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90" r:id="rId3"/>
    <p:sldMasterId id="2147483702" r:id="rId4"/>
    <p:sldMasterId id="2147483714" r:id="rId5"/>
    <p:sldMasterId id="2147483737" r:id="rId6"/>
  </p:sldMasterIdLst>
  <p:notesMasterIdLst>
    <p:notesMasterId r:id="rId33"/>
  </p:notesMasterIdLst>
  <p:sldIdLst>
    <p:sldId id="1986355188" r:id="rId7"/>
    <p:sldId id="258" r:id="rId8"/>
    <p:sldId id="2007577795" r:id="rId9"/>
    <p:sldId id="260" r:id="rId10"/>
    <p:sldId id="2007577794" r:id="rId11"/>
    <p:sldId id="2007577939" r:id="rId12"/>
    <p:sldId id="2007577941" r:id="rId13"/>
    <p:sldId id="2007577942" r:id="rId14"/>
    <p:sldId id="2007577943" r:id="rId15"/>
    <p:sldId id="2007577801" r:id="rId16"/>
    <p:sldId id="2007577945" r:id="rId17"/>
    <p:sldId id="2007577804" r:id="rId18"/>
    <p:sldId id="2007577946" r:id="rId19"/>
    <p:sldId id="2007577947" r:id="rId20"/>
    <p:sldId id="2007577948" r:id="rId21"/>
    <p:sldId id="2007577949" r:id="rId22"/>
    <p:sldId id="2007577884" r:id="rId23"/>
    <p:sldId id="2007577888" r:id="rId24"/>
    <p:sldId id="2007578032" r:id="rId25"/>
    <p:sldId id="2007578033" r:id="rId26"/>
    <p:sldId id="2007578034" r:id="rId27"/>
    <p:sldId id="2007577757" r:id="rId28"/>
    <p:sldId id="2007578164" r:id="rId29"/>
    <p:sldId id="2007578166" r:id="rId30"/>
    <p:sldId id="2007577894" r:id="rId31"/>
    <p:sldId id="200757816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D4DE"/>
    <a:srgbClr val="EAEFF7"/>
    <a:srgbClr val="FFF4E7"/>
    <a:srgbClr val="FFF4E3"/>
    <a:srgbClr val="FFEBCD"/>
    <a:srgbClr val="FFD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61" d="100"/>
          <a:sy n="61" d="100"/>
        </p:scale>
        <p:origin x="8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viewProps" Target="viewProps.xml"/><Relationship Id="rId8" Type="http://schemas.openxmlformats.org/officeDocument/2006/relationships/slide" Target="slides/slide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6682D-A828-430C-9CBC-F4EAB137A9D1}" type="datetimeFigureOut">
              <a:rPr lang="en-SG" smtClean="0"/>
              <a:t>24/5/2024</a:t>
            </a:fld>
            <a:endParaRPr lang="en-S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E23757-1168-44F8-9A15-78A8D0779E53}" type="slidenum">
              <a:rPr lang="en-SG" smtClean="0"/>
              <a:t>‹#›</a:t>
            </a:fld>
            <a:endParaRPr lang="en-SG"/>
          </a:p>
        </p:txBody>
      </p:sp>
    </p:spTree>
    <p:extLst>
      <p:ext uri="{BB962C8B-B14F-4D97-AF65-F5344CB8AC3E}">
        <p14:creationId xmlns:p14="http://schemas.microsoft.com/office/powerpoint/2010/main" val="231491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D7D330-FAE0-494A-829F-1262A62E15A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08327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err="1">
                <a:solidFill>
                  <a:srgbClr val="FF0000"/>
                </a:solidFill>
              </a:rPr>
              <a:t>Zalo</a:t>
            </a:r>
            <a:r>
              <a:rPr lang="en-US" sz="1200" b="1" i="1" dirty="0">
                <a:solidFill>
                  <a:srgbClr val="FF0000"/>
                </a:solidFill>
              </a:rPr>
              <a:t>: 0981.713.891</a:t>
            </a:r>
            <a:endParaRPr lang="en-US" sz="1200"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BEE23757-1168-44F8-9A15-78A8D0779E53}" type="slidenum">
              <a:rPr lang="en-SG" smtClean="0"/>
              <a:t>2</a:t>
            </a:fld>
            <a:endParaRPr lang="en-SG"/>
          </a:p>
        </p:txBody>
      </p:sp>
    </p:spTree>
    <p:extLst>
      <p:ext uri="{BB962C8B-B14F-4D97-AF65-F5344CB8AC3E}">
        <p14:creationId xmlns:p14="http://schemas.microsoft.com/office/powerpoint/2010/main" val="168686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err="1">
                <a:solidFill>
                  <a:srgbClr val="FF0000"/>
                </a:solidFill>
              </a:rPr>
              <a:t>Zalo</a:t>
            </a:r>
            <a:r>
              <a:rPr lang="en-US" sz="1200" b="1" i="1" dirty="0">
                <a:solidFill>
                  <a:srgbClr val="FF0000"/>
                </a:solidFill>
              </a:rPr>
              <a:t>: 0981.713.891</a:t>
            </a:r>
            <a:endParaRPr lang="en-US" sz="1200"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BEE23757-1168-44F8-9A15-78A8D0779E53}" type="slidenum">
              <a:rPr lang="en-SG" smtClean="0"/>
              <a:t>4</a:t>
            </a:fld>
            <a:endParaRPr lang="en-SG"/>
          </a:p>
        </p:txBody>
      </p:sp>
    </p:spTree>
    <p:extLst>
      <p:ext uri="{BB962C8B-B14F-4D97-AF65-F5344CB8AC3E}">
        <p14:creationId xmlns:p14="http://schemas.microsoft.com/office/powerpoint/2010/main" val="1689661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i="1" dirty="0" err="1">
                <a:solidFill>
                  <a:srgbClr val="FF0000"/>
                </a:solidFill>
              </a:rPr>
              <a:t>Zalo</a:t>
            </a:r>
            <a:r>
              <a:rPr lang="en-US" sz="1200" b="1" i="1" dirty="0">
                <a:solidFill>
                  <a:srgbClr val="FF0000"/>
                </a:solidFill>
              </a:rPr>
              <a:t>: 0981.713.891</a:t>
            </a:r>
            <a:endParaRPr lang="en-US" sz="1200" b="1" dirty="0">
              <a:solidFill>
                <a:srgbClr val="FF0000"/>
              </a:solidFill>
            </a:endParaRPr>
          </a:p>
          <a:p>
            <a:endParaRPr lang="en-US" dirty="0"/>
          </a:p>
        </p:txBody>
      </p:sp>
      <p:sp>
        <p:nvSpPr>
          <p:cNvPr id="4" name="Slide Number Placeholder 3"/>
          <p:cNvSpPr>
            <a:spLocks noGrp="1"/>
          </p:cNvSpPr>
          <p:nvPr>
            <p:ph type="sldNum" sz="quarter" idx="10"/>
          </p:nvPr>
        </p:nvSpPr>
        <p:spPr/>
        <p:txBody>
          <a:bodyPr/>
          <a:lstStyle/>
          <a:p>
            <a:fld id="{BEE23757-1168-44F8-9A15-78A8D0779E53}" type="slidenum">
              <a:rPr lang="en-SG" smtClean="0"/>
              <a:t>12</a:t>
            </a:fld>
            <a:endParaRPr lang="en-SG"/>
          </a:p>
        </p:txBody>
      </p:sp>
    </p:spTree>
    <p:extLst>
      <p:ext uri="{BB962C8B-B14F-4D97-AF65-F5344CB8AC3E}">
        <p14:creationId xmlns:p14="http://schemas.microsoft.com/office/powerpoint/2010/main" val="23899603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8DFB56-E61E-4D7E-BA26-A89D6BFDC6B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2748244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8DFB56-E61E-4D7E-BA26-A89D6BFDC6B2}"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Arial"/>
              <a:sym typeface="Arial"/>
            </a:endParaRPr>
          </a:p>
        </p:txBody>
      </p:sp>
    </p:spTree>
    <p:extLst>
      <p:ext uri="{BB962C8B-B14F-4D97-AF65-F5344CB8AC3E}">
        <p14:creationId xmlns:p14="http://schemas.microsoft.com/office/powerpoint/2010/main" val="3816715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5"/>
        <p:cNvGrpSpPr/>
        <p:nvPr/>
      </p:nvGrpSpPr>
      <p:grpSpPr>
        <a:xfrm>
          <a:off x="0" y="0"/>
          <a:ext cx="0" cy="0"/>
          <a:chOff x="0" y="0"/>
          <a:chExt cx="0" cy="0"/>
        </a:xfrm>
      </p:grpSpPr>
      <p:sp>
        <p:nvSpPr>
          <p:cNvPr id="2356" name="Google Shape;2356;ga838fe7991_0_138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7" name="Google Shape;2357;ga838fe7991_0_138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35052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5"/>
        <p:cNvGrpSpPr/>
        <p:nvPr/>
      </p:nvGrpSpPr>
      <p:grpSpPr>
        <a:xfrm>
          <a:off x="0" y="0"/>
          <a:ext cx="0" cy="0"/>
          <a:chOff x="0" y="0"/>
          <a:chExt cx="0" cy="0"/>
        </a:xfrm>
      </p:grpSpPr>
      <p:sp>
        <p:nvSpPr>
          <p:cNvPr id="2356" name="Google Shape;2356;ga838fe7991_0_138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7" name="Google Shape;2357;ga838fe7991_0_138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1" dirty="0" err="1">
                <a:solidFill>
                  <a:srgbClr val="FF0000"/>
                </a:solidFill>
              </a:rPr>
              <a:t>Zalo</a:t>
            </a:r>
            <a:r>
              <a:rPr lang="en-US" sz="1200" b="1" i="1" dirty="0">
                <a:solidFill>
                  <a:srgbClr val="FF0000"/>
                </a:solidFill>
              </a:rPr>
              <a:t>: 0981.713.891</a:t>
            </a:r>
            <a:endParaRPr lang="en-US" sz="1200" b="1" dirty="0">
              <a:solidFill>
                <a:srgbClr val="FF0000"/>
              </a:solidFill>
            </a:endParaRP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841587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EE23757-1168-44F8-9A15-78A8D0779E53}" type="slidenum">
              <a:rPr lang="en-SG" smtClean="0"/>
              <a:t>26</a:t>
            </a:fld>
            <a:endParaRPr lang="en-SG"/>
          </a:p>
        </p:txBody>
      </p:sp>
    </p:spTree>
    <p:extLst>
      <p:ext uri="{BB962C8B-B14F-4D97-AF65-F5344CB8AC3E}">
        <p14:creationId xmlns:p14="http://schemas.microsoft.com/office/powerpoint/2010/main" val="1041987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5.xml"/><Relationship Id="rId4" Type="http://schemas.openxmlformats.org/officeDocument/2006/relationships/hyperlink" Target="http://bit.ly/2TtBDfr" TargetMode="Externa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E1416-FB0E-71B5-C19D-0BDFE57B55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ABA5B74-1A23-FE6F-18F5-AEEA3BABB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C6268FA-B352-9B34-9A13-E9CBF306CEC3}"/>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5" name="Footer Placeholder 4">
            <a:extLst>
              <a:ext uri="{FF2B5EF4-FFF2-40B4-BE49-F238E27FC236}">
                <a16:creationId xmlns:a16="http://schemas.microsoft.com/office/drawing/2014/main" id="{EAFA8232-8803-F4AA-E10F-8096143DD9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389CC3-D9AB-5F6A-6D29-FC3AA11D302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823441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FBFC4-C1B7-A9B2-2EE8-AD342DBAE4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E12122-3F35-2E39-D053-4A15B007150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41C5BB-BDB9-D7B0-87AC-07F0C4C76C52}"/>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5" name="Footer Placeholder 4">
            <a:extLst>
              <a:ext uri="{FF2B5EF4-FFF2-40B4-BE49-F238E27FC236}">
                <a16:creationId xmlns:a16="http://schemas.microsoft.com/office/drawing/2014/main" id="{E5B2F5C5-54AF-FE42-EE22-52B9C146D3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79B594-7A9C-77AF-AF4F-1FBA35A1F2E0}"/>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015933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0E7BC5-CC96-4F50-DB57-B192EB8C6E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15B55D8-5357-FBE0-85BA-432932A600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E53170-D9E2-D81B-ADF3-B41F982E2440}"/>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5" name="Footer Placeholder 4">
            <a:extLst>
              <a:ext uri="{FF2B5EF4-FFF2-40B4-BE49-F238E27FC236}">
                <a16:creationId xmlns:a16="http://schemas.microsoft.com/office/drawing/2014/main" id="{B7476A61-C503-3D02-8DAA-730C250D45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68A27F-8D59-BE85-1BDF-23E24895174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602319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4" name="图片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60609594"/>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44364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Tree>
    <p:extLst>
      <p:ext uri="{BB962C8B-B14F-4D97-AF65-F5344CB8AC3E}">
        <p14:creationId xmlns:p14="http://schemas.microsoft.com/office/powerpoint/2010/main" val="701377241"/>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4" name="TextBox 3"/>
          <p:cNvSpPr txBox="1"/>
          <p:nvPr userDrawn="1"/>
        </p:nvSpPr>
        <p:spPr>
          <a:xfrm>
            <a:off x="238561" y="6430896"/>
            <a:ext cx="1224136"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下载</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http://www.1ppt.com/xiazai/</a:t>
            </a:r>
          </a:p>
        </p:txBody>
      </p:sp>
    </p:spTree>
    <p:extLst>
      <p:ext uri="{BB962C8B-B14F-4D97-AF65-F5344CB8AC3E}">
        <p14:creationId xmlns:p14="http://schemas.microsoft.com/office/powerpoint/2010/main" val="449688859"/>
      </p:ext>
    </p:extLst>
  </p:cSld>
  <p:clrMapOvr>
    <a:masterClrMapping/>
  </p:clrMapOvr>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9"/>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9"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5549490"/>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136719"/>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9324822"/>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9243226"/>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D07D4-0ECE-77F0-2DC1-D0A57A57B4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221928-8B8D-70E9-05DB-16B55700D3C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65108D-B830-CCAC-2FE7-3D56B646EA90}"/>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5" name="Footer Placeholder 4">
            <a:extLst>
              <a:ext uri="{FF2B5EF4-FFF2-40B4-BE49-F238E27FC236}">
                <a16:creationId xmlns:a16="http://schemas.microsoft.com/office/drawing/2014/main" id="{A30361A1-6943-E9BB-C10D-13A84CE120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8C7985-FBCC-21EB-493B-021D0F6E3A2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28866254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0" y="1535113"/>
            <a:ext cx="5389033" cy="639763"/>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9" indent="0">
              <a:buNone/>
              <a:defRPr sz="1600" b="1"/>
            </a:lvl5pPr>
            <a:lvl6pPr marL="2285886" indent="0">
              <a:buNone/>
              <a:defRPr sz="1600" b="1"/>
            </a:lvl6pPr>
            <a:lvl7pPr marL="2743062" indent="0">
              <a:buNone/>
              <a:defRPr sz="1600" b="1"/>
            </a:lvl7pPr>
            <a:lvl8pPr marL="3200240" indent="0">
              <a:buNone/>
              <a:defRPr sz="1600" b="1"/>
            </a:lvl8pPr>
            <a:lvl9pPr marL="3657418"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74891174"/>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4009751"/>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86574274"/>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49"/>
            <a:ext cx="4011084"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2585871"/>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78" indent="0">
              <a:buNone/>
              <a:defRPr sz="2800"/>
            </a:lvl2pPr>
            <a:lvl3pPr marL="914354" indent="0">
              <a:buNone/>
              <a:defRPr sz="2400"/>
            </a:lvl3pPr>
            <a:lvl4pPr marL="1371532" indent="0">
              <a:buNone/>
              <a:defRPr sz="2000"/>
            </a:lvl4pPr>
            <a:lvl5pPr marL="1828709" indent="0">
              <a:buNone/>
              <a:defRPr sz="2000"/>
            </a:lvl5pPr>
            <a:lvl6pPr marL="2285886" indent="0">
              <a:buNone/>
              <a:defRPr sz="2000"/>
            </a:lvl6pPr>
            <a:lvl7pPr marL="2743062" indent="0">
              <a:buNone/>
              <a:defRPr sz="2000"/>
            </a:lvl7pPr>
            <a:lvl8pPr marL="3200240" indent="0">
              <a:buNone/>
              <a:defRPr sz="2000"/>
            </a:lvl8pPr>
            <a:lvl9pPr marL="3657418" indent="0">
              <a:buNone/>
              <a:defRPr sz="2000"/>
            </a:lvl9pPr>
          </a:lstStyle>
          <a:p>
            <a:endParaRPr lang="en-US"/>
          </a:p>
        </p:txBody>
      </p:sp>
      <p:sp>
        <p:nvSpPr>
          <p:cNvPr id="4" name="Text Placeholder 3"/>
          <p:cNvSpPr>
            <a:spLocks noGrp="1"/>
          </p:cNvSpPr>
          <p:nvPr>
            <p:ph type="body" sz="half" idx="2"/>
          </p:nvPr>
        </p:nvSpPr>
        <p:spPr>
          <a:xfrm>
            <a:off x="2389717" y="5367339"/>
            <a:ext cx="7315200" cy="8048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9" indent="0">
              <a:buNone/>
              <a:defRPr sz="900"/>
            </a:lvl5pPr>
            <a:lvl6pPr marL="2285886" indent="0">
              <a:buNone/>
              <a:defRPr sz="900"/>
            </a:lvl6pPr>
            <a:lvl7pPr marL="2743062" indent="0">
              <a:buNone/>
              <a:defRPr sz="900"/>
            </a:lvl7pPr>
            <a:lvl8pPr marL="3200240" indent="0">
              <a:buNone/>
              <a:defRPr sz="900"/>
            </a:lvl8pPr>
            <a:lvl9pPr marL="3657418"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917242"/>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5325707"/>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2827130"/>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prstGeom prst="rect">
            <a:avLst/>
          </a:prstGeo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67" indent="0" algn="ctr">
              <a:buNone/>
              <a:defRPr sz="2000"/>
            </a:lvl2pPr>
            <a:lvl3pPr marL="914332" indent="0" algn="ctr">
              <a:buNone/>
              <a:defRPr sz="1800"/>
            </a:lvl3pPr>
            <a:lvl4pPr marL="1371498" indent="0" algn="ctr">
              <a:buNone/>
              <a:defRPr sz="1600"/>
            </a:lvl4pPr>
            <a:lvl5pPr marL="1828664" indent="0" algn="ctr">
              <a:buNone/>
              <a:defRPr sz="1600"/>
            </a:lvl5pPr>
            <a:lvl6pPr marL="2285830" indent="0" algn="ctr">
              <a:buNone/>
              <a:defRPr sz="1600"/>
            </a:lvl6pPr>
            <a:lvl7pPr marL="2742994" indent="0" algn="ctr">
              <a:buNone/>
              <a:defRPr sz="1600"/>
            </a:lvl7pPr>
            <a:lvl8pPr marL="3200160" indent="0" algn="ctr">
              <a:buNone/>
              <a:defRPr sz="1600"/>
            </a:lvl8pPr>
            <a:lvl9pPr marL="3657327"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22720997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6973846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a:prstGeom prst="rect">
            <a:avLst/>
          </a:prstGeo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5"/>
            <a:ext cx="10515600" cy="1500187"/>
          </a:xfrm>
          <a:prstGeom prst="rect">
            <a:avLst/>
          </a:prstGeom>
        </p:spPr>
        <p:txBody>
          <a:bodyPr/>
          <a:lstStyle>
            <a:lvl1pPr marL="0" indent="0">
              <a:buNone/>
              <a:defRPr sz="2400">
                <a:solidFill>
                  <a:schemeClr val="tx1"/>
                </a:solidFill>
              </a:defRPr>
            </a:lvl1pPr>
            <a:lvl2pPr marL="457167" indent="0">
              <a:buNone/>
              <a:defRPr sz="2000">
                <a:solidFill>
                  <a:schemeClr val="tx1">
                    <a:tint val="75000"/>
                  </a:schemeClr>
                </a:solidFill>
              </a:defRPr>
            </a:lvl2pPr>
            <a:lvl3pPr marL="914332" indent="0">
              <a:buNone/>
              <a:defRPr sz="1800">
                <a:solidFill>
                  <a:schemeClr val="tx1">
                    <a:tint val="75000"/>
                  </a:schemeClr>
                </a:solidFill>
              </a:defRPr>
            </a:lvl3pPr>
            <a:lvl4pPr marL="1371498" indent="0">
              <a:buNone/>
              <a:defRPr sz="1600">
                <a:solidFill>
                  <a:schemeClr val="tx1">
                    <a:tint val="75000"/>
                  </a:schemeClr>
                </a:solidFill>
              </a:defRPr>
            </a:lvl4pPr>
            <a:lvl5pPr marL="1828664" indent="0">
              <a:buNone/>
              <a:defRPr sz="1600">
                <a:solidFill>
                  <a:schemeClr val="tx1">
                    <a:tint val="75000"/>
                  </a:schemeClr>
                </a:solidFill>
              </a:defRPr>
            </a:lvl5pPr>
            <a:lvl6pPr marL="2285830" indent="0">
              <a:buNone/>
              <a:defRPr sz="1600">
                <a:solidFill>
                  <a:schemeClr val="tx1">
                    <a:tint val="75000"/>
                  </a:schemeClr>
                </a:solidFill>
              </a:defRPr>
            </a:lvl6pPr>
            <a:lvl7pPr marL="2742994" indent="0">
              <a:buNone/>
              <a:defRPr sz="1600">
                <a:solidFill>
                  <a:schemeClr val="tx1">
                    <a:tint val="75000"/>
                  </a:schemeClr>
                </a:solidFill>
              </a:defRPr>
            </a:lvl7pPr>
            <a:lvl8pPr marL="3200160" indent="0">
              <a:buNone/>
              <a:defRPr sz="1600">
                <a:solidFill>
                  <a:schemeClr val="tx1">
                    <a:tint val="75000"/>
                  </a:schemeClr>
                </a:solidFill>
              </a:defRPr>
            </a:lvl8pPr>
            <a:lvl9pPr marL="3657327"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771701319"/>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E5281-FBA7-E053-A6BC-115B427E9A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796A68-F120-CD78-2E03-ECE5CBE91F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02A341-493C-B709-A1CD-20F0407375F5}"/>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5" name="Footer Placeholder 4">
            <a:extLst>
              <a:ext uri="{FF2B5EF4-FFF2-40B4-BE49-F238E27FC236}">
                <a16:creationId xmlns:a16="http://schemas.microsoft.com/office/drawing/2014/main" id="{B5DE4CD2-CA95-9E31-174D-BCA32A669F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AB600-DBDA-D7B2-1C2F-DA995AFA90C3}"/>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9216197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524611397"/>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a:prstGeom prst="rect">
            <a:avLst/>
          </a:prstGeo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3" y="1681163"/>
            <a:ext cx="5183188" cy="823912"/>
          </a:xfrm>
          <a:prstGeom prst="rect">
            <a:avLst/>
          </a:prstGeom>
        </p:spPr>
        <p:txBody>
          <a:bodyPr anchor="b"/>
          <a:lstStyle>
            <a:lvl1pPr marL="0" indent="0">
              <a:buNone/>
              <a:defRPr sz="2400" b="1"/>
            </a:lvl1pPr>
            <a:lvl2pPr marL="457167" indent="0">
              <a:buNone/>
              <a:defRPr sz="2000" b="1"/>
            </a:lvl2pPr>
            <a:lvl3pPr marL="914332" indent="0">
              <a:buNone/>
              <a:defRPr sz="1800" b="1"/>
            </a:lvl3pPr>
            <a:lvl4pPr marL="1371498" indent="0">
              <a:buNone/>
              <a:defRPr sz="1600" b="1"/>
            </a:lvl4pPr>
            <a:lvl5pPr marL="1828664" indent="0">
              <a:buNone/>
              <a:defRPr sz="1600" b="1"/>
            </a:lvl5pPr>
            <a:lvl6pPr marL="2285830" indent="0">
              <a:buNone/>
              <a:defRPr sz="1600" b="1"/>
            </a:lvl6pPr>
            <a:lvl7pPr marL="2742994" indent="0">
              <a:buNone/>
              <a:defRPr sz="1600" b="1"/>
            </a:lvl7pPr>
            <a:lvl8pPr marL="3200160" indent="0">
              <a:buNone/>
              <a:defRPr sz="1600" b="1"/>
            </a:lvl8pPr>
            <a:lvl9pPr marL="3657327"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3" y="2505075"/>
            <a:ext cx="5183188" cy="3684588"/>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8" name="Footer Placeholder 7"/>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770343443"/>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4" name="Footer Placeholder 3"/>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94695980"/>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3" name="Footer Placeholder 2"/>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75342284"/>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32"/>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3"/>
            <a:ext cx="3932237" cy="3811588"/>
          </a:xfrm>
          <a:prstGeom prst="rect">
            <a:avLst/>
          </a:prstGeo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1745985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32"/>
            <a:ext cx="6172200" cy="4873625"/>
          </a:xfrm>
          <a:prstGeom prst="rect">
            <a:avLst/>
          </a:prstGeom>
        </p:spPr>
        <p:txBody>
          <a:bodyPr anchor="t"/>
          <a:lstStyle>
            <a:lvl1pPr marL="0" indent="0">
              <a:buNone/>
              <a:defRPr sz="3200"/>
            </a:lvl1pPr>
            <a:lvl2pPr marL="457167" indent="0">
              <a:buNone/>
              <a:defRPr sz="2800"/>
            </a:lvl2pPr>
            <a:lvl3pPr marL="914332" indent="0">
              <a:buNone/>
              <a:defRPr sz="2400"/>
            </a:lvl3pPr>
            <a:lvl4pPr marL="1371498" indent="0">
              <a:buNone/>
              <a:defRPr sz="2000"/>
            </a:lvl4pPr>
            <a:lvl5pPr marL="1828664" indent="0">
              <a:buNone/>
              <a:defRPr sz="2000"/>
            </a:lvl5pPr>
            <a:lvl6pPr marL="2285830" indent="0">
              <a:buNone/>
              <a:defRPr sz="2000"/>
            </a:lvl6pPr>
            <a:lvl7pPr marL="2742994" indent="0">
              <a:buNone/>
              <a:defRPr sz="2000"/>
            </a:lvl7pPr>
            <a:lvl8pPr marL="3200160" indent="0">
              <a:buNone/>
              <a:defRPr sz="2000"/>
            </a:lvl8pPr>
            <a:lvl9pPr marL="3657327"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3"/>
            <a:ext cx="3932237" cy="3811588"/>
          </a:xfrm>
          <a:prstGeom prst="rect">
            <a:avLst/>
          </a:prstGeom>
        </p:spPr>
        <p:txBody>
          <a:bodyPr/>
          <a:lstStyle>
            <a:lvl1pPr marL="0" indent="0">
              <a:buNone/>
              <a:defRPr sz="1600"/>
            </a:lvl1pPr>
            <a:lvl2pPr marL="457167" indent="0">
              <a:buNone/>
              <a:defRPr sz="1400"/>
            </a:lvl2pPr>
            <a:lvl3pPr marL="914332" indent="0">
              <a:buNone/>
              <a:defRPr sz="1200"/>
            </a:lvl3pPr>
            <a:lvl4pPr marL="1371498" indent="0">
              <a:buNone/>
              <a:defRPr sz="1000"/>
            </a:lvl4pPr>
            <a:lvl5pPr marL="1828664" indent="0">
              <a:buNone/>
              <a:defRPr sz="1000"/>
            </a:lvl5pPr>
            <a:lvl6pPr marL="2285830" indent="0">
              <a:buNone/>
              <a:defRPr sz="1000"/>
            </a:lvl6pPr>
            <a:lvl7pPr marL="2742994" indent="0">
              <a:buNone/>
              <a:defRPr sz="1000"/>
            </a:lvl7pPr>
            <a:lvl8pPr marL="3200160" indent="0">
              <a:buNone/>
              <a:defRPr sz="1000"/>
            </a:lvl8pPr>
            <a:lvl9pPr marL="3657327"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6" name="Footer Placeholder 5"/>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84211424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9"/>
            <a:ext cx="10515600" cy="1325563"/>
          </a:xfrm>
          <a:prstGeom prst="rect">
            <a:avLst/>
          </a:prstGeom>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
        <p:nvSpPr>
          <p:cNvPr id="7" name="文本框 6"/>
          <p:cNvSpPr txBox="1"/>
          <p:nvPr userDrawn="1"/>
        </p:nvSpPr>
        <p:spPr>
          <a:xfrm>
            <a:off x="1117195" y="936016"/>
            <a:ext cx="9957612" cy="3834511"/>
          </a:xfrm>
          <a:prstGeom prst="rect">
            <a:avLst/>
          </a:prstGeom>
          <a:noFill/>
        </p:spPr>
        <p:txBody>
          <a:bodyPr wrap="square" rtlCol="0">
            <a:spAutoFit/>
          </a:bodyPr>
          <a:lstStyle/>
          <a:p>
            <a:pPr algn="ctr">
              <a:lnSpc>
                <a:spcPct val="150000"/>
              </a:lnSpc>
            </a:pPr>
            <a:r>
              <a:rPr lang="zh-CN" altLang="en-US" sz="3600" b="1" dirty="0">
                <a:solidFill>
                  <a:schemeClr val="bg1"/>
                </a:solidFill>
                <a:latin typeface="微软雅黑" panose="020B0503020204020204" pitchFamily="34" charset="-122"/>
                <a:ea typeface="微软雅黑" panose="020B0503020204020204" pitchFamily="34" charset="-122"/>
              </a:rPr>
              <a:t>版权声明</a:t>
            </a:r>
          </a:p>
          <a:p>
            <a:pPr algn="just">
              <a:lnSpc>
                <a:spcPct val="150000"/>
              </a:lnSpc>
            </a:pPr>
            <a:endParaRPr lang="zh-CN" altLang="en-US" sz="16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zh-CN" altLang="en-US" sz="1600" dirty="0">
                <a:solidFill>
                  <a:schemeClr val="bg1"/>
                </a:solidFill>
                <a:latin typeface="微软雅黑" panose="020B0503020204020204" pitchFamily="34" charset="-122"/>
                <a:ea typeface="微软雅黑" panose="020B0503020204020204" pitchFamily="34" charset="-122"/>
              </a:rPr>
              <a:t>感谢您下载觅知网平台上提供的</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作品，为了您和觅知网以及原创作者的利益，请勿复制、传播、销售，否则将承担法律责任！觅知网将对作品进行维权，按照传播下载次数进行十倍的索取赔偿！</a:t>
            </a:r>
            <a:endParaRPr lang="en-US" altLang="zh-CN" sz="1600" dirty="0">
              <a:solidFill>
                <a:schemeClr val="bg1"/>
              </a:solidFill>
              <a:latin typeface="微软雅黑" panose="020B0503020204020204" pitchFamily="34" charset="-122"/>
              <a:ea typeface="微软雅黑" panose="020B0503020204020204" pitchFamily="34" charset="-122"/>
            </a:endParaRPr>
          </a:p>
          <a:p>
            <a:pPr algn="just">
              <a:lnSpc>
                <a:spcPct val="150000"/>
              </a:lnSpc>
            </a:pPr>
            <a:endParaRPr lang="zh-CN" altLang="en-US" sz="1600" dirty="0">
              <a:solidFill>
                <a:schemeClr val="bg1"/>
              </a:solidFill>
              <a:latin typeface="微软雅黑" panose="020B0503020204020204" pitchFamily="34" charset="-122"/>
              <a:ea typeface="微软雅黑" panose="020B0503020204020204" pitchFamily="34" charset="-122"/>
            </a:endParaRPr>
          </a:p>
          <a:p>
            <a:pPr algn="just">
              <a:lnSpc>
                <a:spcPct val="150000"/>
              </a:lnSpc>
            </a:pPr>
            <a:r>
              <a:rPr lang="en-US" altLang="zh-CN" sz="1600" dirty="0">
                <a:solidFill>
                  <a:schemeClr val="bg1"/>
                </a:solidFill>
                <a:latin typeface="微软雅黑" panose="020B0503020204020204" pitchFamily="34" charset="-122"/>
                <a:ea typeface="微软雅黑" panose="020B0503020204020204" pitchFamily="34" charset="-122"/>
              </a:rPr>
              <a:t>1.</a:t>
            </a:r>
            <a:r>
              <a:rPr lang="zh-CN" altLang="en-US" sz="1600" dirty="0">
                <a:solidFill>
                  <a:schemeClr val="bg1"/>
                </a:solidFill>
                <a:latin typeface="微软雅黑" panose="020B0503020204020204" pitchFamily="34" charset="-122"/>
                <a:ea typeface="微软雅黑" panose="020B0503020204020204" pitchFamily="34" charset="-122"/>
              </a:rPr>
              <a:t>在觅知网出售的</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模板是免版税类（</a:t>
            </a:r>
            <a:r>
              <a:rPr lang="en-US" altLang="zh-CN" sz="1600" dirty="0">
                <a:solidFill>
                  <a:schemeClr val="bg1"/>
                </a:solidFill>
                <a:latin typeface="微软雅黑" panose="020B0503020204020204" pitchFamily="34" charset="-122"/>
                <a:ea typeface="微软雅黑" panose="020B0503020204020204" pitchFamily="34" charset="-122"/>
              </a:rPr>
              <a:t>RF</a:t>
            </a:r>
            <a:r>
              <a:rPr lang="zh-CN" altLang="en-US" sz="1600" dirty="0">
                <a:solidFill>
                  <a:schemeClr val="bg1"/>
                </a:solidFill>
                <a:latin typeface="微软雅黑" panose="020B0503020204020204" pitchFamily="34" charset="-122"/>
                <a:ea typeface="微软雅黑" panose="020B0503020204020204" pitchFamily="34" charset="-122"/>
              </a:rPr>
              <a:t>：</a:t>
            </a:r>
            <a:r>
              <a:rPr lang="en-US" altLang="zh-CN" sz="1600" dirty="0">
                <a:solidFill>
                  <a:schemeClr val="bg1"/>
                </a:solidFill>
                <a:latin typeface="微软雅黑" panose="020B0503020204020204" pitchFamily="34" charset="-122"/>
                <a:ea typeface="微软雅黑" panose="020B0503020204020204" pitchFamily="34" charset="-122"/>
              </a:rPr>
              <a:t>Royalty-Free</a:t>
            </a:r>
            <a:r>
              <a:rPr lang="zh-CN" altLang="en-US" sz="1600" dirty="0">
                <a:solidFill>
                  <a:schemeClr val="bg1"/>
                </a:solidFill>
                <a:latin typeface="微软雅黑" panose="020B0503020204020204" pitchFamily="34" charset="-122"/>
                <a:ea typeface="微软雅黑" panose="020B0503020204020204" pitchFamily="34" charset="-122"/>
              </a:rPr>
              <a:t>）正版受</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中国人民共和国著作法</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和</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世界版权公约</a:t>
            </a:r>
            <a:r>
              <a:rPr lang="en-US" altLang="zh-CN" sz="1600" dirty="0">
                <a:solidFill>
                  <a:schemeClr val="bg1"/>
                </a:solidFill>
                <a:latin typeface="微软雅黑" panose="020B0503020204020204" pitchFamily="34" charset="-122"/>
                <a:ea typeface="微软雅黑" panose="020B0503020204020204" pitchFamily="34" charset="-122"/>
              </a:rPr>
              <a:t>》</a:t>
            </a:r>
            <a:r>
              <a:rPr lang="zh-CN" altLang="en-US" sz="1600" dirty="0">
                <a:solidFill>
                  <a:schemeClr val="bg1"/>
                </a:solidFill>
                <a:latin typeface="微软雅黑" panose="020B0503020204020204" pitchFamily="34" charset="-122"/>
                <a:ea typeface="微软雅黑" panose="020B0503020204020204" pitchFamily="34" charset="-122"/>
              </a:rPr>
              <a:t>的保护，作品的所有权、版权和著作权归觅知网所有，您下载的是</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模板素材的使用权。</a:t>
            </a:r>
          </a:p>
          <a:p>
            <a:pPr algn="just">
              <a:lnSpc>
                <a:spcPct val="150000"/>
              </a:lnSpc>
            </a:pPr>
            <a:r>
              <a:rPr lang="en-US" altLang="zh-CN" sz="1600" dirty="0">
                <a:solidFill>
                  <a:schemeClr val="bg1"/>
                </a:solidFill>
                <a:latin typeface="微软雅黑" panose="020B0503020204020204" pitchFamily="34" charset="-122"/>
                <a:ea typeface="微软雅黑" panose="020B0503020204020204" pitchFamily="34" charset="-122"/>
              </a:rPr>
              <a:t>2.</a:t>
            </a:r>
            <a:r>
              <a:rPr lang="zh-CN" altLang="en-US" sz="1600" dirty="0">
                <a:solidFill>
                  <a:schemeClr val="bg1"/>
                </a:solidFill>
                <a:latin typeface="微软雅黑" panose="020B0503020204020204" pitchFamily="34" charset="-122"/>
                <a:ea typeface="微软雅黑" panose="020B0503020204020204" pitchFamily="34" charset="-122"/>
              </a:rPr>
              <a:t>不得将觅知网的</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模板、</a:t>
            </a:r>
            <a:r>
              <a:rPr lang="en-US" altLang="zh-CN" sz="1600" dirty="0">
                <a:solidFill>
                  <a:schemeClr val="bg1"/>
                </a:solidFill>
                <a:latin typeface="微软雅黑" panose="020B0503020204020204" pitchFamily="34" charset="-122"/>
                <a:ea typeface="微软雅黑" panose="020B0503020204020204" pitchFamily="34" charset="-122"/>
              </a:rPr>
              <a:t>PPT</a:t>
            </a:r>
            <a:r>
              <a:rPr lang="zh-CN" altLang="en-US" sz="1600" dirty="0">
                <a:solidFill>
                  <a:schemeClr val="bg1"/>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p>
        </p:txBody>
      </p:sp>
    </p:spTree>
    <p:extLst>
      <p:ext uri="{BB962C8B-B14F-4D97-AF65-F5344CB8AC3E}">
        <p14:creationId xmlns:p14="http://schemas.microsoft.com/office/powerpoint/2010/main" val="51393152"/>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9"/>
            <a:ext cx="2628900" cy="5811839"/>
          </a:xfrm>
          <a:prstGeom prst="rect">
            <a:avLst/>
          </a:prstGeo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3" y="365129"/>
            <a:ext cx="7734300" cy="581183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D997B5FA-0921-464F-AAE1-844C04324D75}" type="datetimeFigureOut">
              <a:rPr lang="zh-CN" altLang="en-US" smtClean="0"/>
              <a:t>2024/5/24</a:t>
            </a:fld>
            <a:endParaRPr lang="zh-CN" altLang="en-US"/>
          </a:p>
        </p:txBody>
      </p:sp>
      <p:sp>
        <p:nvSpPr>
          <p:cNvPr id="5" name="Footer Placeholder 4"/>
          <p:cNvSpPr>
            <a:spLocks noGrp="1"/>
          </p:cNvSpPr>
          <p:nvPr>
            <p:ph type="ftr" sz="quarter" idx="11"/>
          </p:nvPr>
        </p:nvSpPr>
        <p:spPr>
          <a:xfrm>
            <a:off x="4038600" y="6356352"/>
            <a:ext cx="4114800" cy="365125"/>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8610600" y="6356352"/>
            <a:ext cx="2743200" cy="365125"/>
          </a:xfrm>
          <a:prstGeom prst="rect">
            <a:avLst/>
          </a:prstGeom>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345495671"/>
      </p:ext>
    </p:extLst>
  </p:cSld>
  <p:clrMapOvr>
    <a:masterClrMapping/>
  </p:clrMapOvr>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flipH="1">
            <a:off x="0" y="2781426"/>
            <a:ext cx="12191957" cy="4076561"/>
          </a:xfrm>
          <a:custGeom>
            <a:avLst/>
            <a:gdLst/>
            <a:ahLst/>
            <a:cxnLst/>
            <a:rect l="l" t="t" r="r" b="b"/>
            <a:pathLst>
              <a:path w="72065" h="24096" extrusionOk="0">
                <a:moveTo>
                  <a:pt x="49700" y="1"/>
                </a:moveTo>
                <a:cubicBezTo>
                  <a:pt x="48370" y="1"/>
                  <a:pt x="47037" y="128"/>
                  <a:pt x="45719" y="381"/>
                </a:cubicBezTo>
                <a:cubicBezTo>
                  <a:pt x="41899" y="1121"/>
                  <a:pt x="38323" y="2852"/>
                  <a:pt x="35157" y="5086"/>
                </a:cubicBezTo>
                <a:cubicBezTo>
                  <a:pt x="33614" y="6174"/>
                  <a:pt x="32205" y="7416"/>
                  <a:pt x="30552" y="8344"/>
                </a:cubicBezTo>
                <a:cubicBezTo>
                  <a:pt x="29068" y="9172"/>
                  <a:pt x="27482" y="9806"/>
                  <a:pt x="25836" y="10217"/>
                </a:cubicBezTo>
                <a:cubicBezTo>
                  <a:pt x="24193" y="10625"/>
                  <a:pt x="22530" y="10812"/>
                  <a:pt x="20870" y="10812"/>
                </a:cubicBezTo>
                <a:cubicBezTo>
                  <a:pt x="15634" y="10812"/>
                  <a:pt x="10421" y="8955"/>
                  <a:pt x="5924" y="6339"/>
                </a:cubicBezTo>
                <a:cubicBezTo>
                  <a:pt x="3856" y="5140"/>
                  <a:pt x="1969" y="3670"/>
                  <a:pt x="0" y="2329"/>
                </a:cubicBezTo>
                <a:lnTo>
                  <a:pt x="0" y="24095"/>
                </a:lnTo>
                <a:lnTo>
                  <a:pt x="72064" y="24095"/>
                </a:lnTo>
                <a:lnTo>
                  <a:pt x="72064" y="8556"/>
                </a:lnTo>
                <a:cubicBezTo>
                  <a:pt x="70340" y="8294"/>
                  <a:pt x="68641" y="7759"/>
                  <a:pt x="67012" y="6924"/>
                </a:cubicBezTo>
                <a:cubicBezTo>
                  <a:pt x="63659" y="5197"/>
                  <a:pt x="60731" y="2775"/>
                  <a:pt x="57191" y="1401"/>
                </a:cubicBezTo>
                <a:cubicBezTo>
                  <a:pt x="54791" y="467"/>
                  <a:pt x="52251" y="1"/>
                  <a:pt x="49700" y="1"/>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txBox="1">
            <a:spLocks noGrp="1"/>
          </p:cNvSpPr>
          <p:nvPr>
            <p:ph type="ctrTitle"/>
          </p:nvPr>
        </p:nvSpPr>
        <p:spPr>
          <a:xfrm flipH="1">
            <a:off x="5151339" y="1332867"/>
            <a:ext cx="6087200" cy="2763200"/>
          </a:xfrm>
          <a:prstGeom prst="rect">
            <a:avLst/>
          </a:prstGeom>
          <a:noFill/>
        </p:spPr>
        <p:txBody>
          <a:bodyPr spcFirstLastPara="1" wrap="square" lIns="91425" tIns="91425" rIns="91425" bIns="91425" anchor="t" anchorCtr="0">
            <a:noAutofit/>
          </a:bodyPr>
          <a:lstStyle>
            <a:lvl1pPr lvl="0" algn="r">
              <a:spcBef>
                <a:spcPts val="0"/>
              </a:spcBef>
              <a:spcAft>
                <a:spcPts val="0"/>
              </a:spcAft>
              <a:buSzPts val="5200"/>
              <a:buNone/>
              <a:defRPr sz="5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2" name="Google Shape;12;p2"/>
          <p:cNvSpPr txBox="1">
            <a:spLocks noGrp="1"/>
          </p:cNvSpPr>
          <p:nvPr>
            <p:ph type="subTitle" idx="1"/>
          </p:nvPr>
        </p:nvSpPr>
        <p:spPr>
          <a:xfrm flipH="1">
            <a:off x="7473339" y="4201517"/>
            <a:ext cx="3765200" cy="675200"/>
          </a:xfrm>
          <a:prstGeom prst="rect">
            <a:avLst/>
          </a:prstGeom>
          <a:noFill/>
        </p:spPr>
        <p:txBody>
          <a:bodyPr spcFirstLastPara="1" wrap="square" lIns="91425" tIns="91425" rIns="91425" bIns="91425" anchor="ctr" anchorCtr="0">
            <a:noAutofit/>
          </a:bodyPr>
          <a:lstStyle>
            <a:lvl1pPr lvl="0" algn="r">
              <a:lnSpc>
                <a:spcPct val="100000"/>
              </a:lnSpc>
              <a:spcBef>
                <a:spcPts val="0"/>
              </a:spcBef>
              <a:spcAft>
                <a:spcPts val="0"/>
              </a:spcAft>
              <a:buSzPts val="1400"/>
              <a:buFont typeface="Antic Slab"/>
              <a:buNone/>
              <a:defRPr sz="2133"/>
            </a:lvl1pPr>
            <a:lvl2pPr lvl="1" algn="ctr">
              <a:lnSpc>
                <a:spcPct val="100000"/>
              </a:lnSpc>
              <a:spcBef>
                <a:spcPts val="0"/>
              </a:spcBef>
              <a:spcAft>
                <a:spcPts val="0"/>
              </a:spcAft>
              <a:buSzPts val="1800"/>
              <a:buFont typeface="Antic Slab"/>
              <a:buNone/>
              <a:defRPr sz="2400">
                <a:latin typeface="Antic Slab"/>
                <a:ea typeface="Antic Slab"/>
                <a:cs typeface="Antic Slab"/>
                <a:sym typeface="Antic Slab"/>
              </a:defRPr>
            </a:lvl2pPr>
            <a:lvl3pPr lvl="2" algn="ctr">
              <a:lnSpc>
                <a:spcPct val="100000"/>
              </a:lnSpc>
              <a:spcBef>
                <a:spcPts val="0"/>
              </a:spcBef>
              <a:spcAft>
                <a:spcPts val="0"/>
              </a:spcAft>
              <a:buSzPts val="1800"/>
              <a:buFont typeface="Antic Slab"/>
              <a:buNone/>
              <a:defRPr sz="2400">
                <a:latin typeface="Antic Slab"/>
                <a:ea typeface="Antic Slab"/>
                <a:cs typeface="Antic Slab"/>
                <a:sym typeface="Antic Slab"/>
              </a:defRPr>
            </a:lvl3pPr>
            <a:lvl4pPr lvl="3" algn="ctr">
              <a:lnSpc>
                <a:spcPct val="100000"/>
              </a:lnSpc>
              <a:spcBef>
                <a:spcPts val="0"/>
              </a:spcBef>
              <a:spcAft>
                <a:spcPts val="0"/>
              </a:spcAft>
              <a:buSzPts val="1800"/>
              <a:buFont typeface="Antic Slab"/>
              <a:buNone/>
              <a:defRPr sz="2400">
                <a:latin typeface="Antic Slab"/>
                <a:ea typeface="Antic Slab"/>
                <a:cs typeface="Antic Slab"/>
                <a:sym typeface="Antic Slab"/>
              </a:defRPr>
            </a:lvl4pPr>
            <a:lvl5pPr lvl="4" algn="ctr">
              <a:lnSpc>
                <a:spcPct val="100000"/>
              </a:lnSpc>
              <a:spcBef>
                <a:spcPts val="0"/>
              </a:spcBef>
              <a:spcAft>
                <a:spcPts val="0"/>
              </a:spcAft>
              <a:buSzPts val="1800"/>
              <a:buFont typeface="Antic Slab"/>
              <a:buNone/>
              <a:defRPr sz="2400">
                <a:latin typeface="Antic Slab"/>
                <a:ea typeface="Antic Slab"/>
                <a:cs typeface="Antic Slab"/>
                <a:sym typeface="Antic Slab"/>
              </a:defRPr>
            </a:lvl5pPr>
            <a:lvl6pPr lvl="5" algn="ctr">
              <a:lnSpc>
                <a:spcPct val="100000"/>
              </a:lnSpc>
              <a:spcBef>
                <a:spcPts val="0"/>
              </a:spcBef>
              <a:spcAft>
                <a:spcPts val="0"/>
              </a:spcAft>
              <a:buSzPts val="1800"/>
              <a:buFont typeface="Antic Slab"/>
              <a:buNone/>
              <a:defRPr sz="2400">
                <a:latin typeface="Antic Slab"/>
                <a:ea typeface="Antic Slab"/>
                <a:cs typeface="Antic Slab"/>
                <a:sym typeface="Antic Slab"/>
              </a:defRPr>
            </a:lvl6pPr>
            <a:lvl7pPr lvl="6" algn="ctr">
              <a:lnSpc>
                <a:spcPct val="100000"/>
              </a:lnSpc>
              <a:spcBef>
                <a:spcPts val="0"/>
              </a:spcBef>
              <a:spcAft>
                <a:spcPts val="0"/>
              </a:spcAft>
              <a:buSzPts val="1800"/>
              <a:buFont typeface="Antic Slab"/>
              <a:buNone/>
              <a:defRPr sz="2400">
                <a:latin typeface="Antic Slab"/>
                <a:ea typeface="Antic Slab"/>
                <a:cs typeface="Antic Slab"/>
                <a:sym typeface="Antic Slab"/>
              </a:defRPr>
            </a:lvl7pPr>
            <a:lvl8pPr lvl="7" algn="ctr">
              <a:lnSpc>
                <a:spcPct val="100000"/>
              </a:lnSpc>
              <a:spcBef>
                <a:spcPts val="0"/>
              </a:spcBef>
              <a:spcAft>
                <a:spcPts val="0"/>
              </a:spcAft>
              <a:buSzPts val="1800"/>
              <a:buFont typeface="Antic Slab"/>
              <a:buNone/>
              <a:defRPr sz="2400">
                <a:latin typeface="Antic Slab"/>
                <a:ea typeface="Antic Slab"/>
                <a:cs typeface="Antic Slab"/>
                <a:sym typeface="Antic Slab"/>
              </a:defRPr>
            </a:lvl8pPr>
            <a:lvl9pPr lvl="8" algn="ctr">
              <a:lnSpc>
                <a:spcPct val="100000"/>
              </a:lnSpc>
              <a:spcBef>
                <a:spcPts val="0"/>
              </a:spcBef>
              <a:spcAft>
                <a:spcPts val="0"/>
              </a:spcAft>
              <a:buSzPts val="1800"/>
              <a:buFont typeface="Antic Slab"/>
              <a:buNone/>
              <a:defRPr sz="2400">
                <a:latin typeface="Antic Slab"/>
                <a:ea typeface="Antic Slab"/>
                <a:cs typeface="Antic Slab"/>
                <a:sym typeface="Antic Slab"/>
              </a:defRPr>
            </a:lvl9pPr>
          </a:lstStyle>
          <a:p>
            <a:endParaRPr/>
          </a:p>
        </p:txBody>
      </p:sp>
      <p:sp>
        <p:nvSpPr>
          <p:cNvPr id="13" name="Google Shape;13;p2"/>
          <p:cNvSpPr txBox="1">
            <a:spLocks noGrp="1"/>
          </p:cNvSpPr>
          <p:nvPr>
            <p:ph type="ctrTitle" idx="2"/>
          </p:nvPr>
        </p:nvSpPr>
        <p:spPr>
          <a:xfrm>
            <a:off x="9570633" y="405667"/>
            <a:ext cx="2621200" cy="546000"/>
          </a:xfrm>
          <a:prstGeom prst="rect">
            <a:avLst/>
          </a:prstGeom>
          <a:solidFill>
            <a:schemeClr val="dk1"/>
          </a:solidFill>
        </p:spPr>
        <p:txBody>
          <a:bodyPr spcFirstLastPara="1" wrap="square" lIns="91425" tIns="91425" rIns="91425" bIns="91425" anchor="ctr" anchorCtr="0">
            <a:noAutofit/>
          </a:bodyPr>
          <a:lstStyle>
            <a:lvl1pPr lvl="0" algn="ctr" rtl="0">
              <a:lnSpc>
                <a:spcPct val="90000"/>
              </a:lnSpc>
              <a:spcBef>
                <a:spcPts val="0"/>
              </a:spcBef>
              <a:spcAft>
                <a:spcPts val="0"/>
              </a:spcAft>
              <a:buSzPts val="3000"/>
              <a:buNone/>
              <a:defRPr sz="2267">
                <a:solidFill>
                  <a:schemeClr val="lt1"/>
                </a:solidFill>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Tree>
    <p:extLst>
      <p:ext uri="{BB962C8B-B14F-4D97-AF65-F5344CB8AC3E}">
        <p14:creationId xmlns:p14="http://schemas.microsoft.com/office/powerpoint/2010/main" val="25123235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
        <p:cNvGrpSpPr/>
        <p:nvPr/>
      </p:nvGrpSpPr>
      <p:grpSpPr>
        <a:xfrm>
          <a:off x="0" y="0"/>
          <a:ext cx="0" cy="0"/>
          <a:chOff x="0" y="0"/>
          <a:chExt cx="0" cy="0"/>
        </a:xfrm>
      </p:grpSpPr>
      <p:grpSp>
        <p:nvGrpSpPr>
          <p:cNvPr id="15" name="Google Shape;15;p3"/>
          <p:cNvGrpSpPr/>
          <p:nvPr/>
        </p:nvGrpSpPr>
        <p:grpSpPr>
          <a:xfrm>
            <a:off x="2" y="713332"/>
            <a:ext cx="12192073" cy="6158429"/>
            <a:chOff x="0" y="534999"/>
            <a:chExt cx="9144055" cy="4618822"/>
          </a:xfrm>
        </p:grpSpPr>
        <p:sp>
          <p:nvSpPr>
            <p:cNvPr id="16" name="Google Shape;16;p3"/>
            <p:cNvSpPr/>
            <p:nvPr/>
          </p:nvSpPr>
          <p:spPr>
            <a:xfrm flipH="1">
              <a:off x="0" y="534999"/>
              <a:ext cx="9144055" cy="4618822"/>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3"/>
            <p:cNvSpPr/>
            <p:nvPr/>
          </p:nvSpPr>
          <p:spPr>
            <a:xfrm>
              <a:off x="88" y="2086068"/>
              <a:ext cx="9143968" cy="3057421"/>
            </a:xfrm>
            <a:custGeom>
              <a:avLst/>
              <a:gdLst/>
              <a:ahLst/>
              <a:cxnLst/>
              <a:rect l="l" t="t" r="r" b="b"/>
              <a:pathLst>
                <a:path w="72065" h="24096" extrusionOk="0">
                  <a:moveTo>
                    <a:pt x="49700" y="1"/>
                  </a:moveTo>
                  <a:cubicBezTo>
                    <a:pt x="48370" y="1"/>
                    <a:pt x="47037" y="128"/>
                    <a:pt x="45719" y="381"/>
                  </a:cubicBezTo>
                  <a:cubicBezTo>
                    <a:pt x="41899" y="1121"/>
                    <a:pt x="38323" y="2852"/>
                    <a:pt x="35157" y="5086"/>
                  </a:cubicBezTo>
                  <a:cubicBezTo>
                    <a:pt x="33614" y="6174"/>
                    <a:pt x="32205" y="7416"/>
                    <a:pt x="30552" y="8344"/>
                  </a:cubicBezTo>
                  <a:cubicBezTo>
                    <a:pt x="29068" y="9172"/>
                    <a:pt x="27482" y="9806"/>
                    <a:pt x="25836" y="10217"/>
                  </a:cubicBezTo>
                  <a:cubicBezTo>
                    <a:pt x="24193" y="10625"/>
                    <a:pt x="22530" y="10812"/>
                    <a:pt x="20870" y="10812"/>
                  </a:cubicBezTo>
                  <a:cubicBezTo>
                    <a:pt x="15634" y="10812"/>
                    <a:pt x="10421" y="8955"/>
                    <a:pt x="5924" y="6339"/>
                  </a:cubicBezTo>
                  <a:cubicBezTo>
                    <a:pt x="3856" y="5140"/>
                    <a:pt x="1969" y="3670"/>
                    <a:pt x="0" y="2329"/>
                  </a:cubicBezTo>
                  <a:lnTo>
                    <a:pt x="0" y="24095"/>
                  </a:lnTo>
                  <a:lnTo>
                    <a:pt x="72064" y="24095"/>
                  </a:lnTo>
                  <a:lnTo>
                    <a:pt x="72064" y="8556"/>
                  </a:lnTo>
                  <a:cubicBezTo>
                    <a:pt x="70340" y="8294"/>
                    <a:pt x="68641" y="7759"/>
                    <a:pt x="67012" y="6924"/>
                  </a:cubicBezTo>
                  <a:cubicBezTo>
                    <a:pt x="63659" y="5197"/>
                    <a:pt x="60731" y="2775"/>
                    <a:pt x="57191" y="1401"/>
                  </a:cubicBezTo>
                  <a:cubicBezTo>
                    <a:pt x="54791" y="467"/>
                    <a:pt x="52251" y="1"/>
                    <a:pt x="49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8" name="Google Shape;18;p3"/>
          <p:cNvSpPr txBox="1">
            <a:spLocks noGrp="1"/>
          </p:cNvSpPr>
          <p:nvPr>
            <p:ph type="title"/>
          </p:nvPr>
        </p:nvSpPr>
        <p:spPr>
          <a:xfrm>
            <a:off x="4330700" y="3104633"/>
            <a:ext cx="6908000" cy="17288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9" name="Google Shape;19;p3"/>
          <p:cNvSpPr txBox="1">
            <a:spLocks noGrp="1"/>
          </p:cNvSpPr>
          <p:nvPr>
            <p:ph type="title" idx="2" hasCustomPrompt="1"/>
          </p:nvPr>
        </p:nvSpPr>
        <p:spPr>
          <a:xfrm>
            <a:off x="4330700" y="1612433"/>
            <a:ext cx="2916000" cy="1376800"/>
          </a:xfrm>
          <a:prstGeom prst="rect">
            <a:avLst/>
          </a:prstGeom>
        </p:spPr>
        <p:txBody>
          <a:bodyPr spcFirstLastPara="1" wrap="square" lIns="91425" tIns="91425" rIns="91425" bIns="91425" anchor="ctr" anchorCtr="0">
            <a:noAutofit/>
          </a:bodyPr>
          <a:lstStyle>
            <a:lvl1pPr lvl="0" rtl="0">
              <a:spcBef>
                <a:spcPts val="0"/>
              </a:spcBef>
              <a:spcAft>
                <a:spcPts val="0"/>
              </a:spcAft>
              <a:buSzPts val="6000"/>
              <a:buNone/>
              <a:defRPr sz="9866">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20" name="Google Shape;20;p3"/>
          <p:cNvSpPr txBox="1">
            <a:spLocks noGrp="1"/>
          </p:cNvSpPr>
          <p:nvPr>
            <p:ph type="subTitle" idx="1"/>
          </p:nvPr>
        </p:nvSpPr>
        <p:spPr>
          <a:xfrm>
            <a:off x="4330700" y="4974700"/>
            <a:ext cx="6338000" cy="4236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459898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92B1B-D6DE-250F-404F-F0E7F07B83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6AF14E8-AC8E-3C10-6FB0-D364FBD20E2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5552BA5-D0DD-B2AC-189F-E3CB588C067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43464DD-374D-DCE6-469F-0288DA77B1AA}"/>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6" name="Footer Placeholder 5">
            <a:extLst>
              <a:ext uri="{FF2B5EF4-FFF2-40B4-BE49-F238E27FC236}">
                <a16:creationId xmlns:a16="http://schemas.microsoft.com/office/drawing/2014/main" id="{7BDF1854-815E-271F-C5E1-B43F84540F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AE4CE7-B14C-DDDC-169B-3626A8E5F64A}"/>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23294290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1"/>
        <p:cNvGrpSpPr/>
        <p:nvPr/>
      </p:nvGrpSpPr>
      <p:grpSpPr>
        <a:xfrm>
          <a:off x="0" y="0"/>
          <a:ext cx="0" cy="0"/>
          <a:chOff x="0" y="0"/>
          <a:chExt cx="0" cy="0"/>
        </a:xfrm>
      </p:grpSpPr>
      <p:sp>
        <p:nvSpPr>
          <p:cNvPr id="22" name="Google Shape;22;p4"/>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 name="Google Shape;23;p4"/>
          <p:cNvSpPr txBox="1">
            <a:spLocks noGrp="1"/>
          </p:cNvSpPr>
          <p:nvPr>
            <p:ph type="title"/>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4" name="Google Shape;24;p4"/>
          <p:cNvSpPr txBox="1">
            <a:spLocks noGrp="1"/>
          </p:cNvSpPr>
          <p:nvPr>
            <p:ph type="body" idx="1"/>
          </p:nvPr>
        </p:nvSpPr>
        <p:spPr>
          <a:xfrm>
            <a:off x="960000" y="1428107"/>
            <a:ext cx="10272000" cy="4712400"/>
          </a:xfrm>
          <a:prstGeom prst="rect">
            <a:avLst/>
          </a:prstGeom>
        </p:spPr>
        <p:txBody>
          <a:bodyPr spcFirstLastPara="1" wrap="square" lIns="91425" tIns="91425" rIns="91425" bIns="91425" anchor="t" anchorCtr="0">
            <a:noAutofit/>
          </a:bodyPr>
          <a:lstStyle>
            <a:lvl1pPr marL="609570" lvl="0" indent="-406381" rtl="0">
              <a:lnSpc>
                <a:spcPct val="100000"/>
              </a:lnSpc>
              <a:spcBef>
                <a:spcPts val="0"/>
              </a:spcBef>
              <a:spcAft>
                <a:spcPts val="0"/>
              </a:spcAft>
              <a:buClr>
                <a:srgbClr val="434343"/>
              </a:buClr>
              <a:buSzPts val="1200"/>
              <a:buFont typeface="Anaheim"/>
              <a:buAutoNum type="arabicPeriod"/>
              <a:defRPr sz="1667">
                <a:solidFill>
                  <a:srgbClr val="434343"/>
                </a:solidFill>
              </a:defRPr>
            </a:lvl1pPr>
            <a:lvl2pPr marL="1219140" lvl="1" indent="-406381" rtl="0">
              <a:lnSpc>
                <a:spcPct val="115000"/>
              </a:lnSpc>
              <a:spcBef>
                <a:spcPts val="0"/>
              </a:spcBef>
              <a:spcAft>
                <a:spcPts val="0"/>
              </a:spcAft>
              <a:buClr>
                <a:srgbClr val="434343"/>
              </a:buClr>
              <a:buSzPts val="1200"/>
              <a:buFont typeface="Roboto Condensed"/>
              <a:buAutoNum type="alphaLcPeriod"/>
              <a:defRPr>
                <a:solidFill>
                  <a:srgbClr val="434343"/>
                </a:solidFill>
              </a:defRPr>
            </a:lvl2pPr>
            <a:lvl3pPr marL="1828709" lvl="2" indent="-406381" rtl="0">
              <a:lnSpc>
                <a:spcPct val="115000"/>
              </a:lnSpc>
              <a:spcBef>
                <a:spcPts val="0"/>
              </a:spcBef>
              <a:spcAft>
                <a:spcPts val="0"/>
              </a:spcAft>
              <a:buClr>
                <a:srgbClr val="434343"/>
              </a:buClr>
              <a:buSzPts val="1200"/>
              <a:buFont typeface="Roboto Condensed"/>
              <a:buAutoNum type="romanLcPeriod"/>
              <a:defRPr>
                <a:solidFill>
                  <a:srgbClr val="434343"/>
                </a:solidFill>
              </a:defRPr>
            </a:lvl3pPr>
            <a:lvl4pPr marL="2438278" lvl="3" indent="-406381" rtl="0">
              <a:lnSpc>
                <a:spcPct val="115000"/>
              </a:lnSpc>
              <a:spcBef>
                <a:spcPts val="0"/>
              </a:spcBef>
              <a:spcAft>
                <a:spcPts val="0"/>
              </a:spcAft>
              <a:buClr>
                <a:srgbClr val="434343"/>
              </a:buClr>
              <a:buSzPts val="1200"/>
              <a:buFont typeface="Roboto Condensed"/>
              <a:buAutoNum type="arabicPeriod"/>
              <a:defRPr>
                <a:solidFill>
                  <a:srgbClr val="434343"/>
                </a:solidFill>
              </a:defRPr>
            </a:lvl4pPr>
            <a:lvl5pPr marL="3047848" lvl="4" indent="-406381" rtl="0">
              <a:lnSpc>
                <a:spcPct val="115000"/>
              </a:lnSpc>
              <a:spcBef>
                <a:spcPts val="0"/>
              </a:spcBef>
              <a:spcAft>
                <a:spcPts val="0"/>
              </a:spcAft>
              <a:buClr>
                <a:srgbClr val="434343"/>
              </a:buClr>
              <a:buSzPts val="1200"/>
              <a:buFont typeface="Roboto Condensed"/>
              <a:buAutoNum type="alphaLcPeriod"/>
              <a:defRPr>
                <a:solidFill>
                  <a:srgbClr val="434343"/>
                </a:solidFill>
              </a:defRPr>
            </a:lvl5pPr>
            <a:lvl6pPr marL="3657418" lvl="5" indent="-406381" rtl="0">
              <a:lnSpc>
                <a:spcPct val="115000"/>
              </a:lnSpc>
              <a:spcBef>
                <a:spcPts val="0"/>
              </a:spcBef>
              <a:spcAft>
                <a:spcPts val="0"/>
              </a:spcAft>
              <a:buClr>
                <a:srgbClr val="434343"/>
              </a:buClr>
              <a:buSzPts val="1200"/>
              <a:buFont typeface="Roboto Condensed"/>
              <a:buAutoNum type="romanLcPeriod"/>
              <a:defRPr>
                <a:solidFill>
                  <a:srgbClr val="434343"/>
                </a:solidFill>
              </a:defRPr>
            </a:lvl6pPr>
            <a:lvl7pPr marL="4266987" lvl="6" indent="-406381" rtl="0">
              <a:lnSpc>
                <a:spcPct val="115000"/>
              </a:lnSpc>
              <a:spcBef>
                <a:spcPts val="0"/>
              </a:spcBef>
              <a:spcAft>
                <a:spcPts val="0"/>
              </a:spcAft>
              <a:buClr>
                <a:srgbClr val="434343"/>
              </a:buClr>
              <a:buSzPts val="1200"/>
              <a:buFont typeface="Roboto Condensed"/>
              <a:buAutoNum type="arabicPeriod"/>
              <a:defRPr>
                <a:solidFill>
                  <a:srgbClr val="434343"/>
                </a:solidFill>
              </a:defRPr>
            </a:lvl7pPr>
            <a:lvl8pPr marL="4876557" lvl="7" indent="-406381" rtl="0">
              <a:lnSpc>
                <a:spcPct val="115000"/>
              </a:lnSpc>
              <a:spcBef>
                <a:spcPts val="0"/>
              </a:spcBef>
              <a:spcAft>
                <a:spcPts val="0"/>
              </a:spcAft>
              <a:buClr>
                <a:srgbClr val="434343"/>
              </a:buClr>
              <a:buSzPts val="1200"/>
              <a:buFont typeface="Roboto Condensed"/>
              <a:buAutoNum type="alphaLcPeriod"/>
              <a:defRPr>
                <a:solidFill>
                  <a:srgbClr val="434343"/>
                </a:solidFill>
              </a:defRPr>
            </a:lvl8pPr>
            <a:lvl9pPr marL="5486126" lvl="8" indent="-406381" rtl="0">
              <a:lnSpc>
                <a:spcPct val="115000"/>
              </a:lnSpc>
              <a:spcBef>
                <a:spcPts val="0"/>
              </a:spcBef>
              <a:spcAft>
                <a:spcPts val="0"/>
              </a:spcAft>
              <a:buClr>
                <a:srgbClr val="434343"/>
              </a:buClr>
              <a:buSzPts val="1200"/>
              <a:buFont typeface="Roboto Condensed"/>
              <a:buAutoNum type="romanLcPeriod"/>
              <a:defRPr>
                <a:solidFill>
                  <a:srgbClr val="434343"/>
                </a:solidFill>
              </a:defRPr>
            </a:lvl9pPr>
          </a:lstStyle>
          <a:p>
            <a:endParaRPr/>
          </a:p>
        </p:txBody>
      </p:sp>
    </p:spTree>
    <p:extLst>
      <p:ext uri="{BB962C8B-B14F-4D97-AF65-F5344CB8AC3E}">
        <p14:creationId xmlns:p14="http://schemas.microsoft.com/office/powerpoint/2010/main" val="13770242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2"/>
        <p:cNvGrpSpPr/>
        <p:nvPr/>
      </p:nvGrpSpPr>
      <p:grpSpPr>
        <a:xfrm>
          <a:off x="0" y="0"/>
          <a:ext cx="0" cy="0"/>
          <a:chOff x="0" y="0"/>
          <a:chExt cx="0" cy="0"/>
        </a:xfrm>
      </p:grpSpPr>
      <p:sp>
        <p:nvSpPr>
          <p:cNvPr id="33" name="Google Shape;33;p6"/>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4" name="Google Shape;34;p6"/>
          <p:cNvSpPr txBox="1">
            <a:spLocks noGrp="1"/>
          </p:cNvSpPr>
          <p:nvPr>
            <p:ph type="title"/>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0505364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5"/>
        <p:cNvGrpSpPr/>
        <p:nvPr/>
      </p:nvGrpSpPr>
      <p:grpSpPr>
        <a:xfrm>
          <a:off x="0" y="0"/>
          <a:ext cx="0" cy="0"/>
          <a:chOff x="0" y="0"/>
          <a:chExt cx="0" cy="0"/>
        </a:xfrm>
      </p:grpSpPr>
      <p:sp>
        <p:nvSpPr>
          <p:cNvPr id="36" name="Google Shape;36;p7"/>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7"/>
          <p:cNvSpPr txBox="1">
            <a:spLocks noGrp="1"/>
          </p:cNvSpPr>
          <p:nvPr>
            <p:ph type="body" idx="1"/>
          </p:nvPr>
        </p:nvSpPr>
        <p:spPr>
          <a:xfrm>
            <a:off x="960000" y="2003135"/>
            <a:ext cx="5021600" cy="3933600"/>
          </a:xfrm>
          <a:prstGeom prst="rect">
            <a:avLst/>
          </a:prstGeom>
        </p:spPr>
        <p:txBody>
          <a:bodyPr spcFirstLastPara="1" wrap="square" lIns="91425" tIns="91425" rIns="91425" bIns="91425" anchor="ctr" anchorCtr="0">
            <a:noAutofit/>
          </a:bodyPr>
          <a:lstStyle>
            <a:lvl1pPr marL="609570" lvl="0" indent="-423312" rtl="0">
              <a:lnSpc>
                <a:spcPct val="100000"/>
              </a:lnSpc>
              <a:spcBef>
                <a:spcPts val="0"/>
              </a:spcBef>
              <a:spcAft>
                <a:spcPts val="0"/>
              </a:spcAft>
              <a:buSzPts val="1400"/>
              <a:buChar char="●"/>
              <a:defRPr sz="1867">
                <a:solidFill>
                  <a:srgbClr val="434343"/>
                </a:solidFill>
              </a:defRPr>
            </a:lvl1pPr>
            <a:lvl2pPr marL="1219140" lvl="1" indent="-423312" rtl="0">
              <a:lnSpc>
                <a:spcPct val="115000"/>
              </a:lnSpc>
              <a:spcBef>
                <a:spcPts val="2133"/>
              </a:spcBef>
              <a:spcAft>
                <a:spcPts val="0"/>
              </a:spcAft>
              <a:buSzPts val="1400"/>
              <a:buChar char="○"/>
              <a:defRPr>
                <a:solidFill>
                  <a:srgbClr val="434343"/>
                </a:solidFill>
              </a:defRPr>
            </a:lvl2pPr>
            <a:lvl3pPr marL="1828709" lvl="2" indent="-423312" rtl="0">
              <a:lnSpc>
                <a:spcPct val="115000"/>
              </a:lnSpc>
              <a:spcBef>
                <a:spcPts val="0"/>
              </a:spcBef>
              <a:spcAft>
                <a:spcPts val="0"/>
              </a:spcAft>
              <a:buSzPts val="1400"/>
              <a:buChar char="■"/>
              <a:defRPr>
                <a:solidFill>
                  <a:srgbClr val="434343"/>
                </a:solidFill>
              </a:defRPr>
            </a:lvl3pPr>
            <a:lvl4pPr marL="2438278" lvl="3" indent="-423312" rtl="0">
              <a:lnSpc>
                <a:spcPct val="115000"/>
              </a:lnSpc>
              <a:spcBef>
                <a:spcPts val="0"/>
              </a:spcBef>
              <a:spcAft>
                <a:spcPts val="0"/>
              </a:spcAft>
              <a:buSzPts val="1400"/>
              <a:buChar char="●"/>
              <a:defRPr>
                <a:solidFill>
                  <a:srgbClr val="434343"/>
                </a:solidFill>
              </a:defRPr>
            </a:lvl4pPr>
            <a:lvl5pPr marL="3047848" lvl="4" indent="-423312" rtl="0">
              <a:lnSpc>
                <a:spcPct val="115000"/>
              </a:lnSpc>
              <a:spcBef>
                <a:spcPts val="0"/>
              </a:spcBef>
              <a:spcAft>
                <a:spcPts val="0"/>
              </a:spcAft>
              <a:buSzPts val="1400"/>
              <a:buChar char="○"/>
              <a:defRPr>
                <a:solidFill>
                  <a:srgbClr val="434343"/>
                </a:solidFill>
              </a:defRPr>
            </a:lvl5pPr>
            <a:lvl6pPr marL="3657418" lvl="5" indent="-423312" rtl="0">
              <a:lnSpc>
                <a:spcPct val="115000"/>
              </a:lnSpc>
              <a:spcBef>
                <a:spcPts val="0"/>
              </a:spcBef>
              <a:spcAft>
                <a:spcPts val="0"/>
              </a:spcAft>
              <a:buSzPts val="1400"/>
              <a:buChar char="■"/>
              <a:defRPr>
                <a:solidFill>
                  <a:srgbClr val="434343"/>
                </a:solidFill>
              </a:defRPr>
            </a:lvl6pPr>
            <a:lvl7pPr marL="4266987" lvl="6" indent="-423312" rtl="0">
              <a:lnSpc>
                <a:spcPct val="115000"/>
              </a:lnSpc>
              <a:spcBef>
                <a:spcPts val="0"/>
              </a:spcBef>
              <a:spcAft>
                <a:spcPts val="0"/>
              </a:spcAft>
              <a:buSzPts val="1400"/>
              <a:buChar char="●"/>
              <a:defRPr>
                <a:solidFill>
                  <a:srgbClr val="434343"/>
                </a:solidFill>
              </a:defRPr>
            </a:lvl7pPr>
            <a:lvl8pPr marL="4876557" lvl="7" indent="-423312" rtl="0">
              <a:lnSpc>
                <a:spcPct val="115000"/>
              </a:lnSpc>
              <a:spcBef>
                <a:spcPts val="0"/>
              </a:spcBef>
              <a:spcAft>
                <a:spcPts val="0"/>
              </a:spcAft>
              <a:buSzPts val="1400"/>
              <a:buChar char="○"/>
              <a:defRPr>
                <a:solidFill>
                  <a:srgbClr val="434343"/>
                </a:solidFill>
              </a:defRPr>
            </a:lvl8pPr>
            <a:lvl9pPr marL="5486126" lvl="8" indent="-423312" rtl="0">
              <a:lnSpc>
                <a:spcPct val="115000"/>
              </a:lnSpc>
              <a:spcBef>
                <a:spcPts val="0"/>
              </a:spcBef>
              <a:spcAft>
                <a:spcPts val="0"/>
              </a:spcAft>
              <a:buSzPts val="1400"/>
              <a:buChar char="■"/>
              <a:defRPr>
                <a:solidFill>
                  <a:srgbClr val="434343"/>
                </a:solidFill>
              </a:defRPr>
            </a:lvl9pPr>
          </a:lstStyle>
          <a:p>
            <a:endParaRPr/>
          </a:p>
        </p:txBody>
      </p:sp>
      <p:sp>
        <p:nvSpPr>
          <p:cNvPr id="38" name="Google Shape;38;p7"/>
          <p:cNvSpPr txBox="1">
            <a:spLocks noGrp="1"/>
          </p:cNvSpPr>
          <p:nvPr>
            <p:ph type="title"/>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1912780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4"/>
        <p:cNvGrpSpPr/>
        <p:nvPr/>
      </p:nvGrpSpPr>
      <p:grpSpPr>
        <a:xfrm>
          <a:off x="0" y="0"/>
          <a:ext cx="0" cy="0"/>
          <a:chOff x="0" y="0"/>
          <a:chExt cx="0" cy="0"/>
        </a:xfrm>
      </p:grpSpPr>
      <p:sp>
        <p:nvSpPr>
          <p:cNvPr id="45" name="Google Shape;45;p9"/>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9"/>
          <p:cNvSpPr txBox="1">
            <a:spLocks noGrp="1"/>
          </p:cNvSpPr>
          <p:nvPr>
            <p:ph type="title"/>
          </p:nvPr>
        </p:nvSpPr>
        <p:spPr>
          <a:xfrm>
            <a:off x="953467" y="1464700"/>
            <a:ext cx="4997200" cy="22424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13333"/>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47" name="Google Shape;47;p9"/>
          <p:cNvSpPr txBox="1">
            <a:spLocks noGrp="1"/>
          </p:cNvSpPr>
          <p:nvPr>
            <p:ph type="subTitle" idx="1"/>
          </p:nvPr>
        </p:nvSpPr>
        <p:spPr>
          <a:xfrm>
            <a:off x="953467" y="3811067"/>
            <a:ext cx="4997200" cy="23336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Char char="●"/>
              <a:defRPr/>
            </a:lvl1pPr>
            <a:lvl2pPr lvl="1" algn="ctr" rtl="0">
              <a:lnSpc>
                <a:spcPct val="100000"/>
              </a:lnSpc>
              <a:spcBef>
                <a:spcPts val="2133"/>
              </a:spcBef>
              <a:spcAft>
                <a:spcPts val="0"/>
              </a:spcAft>
              <a:buSzPts val="1400"/>
              <a:buChar char="○"/>
              <a:defRPr/>
            </a:lvl2pPr>
            <a:lvl3pPr lvl="2" algn="ctr" rtl="0">
              <a:lnSpc>
                <a:spcPct val="100000"/>
              </a:lnSpc>
              <a:spcBef>
                <a:spcPts val="2133"/>
              </a:spcBef>
              <a:spcAft>
                <a:spcPts val="0"/>
              </a:spcAft>
              <a:buSzPts val="1400"/>
              <a:buChar char="■"/>
              <a:defRPr/>
            </a:lvl3pPr>
            <a:lvl4pPr lvl="3" algn="ctr" rtl="0">
              <a:lnSpc>
                <a:spcPct val="100000"/>
              </a:lnSpc>
              <a:spcBef>
                <a:spcPts val="2133"/>
              </a:spcBef>
              <a:spcAft>
                <a:spcPts val="0"/>
              </a:spcAft>
              <a:buSzPts val="1400"/>
              <a:buChar char="●"/>
              <a:defRPr/>
            </a:lvl4pPr>
            <a:lvl5pPr lvl="4" algn="ctr" rtl="0">
              <a:lnSpc>
                <a:spcPct val="100000"/>
              </a:lnSpc>
              <a:spcBef>
                <a:spcPts val="2133"/>
              </a:spcBef>
              <a:spcAft>
                <a:spcPts val="0"/>
              </a:spcAft>
              <a:buSzPts val="1400"/>
              <a:buChar char="○"/>
              <a:defRPr/>
            </a:lvl5pPr>
            <a:lvl6pPr lvl="5" algn="ctr" rtl="0">
              <a:lnSpc>
                <a:spcPct val="100000"/>
              </a:lnSpc>
              <a:spcBef>
                <a:spcPts val="2133"/>
              </a:spcBef>
              <a:spcAft>
                <a:spcPts val="0"/>
              </a:spcAft>
              <a:buSzPts val="1400"/>
              <a:buChar char="■"/>
              <a:defRPr/>
            </a:lvl6pPr>
            <a:lvl7pPr lvl="6" algn="ctr" rtl="0">
              <a:lnSpc>
                <a:spcPct val="100000"/>
              </a:lnSpc>
              <a:spcBef>
                <a:spcPts val="2133"/>
              </a:spcBef>
              <a:spcAft>
                <a:spcPts val="0"/>
              </a:spcAft>
              <a:buSzPts val="1400"/>
              <a:buChar char="●"/>
              <a:defRPr/>
            </a:lvl7pPr>
            <a:lvl8pPr lvl="7" algn="ctr" rtl="0">
              <a:lnSpc>
                <a:spcPct val="100000"/>
              </a:lnSpc>
              <a:spcBef>
                <a:spcPts val="2133"/>
              </a:spcBef>
              <a:spcAft>
                <a:spcPts val="0"/>
              </a:spcAft>
              <a:buSzPts val="1400"/>
              <a:buChar char="○"/>
              <a:defRPr/>
            </a:lvl8pPr>
            <a:lvl9pPr lvl="8" algn="ctr" rtl="0">
              <a:lnSpc>
                <a:spcPct val="100000"/>
              </a:lnSpc>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25762462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8"/>
        <p:cNvGrpSpPr/>
        <p:nvPr/>
      </p:nvGrpSpPr>
      <p:grpSpPr>
        <a:xfrm>
          <a:off x="0" y="0"/>
          <a:ext cx="0" cy="0"/>
          <a:chOff x="0" y="0"/>
          <a:chExt cx="0" cy="0"/>
        </a:xfrm>
      </p:grpSpPr>
      <p:sp>
        <p:nvSpPr>
          <p:cNvPr id="49" name="Google Shape;49;p10"/>
          <p:cNvSpPr txBox="1">
            <a:spLocks noGrp="1"/>
          </p:cNvSpPr>
          <p:nvPr>
            <p:ph type="title"/>
          </p:nvPr>
        </p:nvSpPr>
        <p:spPr>
          <a:xfrm>
            <a:off x="953467" y="2344333"/>
            <a:ext cx="3476800" cy="2367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40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37276927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0"/>
        <p:cNvGrpSpPr/>
        <p:nvPr/>
      </p:nvGrpSpPr>
      <p:grpSpPr>
        <a:xfrm>
          <a:off x="0" y="0"/>
          <a:ext cx="0" cy="0"/>
          <a:chOff x="0" y="0"/>
          <a:chExt cx="0" cy="0"/>
        </a:xfrm>
      </p:grpSpPr>
      <p:grpSp>
        <p:nvGrpSpPr>
          <p:cNvPr id="51" name="Google Shape;51;p11"/>
          <p:cNvGrpSpPr/>
          <p:nvPr/>
        </p:nvGrpSpPr>
        <p:grpSpPr>
          <a:xfrm>
            <a:off x="2" y="713332"/>
            <a:ext cx="12192073" cy="6158429"/>
            <a:chOff x="0" y="534999"/>
            <a:chExt cx="9144055" cy="4618822"/>
          </a:xfrm>
        </p:grpSpPr>
        <p:sp>
          <p:nvSpPr>
            <p:cNvPr id="52" name="Google Shape;52;p11"/>
            <p:cNvSpPr/>
            <p:nvPr/>
          </p:nvSpPr>
          <p:spPr>
            <a:xfrm flipH="1">
              <a:off x="0" y="534999"/>
              <a:ext cx="9144055" cy="4618822"/>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 name="Google Shape;53;p11"/>
            <p:cNvSpPr/>
            <p:nvPr/>
          </p:nvSpPr>
          <p:spPr>
            <a:xfrm>
              <a:off x="88" y="2086068"/>
              <a:ext cx="9143968" cy="3057421"/>
            </a:xfrm>
            <a:custGeom>
              <a:avLst/>
              <a:gdLst/>
              <a:ahLst/>
              <a:cxnLst/>
              <a:rect l="l" t="t" r="r" b="b"/>
              <a:pathLst>
                <a:path w="72065" h="24096" extrusionOk="0">
                  <a:moveTo>
                    <a:pt x="49700" y="1"/>
                  </a:moveTo>
                  <a:cubicBezTo>
                    <a:pt x="48370" y="1"/>
                    <a:pt x="47037" y="128"/>
                    <a:pt x="45719" y="381"/>
                  </a:cubicBezTo>
                  <a:cubicBezTo>
                    <a:pt x="41899" y="1121"/>
                    <a:pt x="38323" y="2852"/>
                    <a:pt x="35157" y="5086"/>
                  </a:cubicBezTo>
                  <a:cubicBezTo>
                    <a:pt x="33614" y="6174"/>
                    <a:pt x="32205" y="7416"/>
                    <a:pt x="30552" y="8344"/>
                  </a:cubicBezTo>
                  <a:cubicBezTo>
                    <a:pt x="29068" y="9172"/>
                    <a:pt x="27482" y="9806"/>
                    <a:pt x="25836" y="10217"/>
                  </a:cubicBezTo>
                  <a:cubicBezTo>
                    <a:pt x="24193" y="10625"/>
                    <a:pt x="22530" y="10812"/>
                    <a:pt x="20870" y="10812"/>
                  </a:cubicBezTo>
                  <a:cubicBezTo>
                    <a:pt x="15634" y="10812"/>
                    <a:pt x="10421" y="8955"/>
                    <a:pt x="5924" y="6339"/>
                  </a:cubicBezTo>
                  <a:cubicBezTo>
                    <a:pt x="3856" y="5140"/>
                    <a:pt x="1969" y="3670"/>
                    <a:pt x="0" y="2329"/>
                  </a:cubicBezTo>
                  <a:lnTo>
                    <a:pt x="0" y="24095"/>
                  </a:lnTo>
                  <a:lnTo>
                    <a:pt x="72064" y="24095"/>
                  </a:lnTo>
                  <a:lnTo>
                    <a:pt x="72064" y="8556"/>
                  </a:lnTo>
                  <a:cubicBezTo>
                    <a:pt x="70340" y="8294"/>
                    <a:pt x="68641" y="7759"/>
                    <a:pt x="67012" y="6924"/>
                  </a:cubicBezTo>
                  <a:cubicBezTo>
                    <a:pt x="63659" y="5197"/>
                    <a:pt x="60731" y="2775"/>
                    <a:pt x="57191" y="1401"/>
                  </a:cubicBezTo>
                  <a:cubicBezTo>
                    <a:pt x="54791" y="467"/>
                    <a:pt x="52251" y="1"/>
                    <a:pt x="49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4" name="Google Shape;54;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5" name="Google Shape;55;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306579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45373550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57"/>
        <p:cNvGrpSpPr/>
        <p:nvPr/>
      </p:nvGrpSpPr>
      <p:grpSpPr>
        <a:xfrm>
          <a:off x="0" y="0"/>
          <a:ext cx="0" cy="0"/>
          <a:chOff x="0" y="0"/>
          <a:chExt cx="0" cy="0"/>
        </a:xfrm>
      </p:grpSpPr>
      <p:sp>
        <p:nvSpPr>
          <p:cNvPr id="58" name="Google Shape;58;p13"/>
          <p:cNvSpPr/>
          <p:nvPr/>
        </p:nvSpPr>
        <p:spPr>
          <a:xfrm flipH="1">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9" name="Google Shape;59;p13"/>
          <p:cNvSpPr txBox="1">
            <a:spLocks noGrp="1"/>
          </p:cNvSpPr>
          <p:nvPr>
            <p:ph type="title"/>
          </p:nvPr>
        </p:nvSpPr>
        <p:spPr>
          <a:xfrm>
            <a:off x="960000" y="2085167"/>
            <a:ext cx="480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0" name="Google Shape;60;p13"/>
          <p:cNvSpPr txBox="1">
            <a:spLocks noGrp="1"/>
          </p:cNvSpPr>
          <p:nvPr>
            <p:ph type="subTitle" idx="1"/>
          </p:nvPr>
        </p:nvSpPr>
        <p:spPr>
          <a:xfrm>
            <a:off x="960000" y="3053033"/>
            <a:ext cx="4220000" cy="54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 name="Google Shape;61;p13"/>
          <p:cNvSpPr txBox="1">
            <a:spLocks noGrp="1"/>
          </p:cNvSpPr>
          <p:nvPr>
            <p:ph type="title" idx="2"/>
          </p:nvPr>
        </p:nvSpPr>
        <p:spPr>
          <a:xfrm>
            <a:off x="960000" y="4105469"/>
            <a:ext cx="480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2" name="Google Shape;62;p13"/>
          <p:cNvSpPr txBox="1">
            <a:spLocks noGrp="1"/>
          </p:cNvSpPr>
          <p:nvPr>
            <p:ph type="subTitle" idx="3"/>
          </p:nvPr>
        </p:nvSpPr>
        <p:spPr>
          <a:xfrm>
            <a:off x="960000" y="5073327"/>
            <a:ext cx="4220000" cy="54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 name="Google Shape;63;p13"/>
          <p:cNvSpPr txBox="1">
            <a:spLocks noGrp="1"/>
          </p:cNvSpPr>
          <p:nvPr>
            <p:ph type="title" idx="4"/>
          </p:nvPr>
        </p:nvSpPr>
        <p:spPr>
          <a:xfrm>
            <a:off x="6428167" y="2085167"/>
            <a:ext cx="480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4" name="Google Shape;64;p13"/>
          <p:cNvSpPr txBox="1">
            <a:spLocks noGrp="1"/>
          </p:cNvSpPr>
          <p:nvPr>
            <p:ph type="subTitle" idx="5"/>
          </p:nvPr>
        </p:nvSpPr>
        <p:spPr>
          <a:xfrm>
            <a:off x="6428167" y="3053033"/>
            <a:ext cx="4220000" cy="54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5" name="Google Shape;65;p13"/>
          <p:cNvSpPr txBox="1">
            <a:spLocks noGrp="1"/>
          </p:cNvSpPr>
          <p:nvPr>
            <p:ph type="title" idx="6"/>
          </p:nvPr>
        </p:nvSpPr>
        <p:spPr>
          <a:xfrm>
            <a:off x="6428167" y="4105481"/>
            <a:ext cx="48040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100"/>
              <a:buNone/>
              <a:defRPr sz="2667"/>
            </a:lvl1pPr>
            <a:lvl2pPr lvl="1" rtl="0">
              <a:spcBef>
                <a:spcPts val="0"/>
              </a:spcBef>
              <a:spcAft>
                <a:spcPts val="0"/>
              </a:spcAft>
              <a:buSzPts val="2400"/>
              <a:buNone/>
              <a:defRPr sz="3200"/>
            </a:lvl2pPr>
            <a:lvl3pPr lvl="2" rtl="0">
              <a:spcBef>
                <a:spcPts val="0"/>
              </a:spcBef>
              <a:spcAft>
                <a:spcPts val="0"/>
              </a:spcAft>
              <a:buSzPts val="2400"/>
              <a:buNone/>
              <a:defRPr sz="3200"/>
            </a:lvl3pPr>
            <a:lvl4pPr lvl="3" rtl="0">
              <a:spcBef>
                <a:spcPts val="0"/>
              </a:spcBef>
              <a:spcAft>
                <a:spcPts val="0"/>
              </a:spcAft>
              <a:buSzPts val="2400"/>
              <a:buNone/>
              <a:defRPr sz="3200"/>
            </a:lvl4pPr>
            <a:lvl5pPr lvl="4" rtl="0">
              <a:spcBef>
                <a:spcPts val="0"/>
              </a:spcBef>
              <a:spcAft>
                <a:spcPts val="0"/>
              </a:spcAft>
              <a:buSzPts val="2400"/>
              <a:buNone/>
              <a:defRPr sz="3200"/>
            </a:lvl5pPr>
            <a:lvl6pPr lvl="5" rtl="0">
              <a:spcBef>
                <a:spcPts val="0"/>
              </a:spcBef>
              <a:spcAft>
                <a:spcPts val="0"/>
              </a:spcAft>
              <a:buSzPts val="2400"/>
              <a:buNone/>
              <a:defRPr sz="3200"/>
            </a:lvl6pPr>
            <a:lvl7pPr lvl="6" rtl="0">
              <a:spcBef>
                <a:spcPts val="0"/>
              </a:spcBef>
              <a:spcAft>
                <a:spcPts val="0"/>
              </a:spcAft>
              <a:buSzPts val="2400"/>
              <a:buNone/>
              <a:defRPr sz="3200"/>
            </a:lvl7pPr>
            <a:lvl8pPr lvl="7" rtl="0">
              <a:spcBef>
                <a:spcPts val="0"/>
              </a:spcBef>
              <a:spcAft>
                <a:spcPts val="0"/>
              </a:spcAft>
              <a:buSzPts val="2400"/>
              <a:buNone/>
              <a:defRPr sz="3200"/>
            </a:lvl8pPr>
            <a:lvl9pPr lvl="8" rtl="0">
              <a:spcBef>
                <a:spcPts val="0"/>
              </a:spcBef>
              <a:spcAft>
                <a:spcPts val="0"/>
              </a:spcAft>
              <a:buSzPts val="2400"/>
              <a:buNone/>
              <a:defRPr sz="3200"/>
            </a:lvl9pPr>
          </a:lstStyle>
          <a:p>
            <a:endParaRPr/>
          </a:p>
        </p:txBody>
      </p:sp>
      <p:sp>
        <p:nvSpPr>
          <p:cNvPr id="66" name="Google Shape;66;p13"/>
          <p:cNvSpPr txBox="1">
            <a:spLocks noGrp="1"/>
          </p:cNvSpPr>
          <p:nvPr>
            <p:ph type="subTitle" idx="7"/>
          </p:nvPr>
        </p:nvSpPr>
        <p:spPr>
          <a:xfrm>
            <a:off x="6428167" y="5073333"/>
            <a:ext cx="4220000" cy="541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7" name="Google Shape;67;p13"/>
          <p:cNvSpPr txBox="1">
            <a:spLocks noGrp="1"/>
          </p:cNvSpPr>
          <p:nvPr>
            <p:ph type="title" idx="8"/>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800214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68"/>
        <p:cNvGrpSpPr/>
        <p:nvPr/>
      </p:nvGrpSpPr>
      <p:grpSpPr>
        <a:xfrm>
          <a:off x="0" y="0"/>
          <a:ext cx="0" cy="0"/>
          <a:chOff x="0" y="0"/>
          <a:chExt cx="0" cy="0"/>
        </a:xfrm>
      </p:grpSpPr>
      <p:grpSp>
        <p:nvGrpSpPr>
          <p:cNvPr id="69" name="Google Shape;69;p14"/>
          <p:cNvGrpSpPr/>
          <p:nvPr/>
        </p:nvGrpSpPr>
        <p:grpSpPr>
          <a:xfrm>
            <a:off x="2" y="713332"/>
            <a:ext cx="12192073" cy="6158429"/>
            <a:chOff x="0" y="534999"/>
            <a:chExt cx="9144055" cy="4618822"/>
          </a:xfrm>
        </p:grpSpPr>
        <p:sp>
          <p:nvSpPr>
            <p:cNvPr id="70" name="Google Shape;70;p14"/>
            <p:cNvSpPr/>
            <p:nvPr/>
          </p:nvSpPr>
          <p:spPr>
            <a:xfrm flipH="1">
              <a:off x="0" y="534999"/>
              <a:ext cx="9144055" cy="4618822"/>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14"/>
            <p:cNvSpPr/>
            <p:nvPr/>
          </p:nvSpPr>
          <p:spPr>
            <a:xfrm>
              <a:off x="88" y="2086068"/>
              <a:ext cx="9143968" cy="3057421"/>
            </a:xfrm>
            <a:custGeom>
              <a:avLst/>
              <a:gdLst/>
              <a:ahLst/>
              <a:cxnLst/>
              <a:rect l="l" t="t" r="r" b="b"/>
              <a:pathLst>
                <a:path w="72065" h="24096" extrusionOk="0">
                  <a:moveTo>
                    <a:pt x="49700" y="1"/>
                  </a:moveTo>
                  <a:cubicBezTo>
                    <a:pt x="48370" y="1"/>
                    <a:pt x="47037" y="128"/>
                    <a:pt x="45719" y="381"/>
                  </a:cubicBezTo>
                  <a:cubicBezTo>
                    <a:pt x="41899" y="1121"/>
                    <a:pt x="38323" y="2852"/>
                    <a:pt x="35157" y="5086"/>
                  </a:cubicBezTo>
                  <a:cubicBezTo>
                    <a:pt x="33614" y="6174"/>
                    <a:pt x="32205" y="7416"/>
                    <a:pt x="30552" y="8344"/>
                  </a:cubicBezTo>
                  <a:cubicBezTo>
                    <a:pt x="29068" y="9172"/>
                    <a:pt x="27482" y="9806"/>
                    <a:pt x="25836" y="10217"/>
                  </a:cubicBezTo>
                  <a:cubicBezTo>
                    <a:pt x="24193" y="10625"/>
                    <a:pt x="22530" y="10812"/>
                    <a:pt x="20870" y="10812"/>
                  </a:cubicBezTo>
                  <a:cubicBezTo>
                    <a:pt x="15634" y="10812"/>
                    <a:pt x="10421" y="8955"/>
                    <a:pt x="5924" y="6339"/>
                  </a:cubicBezTo>
                  <a:cubicBezTo>
                    <a:pt x="3856" y="5140"/>
                    <a:pt x="1969" y="3670"/>
                    <a:pt x="0" y="2329"/>
                  </a:cubicBezTo>
                  <a:lnTo>
                    <a:pt x="0" y="24095"/>
                  </a:lnTo>
                  <a:lnTo>
                    <a:pt x="72064" y="24095"/>
                  </a:lnTo>
                  <a:lnTo>
                    <a:pt x="72064" y="8556"/>
                  </a:lnTo>
                  <a:cubicBezTo>
                    <a:pt x="70340" y="8294"/>
                    <a:pt x="68641" y="7759"/>
                    <a:pt x="67012" y="6924"/>
                  </a:cubicBezTo>
                  <a:cubicBezTo>
                    <a:pt x="63659" y="5197"/>
                    <a:pt x="60731" y="2775"/>
                    <a:pt x="57191" y="1401"/>
                  </a:cubicBezTo>
                  <a:cubicBezTo>
                    <a:pt x="54791" y="467"/>
                    <a:pt x="52251" y="1"/>
                    <a:pt x="49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2" name="Google Shape;72;p14"/>
          <p:cNvSpPr txBox="1">
            <a:spLocks noGrp="1"/>
          </p:cNvSpPr>
          <p:nvPr>
            <p:ph type="title"/>
          </p:nvPr>
        </p:nvSpPr>
        <p:spPr>
          <a:xfrm>
            <a:off x="456433" y="3104633"/>
            <a:ext cx="7109600" cy="1728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73" name="Google Shape;73;p14"/>
          <p:cNvSpPr txBox="1">
            <a:spLocks noGrp="1"/>
          </p:cNvSpPr>
          <p:nvPr>
            <p:ph type="title" idx="2" hasCustomPrompt="1"/>
          </p:nvPr>
        </p:nvSpPr>
        <p:spPr>
          <a:xfrm>
            <a:off x="4776033" y="1612433"/>
            <a:ext cx="2790000" cy="1376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6000"/>
              <a:buNone/>
              <a:defRPr sz="9866">
                <a:solidFill>
                  <a:schemeClr val="accent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74" name="Google Shape;74;p14"/>
          <p:cNvSpPr txBox="1">
            <a:spLocks noGrp="1"/>
          </p:cNvSpPr>
          <p:nvPr>
            <p:ph type="subTitle" idx="1"/>
          </p:nvPr>
        </p:nvSpPr>
        <p:spPr>
          <a:xfrm>
            <a:off x="1501633" y="4974700"/>
            <a:ext cx="6064400" cy="423600"/>
          </a:xfrm>
          <a:prstGeom prst="rect">
            <a:avLst/>
          </a:prstGeom>
          <a:noFill/>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67450299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5"/>
        <p:cNvGrpSpPr/>
        <p:nvPr/>
      </p:nvGrpSpPr>
      <p:grpSpPr>
        <a:xfrm>
          <a:off x="0" y="0"/>
          <a:ext cx="0" cy="0"/>
          <a:chOff x="0" y="0"/>
          <a:chExt cx="0" cy="0"/>
        </a:xfrm>
      </p:grpSpPr>
      <p:grpSp>
        <p:nvGrpSpPr>
          <p:cNvPr id="76" name="Google Shape;76;p15"/>
          <p:cNvGrpSpPr/>
          <p:nvPr/>
        </p:nvGrpSpPr>
        <p:grpSpPr>
          <a:xfrm>
            <a:off x="2" y="713332"/>
            <a:ext cx="12192073" cy="6158429"/>
            <a:chOff x="0" y="534999"/>
            <a:chExt cx="9144055" cy="4618822"/>
          </a:xfrm>
        </p:grpSpPr>
        <p:sp>
          <p:nvSpPr>
            <p:cNvPr id="77" name="Google Shape;77;p15"/>
            <p:cNvSpPr/>
            <p:nvPr/>
          </p:nvSpPr>
          <p:spPr>
            <a:xfrm flipH="1">
              <a:off x="0" y="534999"/>
              <a:ext cx="9144055" cy="4618822"/>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15"/>
            <p:cNvSpPr/>
            <p:nvPr/>
          </p:nvSpPr>
          <p:spPr>
            <a:xfrm>
              <a:off x="88" y="2086068"/>
              <a:ext cx="9143968" cy="3057421"/>
            </a:xfrm>
            <a:custGeom>
              <a:avLst/>
              <a:gdLst/>
              <a:ahLst/>
              <a:cxnLst/>
              <a:rect l="l" t="t" r="r" b="b"/>
              <a:pathLst>
                <a:path w="72065" h="24096" extrusionOk="0">
                  <a:moveTo>
                    <a:pt x="49700" y="1"/>
                  </a:moveTo>
                  <a:cubicBezTo>
                    <a:pt x="48370" y="1"/>
                    <a:pt x="47037" y="128"/>
                    <a:pt x="45719" y="381"/>
                  </a:cubicBezTo>
                  <a:cubicBezTo>
                    <a:pt x="41899" y="1121"/>
                    <a:pt x="38323" y="2852"/>
                    <a:pt x="35157" y="5086"/>
                  </a:cubicBezTo>
                  <a:cubicBezTo>
                    <a:pt x="33614" y="6174"/>
                    <a:pt x="32205" y="7416"/>
                    <a:pt x="30552" y="8344"/>
                  </a:cubicBezTo>
                  <a:cubicBezTo>
                    <a:pt x="29068" y="9172"/>
                    <a:pt x="27482" y="9806"/>
                    <a:pt x="25836" y="10217"/>
                  </a:cubicBezTo>
                  <a:cubicBezTo>
                    <a:pt x="24193" y="10625"/>
                    <a:pt x="22530" y="10812"/>
                    <a:pt x="20870" y="10812"/>
                  </a:cubicBezTo>
                  <a:cubicBezTo>
                    <a:pt x="15634" y="10812"/>
                    <a:pt x="10421" y="8955"/>
                    <a:pt x="5924" y="6339"/>
                  </a:cubicBezTo>
                  <a:cubicBezTo>
                    <a:pt x="3856" y="5140"/>
                    <a:pt x="1969" y="3670"/>
                    <a:pt x="0" y="2329"/>
                  </a:cubicBezTo>
                  <a:lnTo>
                    <a:pt x="0" y="24095"/>
                  </a:lnTo>
                  <a:lnTo>
                    <a:pt x="72064" y="24095"/>
                  </a:lnTo>
                  <a:lnTo>
                    <a:pt x="72064" y="8556"/>
                  </a:lnTo>
                  <a:cubicBezTo>
                    <a:pt x="70340" y="8294"/>
                    <a:pt x="68641" y="7759"/>
                    <a:pt x="67012" y="6924"/>
                  </a:cubicBezTo>
                  <a:cubicBezTo>
                    <a:pt x="63659" y="5197"/>
                    <a:pt x="60731" y="2775"/>
                    <a:pt x="57191" y="1401"/>
                  </a:cubicBezTo>
                  <a:cubicBezTo>
                    <a:pt x="54791" y="467"/>
                    <a:pt x="52251" y="1"/>
                    <a:pt x="49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9" name="Google Shape;79;p15"/>
          <p:cNvSpPr txBox="1">
            <a:spLocks noGrp="1"/>
          </p:cNvSpPr>
          <p:nvPr>
            <p:ph type="title"/>
          </p:nvPr>
        </p:nvSpPr>
        <p:spPr>
          <a:xfrm>
            <a:off x="3053400" y="3660917"/>
            <a:ext cx="60852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25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80" name="Google Shape;80;p15"/>
          <p:cNvSpPr txBox="1">
            <a:spLocks noGrp="1"/>
          </p:cNvSpPr>
          <p:nvPr>
            <p:ph type="subTitle" idx="1"/>
          </p:nvPr>
        </p:nvSpPr>
        <p:spPr>
          <a:xfrm>
            <a:off x="2409400" y="1683467"/>
            <a:ext cx="7373200" cy="2050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None/>
              <a:defRPr sz="3333"/>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spTree>
    <p:extLst>
      <p:ext uri="{BB962C8B-B14F-4D97-AF65-F5344CB8AC3E}">
        <p14:creationId xmlns:p14="http://schemas.microsoft.com/office/powerpoint/2010/main" val="2957717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600C7-1E41-61AF-0BBD-409901397B4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F394653-BE97-6195-353B-33D21E1462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A797B-042F-AB20-83B1-145F232C24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04F536-EEE3-4837-F86C-F11429D1D1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847E7-2496-FF02-6594-2D509D0FABC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9E4433-8A3D-CC27-6108-E97809FCBAC1}"/>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8" name="Footer Placeholder 7">
            <a:extLst>
              <a:ext uri="{FF2B5EF4-FFF2-40B4-BE49-F238E27FC236}">
                <a16:creationId xmlns:a16="http://schemas.microsoft.com/office/drawing/2014/main" id="{E836EB13-79C7-7D9E-7226-3EED307674B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F313EC-62BE-021A-AE06-C827C4ADA6A6}"/>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5316319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81"/>
        <p:cNvGrpSpPr/>
        <p:nvPr/>
      </p:nvGrpSpPr>
      <p:grpSpPr>
        <a:xfrm>
          <a:off x="0" y="0"/>
          <a:ext cx="0" cy="0"/>
          <a:chOff x="0" y="0"/>
          <a:chExt cx="0" cy="0"/>
        </a:xfrm>
      </p:grpSpPr>
      <p:sp>
        <p:nvSpPr>
          <p:cNvPr id="82" name="Google Shape;82;p16"/>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3" name="Google Shape;83;p16"/>
          <p:cNvSpPr txBox="1">
            <a:spLocks noGrp="1"/>
          </p:cNvSpPr>
          <p:nvPr>
            <p:ph type="subTitle" idx="1"/>
          </p:nvPr>
        </p:nvSpPr>
        <p:spPr>
          <a:xfrm>
            <a:off x="953467" y="3486600"/>
            <a:ext cx="3876800" cy="1805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16"/>
          <p:cNvSpPr txBox="1">
            <a:spLocks noGrp="1"/>
          </p:cNvSpPr>
          <p:nvPr>
            <p:ph type="title"/>
          </p:nvPr>
        </p:nvSpPr>
        <p:spPr>
          <a:xfrm>
            <a:off x="953467" y="2260067"/>
            <a:ext cx="3062800" cy="10708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0928063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85"/>
        <p:cNvGrpSpPr/>
        <p:nvPr/>
      </p:nvGrpSpPr>
      <p:grpSpPr>
        <a:xfrm>
          <a:off x="0" y="0"/>
          <a:ext cx="0" cy="0"/>
          <a:chOff x="0" y="0"/>
          <a:chExt cx="0" cy="0"/>
        </a:xfrm>
      </p:grpSpPr>
      <p:sp>
        <p:nvSpPr>
          <p:cNvPr id="86" name="Google Shape;86;p17"/>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7" name="Google Shape;87;p17"/>
          <p:cNvSpPr txBox="1">
            <a:spLocks noGrp="1"/>
          </p:cNvSpPr>
          <p:nvPr>
            <p:ph type="subTitle" idx="1"/>
          </p:nvPr>
        </p:nvSpPr>
        <p:spPr>
          <a:xfrm>
            <a:off x="7371067" y="3486600"/>
            <a:ext cx="3876800" cy="1805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 name="Google Shape;88;p17"/>
          <p:cNvSpPr txBox="1">
            <a:spLocks noGrp="1"/>
          </p:cNvSpPr>
          <p:nvPr>
            <p:ph type="title"/>
          </p:nvPr>
        </p:nvSpPr>
        <p:spPr>
          <a:xfrm>
            <a:off x="8920333" y="2260067"/>
            <a:ext cx="2327600" cy="10708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2048671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89"/>
        <p:cNvGrpSpPr/>
        <p:nvPr/>
      </p:nvGrpSpPr>
      <p:grpSpPr>
        <a:xfrm>
          <a:off x="0" y="0"/>
          <a:ext cx="0" cy="0"/>
          <a:chOff x="0" y="0"/>
          <a:chExt cx="0" cy="0"/>
        </a:xfrm>
      </p:grpSpPr>
      <p:sp>
        <p:nvSpPr>
          <p:cNvPr id="90" name="Google Shape;90;p18"/>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1" name="Google Shape;91;p18"/>
          <p:cNvSpPr txBox="1">
            <a:spLocks noGrp="1"/>
          </p:cNvSpPr>
          <p:nvPr>
            <p:ph type="subTitle" idx="1"/>
          </p:nvPr>
        </p:nvSpPr>
        <p:spPr>
          <a:xfrm>
            <a:off x="960000" y="1543467"/>
            <a:ext cx="9755600" cy="1468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92" name="Google Shape;92;p18"/>
          <p:cNvSpPr txBox="1">
            <a:spLocks noGrp="1"/>
          </p:cNvSpPr>
          <p:nvPr>
            <p:ph type="title"/>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42015350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93"/>
        <p:cNvGrpSpPr/>
        <p:nvPr/>
      </p:nvGrpSpPr>
      <p:grpSpPr>
        <a:xfrm>
          <a:off x="0" y="0"/>
          <a:ext cx="0" cy="0"/>
          <a:chOff x="0" y="0"/>
          <a:chExt cx="0" cy="0"/>
        </a:xfrm>
      </p:grpSpPr>
      <p:sp>
        <p:nvSpPr>
          <p:cNvPr id="94" name="Google Shape;94;p19"/>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5" name="Google Shape;95;p19"/>
          <p:cNvSpPr txBox="1">
            <a:spLocks noGrp="1"/>
          </p:cNvSpPr>
          <p:nvPr>
            <p:ph type="subTitle" idx="1"/>
          </p:nvPr>
        </p:nvSpPr>
        <p:spPr>
          <a:xfrm>
            <a:off x="1721033" y="4363967"/>
            <a:ext cx="3876800" cy="59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Gorditas"/>
              <a:buNone/>
              <a:defRPr sz="3333">
                <a:latin typeface="Gorditas"/>
                <a:ea typeface="Gorditas"/>
                <a:cs typeface="Gorditas"/>
                <a:sym typeface="Gorditas"/>
              </a:defRPr>
            </a:lvl1pPr>
            <a:lvl2pPr lvl="1" algn="ctr" rtl="0">
              <a:lnSpc>
                <a:spcPct val="100000"/>
              </a:lnSpc>
              <a:spcBef>
                <a:spcPts val="0"/>
              </a:spcBef>
              <a:spcAft>
                <a:spcPts val="0"/>
              </a:spcAft>
              <a:buSzPts val="2500"/>
              <a:buFont typeface="Gorditas"/>
              <a:buNone/>
              <a:defRPr sz="3333">
                <a:latin typeface="Gorditas"/>
                <a:ea typeface="Gorditas"/>
                <a:cs typeface="Gorditas"/>
                <a:sym typeface="Gorditas"/>
              </a:defRPr>
            </a:lvl2pPr>
            <a:lvl3pPr lvl="2" algn="ctr" rtl="0">
              <a:lnSpc>
                <a:spcPct val="100000"/>
              </a:lnSpc>
              <a:spcBef>
                <a:spcPts val="0"/>
              </a:spcBef>
              <a:spcAft>
                <a:spcPts val="0"/>
              </a:spcAft>
              <a:buSzPts val="2500"/>
              <a:buFont typeface="Gorditas"/>
              <a:buNone/>
              <a:defRPr sz="3333">
                <a:latin typeface="Gorditas"/>
                <a:ea typeface="Gorditas"/>
                <a:cs typeface="Gorditas"/>
                <a:sym typeface="Gorditas"/>
              </a:defRPr>
            </a:lvl3pPr>
            <a:lvl4pPr lvl="3" algn="ctr" rtl="0">
              <a:lnSpc>
                <a:spcPct val="100000"/>
              </a:lnSpc>
              <a:spcBef>
                <a:spcPts val="0"/>
              </a:spcBef>
              <a:spcAft>
                <a:spcPts val="0"/>
              </a:spcAft>
              <a:buSzPts val="2500"/>
              <a:buFont typeface="Gorditas"/>
              <a:buNone/>
              <a:defRPr sz="3333">
                <a:latin typeface="Gorditas"/>
                <a:ea typeface="Gorditas"/>
                <a:cs typeface="Gorditas"/>
                <a:sym typeface="Gorditas"/>
              </a:defRPr>
            </a:lvl4pPr>
            <a:lvl5pPr lvl="4" algn="ctr" rtl="0">
              <a:lnSpc>
                <a:spcPct val="100000"/>
              </a:lnSpc>
              <a:spcBef>
                <a:spcPts val="0"/>
              </a:spcBef>
              <a:spcAft>
                <a:spcPts val="0"/>
              </a:spcAft>
              <a:buSzPts val="2500"/>
              <a:buFont typeface="Gorditas"/>
              <a:buNone/>
              <a:defRPr sz="3333">
                <a:latin typeface="Gorditas"/>
                <a:ea typeface="Gorditas"/>
                <a:cs typeface="Gorditas"/>
                <a:sym typeface="Gorditas"/>
              </a:defRPr>
            </a:lvl5pPr>
            <a:lvl6pPr lvl="5" algn="ctr" rtl="0">
              <a:lnSpc>
                <a:spcPct val="100000"/>
              </a:lnSpc>
              <a:spcBef>
                <a:spcPts val="0"/>
              </a:spcBef>
              <a:spcAft>
                <a:spcPts val="0"/>
              </a:spcAft>
              <a:buSzPts val="2500"/>
              <a:buFont typeface="Gorditas"/>
              <a:buNone/>
              <a:defRPr sz="3333">
                <a:latin typeface="Gorditas"/>
                <a:ea typeface="Gorditas"/>
                <a:cs typeface="Gorditas"/>
                <a:sym typeface="Gorditas"/>
              </a:defRPr>
            </a:lvl6pPr>
            <a:lvl7pPr lvl="6" algn="ctr" rtl="0">
              <a:lnSpc>
                <a:spcPct val="100000"/>
              </a:lnSpc>
              <a:spcBef>
                <a:spcPts val="0"/>
              </a:spcBef>
              <a:spcAft>
                <a:spcPts val="0"/>
              </a:spcAft>
              <a:buSzPts val="2500"/>
              <a:buFont typeface="Gorditas"/>
              <a:buNone/>
              <a:defRPr sz="3333">
                <a:latin typeface="Gorditas"/>
                <a:ea typeface="Gorditas"/>
                <a:cs typeface="Gorditas"/>
                <a:sym typeface="Gorditas"/>
              </a:defRPr>
            </a:lvl7pPr>
            <a:lvl8pPr lvl="7" algn="ctr" rtl="0">
              <a:lnSpc>
                <a:spcPct val="100000"/>
              </a:lnSpc>
              <a:spcBef>
                <a:spcPts val="0"/>
              </a:spcBef>
              <a:spcAft>
                <a:spcPts val="0"/>
              </a:spcAft>
              <a:buSzPts val="2500"/>
              <a:buFont typeface="Gorditas"/>
              <a:buNone/>
              <a:defRPr sz="3333">
                <a:latin typeface="Gorditas"/>
                <a:ea typeface="Gorditas"/>
                <a:cs typeface="Gorditas"/>
                <a:sym typeface="Gorditas"/>
              </a:defRPr>
            </a:lvl8pPr>
            <a:lvl9pPr lvl="8" algn="ctr" rtl="0">
              <a:lnSpc>
                <a:spcPct val="100000"/>
              </a:lnSpc>
              <a:spcBef>
                <a:spcPts val="0"/>
              </a:spcBef>
              <a:spcAft>
                <a:spcPts val="0"/>
              </a:spcAft>
              <a:buSzPts val="2500"/>
              <a:buFont typeface="Gorditas"/>
              <a:buNone/>
              <a:defRPr sz="3333">
                <a:latin typeface="Gorditas"/>
                <a:ea typeface="Gorditas"/>
                <a:cs typeface="Gorditas"/>
                <a:sym typeface="Gorditas"/>
              </a:defRPr>
            </a:lvl9pPr>
          </a:lstStyle>
          <a:p>
            <a:endParaRPr/>
          </a:p>
        </p:txBody>
      </p:sp>
      <p:sp>
        <p:nvSpPr>
          <p:cNvPr id="96" name="Google Shape;96;p19"/>
          <p:cNvSpPr txBox="1">
            <a:spLocks noGrp="1"/>
          </p:cNvSpPr>
          <p:nvPr>
            <p:ph type="subTitle" idx="2"/>
          </p:nvPr>
        </p:nvSpPr>
        <p:spPr>
          <a:xfrm>
            <a:off x="6594200" y="4363967"/>
            <a:ext cx="3876800" cy="591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Gorditas"/>
              <a:buNone/>
              <a:defRPr sz="3333">
                <a:latin typeface="Gorditas"/>
                <a:ea typeface="Gorditas"/>
                <a:cs typeface="Gorditas"/>
                <a:sym typeface="Gorditas"/>
              </a:defRPr>
            </a:lvl1pPr>
            <a:lvl2pPr lvl="1" algn="ctr" rtl="0">
              <a:lnSpc>
                <a:spcPct val="100000"/>
              </a:lnSpc>
              <a:spcBef>
                <a:spcPts val="0"/>
              </a:spcBef>
              <a:spcAft>
                <a:spcPts val="0"/>
              </a:spcAft>
              <a:buSzPts val="2500"/>
              <a:buFont typeface="Gorditas"/>
              <a:buNone/>
              <a:defRPr sz="3333">
                <a:latin typeface="Gorditas"/>
                <a:ea typeface="Gorditas"/>
                <a:cs typeface="Gorditas"/>
                <a:sym typeface="Gorditas"/>
              </a:defRPr>
            </a:lvl2pPr>
            <a:lvl3pPr lvl="2" algn="ctr" rtl="0">
              <a:lnSpc>
                <a:spcPct val="100000"/>
              </a:lnSpc>
              <a:spcBef>
                <a:spcPts val="0"/>
              </a:spcBef>
              <a:spcAft>
                <a:spcPts val="0"/>
              </a:spcAft>
              <a:buSzPts val="2500"/>
              <a:buFont typeface="Gorditas"/>
              <a:buNone/>
              <a:defRPr sz="3333">
                <a:latin typeface="Gorditas"/>
                <a:ea typeface="Gorditas"/>
                <a:cs typeface="Gorditas"/>
                <a:sym typeface="Gorditas"/>
              </a:defRPr>
            </a:lvl3pPr>
            <a:lvl4pPr lvl="3" algn="ctr" rtl="0">
              <a:lnSpc>
                <a:spcPct val="100000"/>
              </a:lnSpc>
              <a:spcBef>
                <a:spcPts val="0"/>
              </a:spcBef>
              <a:spcAft>
                <a:spcPts val="0"/>
              </a:spcAft>
              <a:buSzPts val="2500"/>
              <a:buFont typeface="Gorditas"/>
              <a:buNone/>
              <a:defRPr sz="3333">
                <a:latin typeface="Gorditas"/>
                <a:ea typeface="Gorditas"/>
                <a:cs typeface="Gorditas"/>
                <a:sym typeface="Gorditas"/>
              </a:defRPr>
            </a:lvl4pPr>
            <a:lvl5pPr lvl="4" algn="ctr" rtl="0">
              <a:lnSpc>
                <a:spcPct val="100000"/>
              </a:lnSpc>
              <a:spcBef>
                <a:spcPts val="0"/>
              </a:spcBef>
              <a:spcAft>
                <a:spcPts val="0"/>
              </a:spcAft>
              <a:buSzPts val="2500"/>
              <a:buFont typeface="Gorditas"/>
              <a:buNone/>
              <a:defRPr sz="3333">
                <a:latin typeface="Gorditas"/>
                <a:ea typeface="Gorditas"/>
                <a:cs typeface="Gorditas"/>
                <a:sym typeface="Gorditas"/>
              </a:defRPr>
            </a:lvl5pPr>
            <a:lvl6pPr lvl="5" algn="ctr" rtl="0">
              <a:lnSpc>
                <a:spcPct val="100000"/>
              </a:lnSpc>
              <a:spcBef>
                <a:spcPts val="0"/>
              </a:spcBef>
              <a:spcAft>
                <a:spcPts val="0"/>
              </a:spcAft>
              <a:buSzPts val="2500"/>
              <a:buFont typeface="Gorditas"/>
              <a:buNone/>
              <a:defRPr sz="3333">
                <a:latin typeface="Gorditas"/>
                <a:ea typeface="Gorditas"/>
                <a:cs typeface="Gorditas"/>
                <a:sym typeface="Gorditas"/>
              </a:defRPr>
            </a:lvl6pPr>
            <a:lvl7pPr lvl="6" algn="ctr" rtl="0">
              <a:lnSpc>
                <a:spcPct val="100000"/>
              </a:lnSpc>
              <a:spcBef>
                <a:spcPts val="0"/>
              </a:spcBef>
              <a:spcAft>
                <a:spcPts val="0"/>
              </a:spcAft>
              <a:buSzPts val="2500"/>
              <a:buFont typeface="Gorditas"/>
              <a:buNone/>
              <a:defRPr sz="3333">
                <a:latin typeface="Gorditas"/>
                <a:ea typeface="Gorditas"/>
                <a:cs typeface="Gorditas"/>
                <a:sym typeface="Gorditas"/>
              </a:defRPr>
            </a:lvl7pPr>
            <a:lvl8pPr lvl="7" algn="ctr" rtl="0">
              <a:lnSpc>
                <a:spcPct val="100000"/>
              </a:lnSpc>
              <a:spcBef>
                <a:spcPts val="0"/>
              </a:spcBef>
              <a:spcAft>
                <a:spcPts val="0"/>
              </a:spcAft>
              <a:buSzPts val="2500"/>
              <a:buFont typeface="Gorditas"/>
              <a:buNone/>
              <a:defRPr sz="3333">
                <a:latin typeface="Gorditas"/>
                <a:ea typeface="Gorditas"/>
                <a:cs typeface="Gorditas"/>
                <a:sym typeface="Gorditas"/>
              </a:defRPr>
            </a:lvl8pPr>
            <a:lvl9pPr lvl="8" algn="ctr" rtl="0">
              <a:lnSpc>
                <a:spcPct val="100000"/>
              </a:lnSpc>
              <a:spcBef>
                <a:spcPts val="0"/>
              </a:spcBef>
              <a:spcAft>
                <a:spcPts val="0"/>
              </a:spcAft>
              <a:buSzPts val="2500"/>
              <a:buFont typeface="Gorditas"/>
              <a:buNone/>
              <a:defRPr sz="3333">
                <a:latin typeface="Gorditas"/>
                <a:ea typeface="Gorditas"/>
                <a:cs typeface="Gorditas"/>
                <a:sym typeface="Gorditas"/>
              </a:defRPr>
            </a:lvl9pPr>
          </a:lstStyle>
          <a:p>
            <a:endParaRPr/>
          </a:p>
        </p:txBody>
      </p:sp>
      <p:sp>
        <p:nvSpPr>
          <p:cNvPr id="97" name="Google Shape;97;p19"/>
          <p:cNvSpPr txBox="1">
            <a:spLocks noGrp="1"/>
          </p:cNvSpPr>
          <p:nvPr>
            <p:ph type="subTitle" idx="3"/>
          </p:nvPr>
        </p:nvSpPr>
        <p:spPr>
          <a:xfrm>
            <a:off x="1721017" y="49078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8" name="Google Shape;98;p19"/>
          <p:cNvSpPr txBox="1">
            <a:spLocks noGrp="1"/>
          </p:cNvSpPr>
          <p:nvPr>
            <p:ph type="subTitle" idx="4"/>
          </p:nvPr>
        </p:nvSpPr>
        <p:spPr>
          <a:xfrm>
            <a:off x="6594184" y="4907833"/>
            <a:ext cx="3876800" cy="64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9" name="Google Shape;99;p19"/>
          <p:cNvSpPr txBox="1">
            <a:spLocks noGrp="1"/>
          </p:cNvSpPr>
          <p:nvPr>
            <p:ph type="title"/>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09984255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09"/>
        <p:cNvGrpSpPr/>
        <p:nvPr/>
      </p:nvGrpSpPr>
      <p:grpSpPr>
        <a:xfrm>
          <a:off x="0" y="0"/>
          <a:ext cx="0" cy="0"/>
          <a:chOff x="0" y="0"/>
          <a:chExt cx="0" cy="0"/>
        </a:xfrm>
      </p:grpSpPr>
      <p:sp>
        <p:nvSpPr>
          <p:cNvPr id="110" name="Google Shape;110;p21"/>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1" name="Google Shape;111;p21"/>
          <p:cNvSpPr txBox="1">
            <a:spLocks noGrp="1"/>
          </p:cNvSpPr>
          <p:nvPr>
            <p:ph type="title"/>
          </p:nvPr>
        </p:nvSpPr>
        <p:spPr>
          <a:xfrm>
            <a:off x="960000" y="32310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2" name="Google Shape;112;p21"/>
          <p:cNvSpPr txBox="1">
            <a:spLocks noGrp="1"/>
          </p:cNvSpPr>
          <p:nvPr>
            <p:ph type="subTitle" idx="1"/>
          </p:nvPr>
        </p:nvSpPr>
        <p:spPr>
          <a:xfrm>
            <a:off x="960000" y="4013117"/>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3" name="Google Shape;113;p21"/>
          <p:cNvSpPr txBox="1">
            <a:spLocks noGrp="1"/>
          </p:cNvSpPr>
          <p:nvPr>
            <p:ph type="title" idx="2"/>
          </p:nvPr>
        </p:nvSpPr>
        <p:spPr>
          <a:xfrm>
            <a:off x="4538400" y="32310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4" name="Google Shape;114;p21"/>
          <p:cNvSpPr txBox="1">
            <a:spLocks noGrp="1"/>
          </p:cNvSpPr>
          <p:nvPr>
            <p:ph type="subTitle" idx="3"/>
          </p:nvPr>
        </p:nvSpPr>
        <p:spPr>
          <a:xfrm>
            <a:off x="4538400" y="4013117"/>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5" name="Google Shape;115;p21"/>
          <p:cNvSpPr txBox="1">
            <a:spLocks noGrp="1"/>
          </p:cNvSpPr>
          <p:nvPr>
            <p:ph type="title" idx="4"/>
          </p:nvPr>
        </p:nvSpPr>
        <p:spPr>
          <a:xfrm>
            <a:off x="8116800" y="3231084"/>
            <a:ext cx="31152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16" name="Google Shape;116;p21"/>
          <p:cNvSpPr txBox="1">
            <a:spLocks noGrp="1"/>
          </p:cNvSpPr>
          <p:nvPr>
            <p:ph type="subTitle" idx="5"/>
          </p:nvPr>
        </p:nvSpPr>
        <p:spPr>
          <a:xfrm>
            <a:off x="8116800" y="4013117"/>
            <a:ext cx="31152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17" name="Google Shape;117;p21"/>
          <p:cNvSpPr txBox="1">
            <a:spLocks noGrp="1"/>
          </p:cNvSpPr>
          <p:nvPr>
            <p:ph type="title" idx="6"/>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369677060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18"/>
        <p:cNvGrpSpPr/>
        <p:nvPr/>
      </p:nvGrpSpPr>
      <p:grpSpPr>
        <a:xfrm>
          <a:off x="0" y="0"/>
          <a:ext cx="0" cy="0"/>
          <a:chOff x="0" y="0"/>
          <a:chExt cx="0" cy="0"/>
        </a:xfrm>
      </p:grpSpPr>
      <p:sp>
        <p:nvSpPr>
          <p:cNvPr id="119" name="Google Shape;119;p22"/>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 name="Google Shape;120;p22"/>
          <p:cNvSpPr txBox="1">
            <a:spLocks noGrp="1"/>
          </p:cNvSpPr>
          <p:nvPr>
            <p:ph type="title"/>
          </p:nvPr>
        </p:nvSpPr>
        <p:spPr>
          <a:xfrm>
            <a:off x="1705900" y="2476767"/>
            <a:ext cx="3600000" cy="5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1" name="Google Shape;121;p22"/>
          <p:cNvSpPr txBox="1">
            <a:spLocks noGrp="1"/>
          </p:cNvSpPr>
          <p:nvPr>
            <p:ph type="subTitle" idx="1"/>
          </p:nvPr>
        </p:nvSpPr>
        <p:spPr>
          <a:xfrm>
            <a:off x="1705884" y="2981384"/>
            <a:ext cx="3600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2" name="Google Shape;122;p22"/>
          <p:cNvSpPr txBox="1">
            <a:spLocks noGrp="1"/>
          </p:cNvSpPr>
          <p:nvPr>
            <p:ph type="title" idx="2"/>
          </p:nvPr>
        </p:nvSpPr>
        <p:spPr>
          <a:xfrm>
            <a:off x="6886216" y="2476767"/>
            <a:ext cx="3600000" cy="5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3" name="Google Shape;123;p22"/>
          <p:cNvSpPr txBox="1">
            <a:spLocks noGrp="1"/>
          </p:cNvSpPr>
          <p:nvPr>
            <p:ph type="subTitle" idx="3"/>
          </p:nvPr>
        </p:nvSpPr>
        <p:spPr>
          <a:xfrm>
            <a:off x="6886212" y="2981384"/>
            <a:ext cx="3600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4" name="Google Shape;124;p22"/>
          <p:cNvSpPr txBox="1">
            <a:spLocks noGrp="1"/>
          </p:cNvSpPr>
          <p:nvPr>
            <p:ph type="title" idx="4"/>
          </p:nvPr>
        </p:nvSpPr>
        <p:spPr>
          <a:xfrm>
            <a:off x="1705900" y="4940500"/>
            <a:ext cx="3600000" cy="5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5" name="Google Shape;125;p22"/>
          <p:cNvSpPr txBox="1">
            <a:spLocks noGrp="1"/>
          </p:cNvSpPr>
          <p:nvPr>
            <p:ph type="subTitle" idx="5"/>
          </p:nvPr>
        </p:nvSpPr>
        <p:spPr>
          <a:xfrm>
            <a:off x="1705884" y="5445033"/>
            <a:ext cx="3600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title" idx="6"/>
          </p:nvPr>
        </p:nvSpPr>
        <p:spPr>
          <a:xfrm>
            <a:off x="6886216" y="4940500"/>
            <a:ext cx="3600000" cy="5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127" name="Google Shape;127;p22"/>
          <p:cNvSpPr txBox="1">
            <a:spLocks noGrp="1"/>
          </p:cNvSpPr>
          <p:nvPr>
            <p:ph type="subTitle" idx="7"/>
          </p:nvPr>
        </p:nvSpPr>
        <p:spPr>
          <a:xfrm>
            <a:off x="6886212" y="5445033"/>
            <a:ext cx="3600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28" name="Google Shape;128;p22"/>
          <p:cNvSpPr txBox="1">
            <a:spLocks noGrp="1"/>
          </p:cNvSpPr>
          <p:nvPr>
            <p:ph type="title" idx="8"/>
          </p:nvPr>
        </p:nvSpPr>
        <p:spPr>
          <a:xfrm>
            <a:off x="960000" y="593367"/>
            <a:ext cx="10272000" cy="5916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36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142435514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50"/>
        <p:cNvGrpSpPr/>
        <p:nvPr/>
      </p:nvGrpSpPr>
      <p:grpSpPr>
        <a:xfrm>
          <a:off x="0" y="0"/>
          <a:ext cx="0" cy="0"/>
          <a:chOff x="0" y="0"/>
          <a:chExt cx="0" cy="0"/>
        </a:xfrm>
      </p:grpSpPr>
      <p:sp>
        <p:nvSpPr>
          <p:cNvPr id="151" name="Google Shape;151;p25"/>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2" name="Google Shape;152;p25"/>
          <p:cNvSpPr txBox="1">
            <a:spLocks noGrp="1"/>
          </p:cNvSpPr>
          <p:nvPr>
            <p:ph type="title" hasCustomPrompt="1"/>
          </p:nvPr>
        </p:nvSpPr>
        <p:spPr>
          <a:xfrm>
            <a:off x="1712000" y="1313833"/>
            <a:ext cx="8768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3" name="Google Shape;153;p25"/>
          <p:cNvSpPr txBox="1">
            <a:spLocks noGrp="1"/>
          </p:cNvSpPr>
          <p:nvPr>
            <p:ph type="subTitle" idx="1"/>
          </p:nvPr>
        </p:nvSpPr>
        <p:spPr>
          <a:xfrm>
            <a:off x="1712000" y="2418233"/>
            <a:ext cx="8768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4" name="Google Shape;154;p25"/>
          <p:cNvSpPr txBox="1">
            <a:spLocks noGrp="1"/>
          </p:cNvSpPr>
          <p:nvPr>
            <p:ph type="title" idx="2" hasCustomPrompt="1"/>
          </p:nvPr>
        </p:nvSpPr>
        <p:spPr>
          <a:xfrm>
            <a:off x="1712000" y="3846151"/>
            <a:ext cx="8768000" cy="1104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8266"/>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155" name="Google Shape;155;p25"/>
          <p:cNvSpPr txBox="1">
            <a:spLocks noGrp="1"/>
          </p:cNvSpPr>
          <p:nvPr>
            <p:ph type="subTitle" idx="3"/>
          </p:nvPr>
        </p:nvSpPr>
        <p:spPr>
          <a:xfrm>
            <a:off x="1712000" y="4950551"/>
            <a:ext cx="8768000" cy="5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6286120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56"/>
        <p:cNvGrpSpPr/>
        <p:nvPr/>
      </p:nvGrpSpPr>
      <p:grpSpPr>
        <a:xfrm>
          <a:off x="0" y="0"/>
          <a:ext cx="0" cy="0"/>
          <a:chOff x="0" y="0"/>
          <a:chExt cx="0" cy="0"/>
        </a:xfrm>
      </p:grpSpPr>
      <p:grpSp>
        <p:nvGrpSpPr>
          <p:cNvPr id="157" name="Google Shape;157;p26"/>
          <p:cNvGrpSpPr/>
          <p:nvPr/>
        </p:nvGrpSpPr>
        <p:grpSpPr>
          <a:xfrm>
            <a:off x="2" y="713332"/>
            <a:ext cx="12192073" cy="6158429"/>
            <a:chOff x="0" y="534999"/>
            <a:chExt cx="9144055" cy="4618822"/>
          </a:xfrm>
        </p:grpSpPr>
        <p:sp>
          <p:nvSpPr>
            <p:cNvPr id="158" name="Google Shape;158;p26"/>
            <p:cNvSpPr/>
            <p:nvPr/>
          </p:nvSpPr>
          <p:spPr>
            <a:xfrm flipH="1">
              <a:off x="0" y="534999"/>
              <a:ext cx="9144055" cy="4618822"/>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26"/>
            <p:cNvSpPr/>
            <p:nvPr/>
          </p:nvSpPr>
          <p:spPr>
            <a:xfrm>
              <a:off x="88" y="2086068"/>
              <a:ext cx="9143968" cy="3057421"/>
            </a:xfrm>
            <a:custGeom>
              <a:avLst/>
              <a:gdLst/>
              <a:ahLst/>
              <a:cxnLst/>
              <a:rect l="l" t="t" r="r" b="b"/>
              <a:pathLst>
                <a:path w="72065" h="24096" extrusionOk="0">
                  <a:moveTo>
                    <a:pt x="49700" y="1"/>
                  </a:moveTo>
                  <a:cubicBezTo>
                    <a:pt x="48370" y="1"/>
                    <a:pt x="47037" y="128"/>
                    <a:pt x="45719" y="381"/>
                  </a:cubicBezTo>
                  <a:cubicBezTo>
                    <a:pt x="41899" y="1121"/>
                    <a:pt x="38323" y="2852"/>
                    <a:pt x="35157" y="5086"/>
                  </a:cubicBezTo>
                  <a:cubicBezTo>
                    <a:pt x="33614" y="6174"/>
                    <a:pt x="32205" y="7416"/>
                    <a:pt x="30552" y="8344"/>
                  </a:cubicBezTo>
                  <a:cubicBezTo>
                    <a:pt x="29068" y="9172"/>
                    <a:pt x="27482" y="9806"/>
                    <a:pt x="25836" y="10217"/>
                  </a:cubicBezTo>
                  <a:cubicBezTo>
                    <a:pt x="24193" y="10625"/>
                    <a:pt x="22530" y="10812"/>
                    <a:pt x="20870" y="10812"/>
                  </a:cubicBezTo>
                  <a:cubicBezTo>
                    <a:pt x="15634" y="10812"/>
                    <a:pt x="10421" y="8955"/>
                    <a:pt x="5924" y="6339"/>
                  </a:cubicBezTo>
                  <a:cubicBezTo>
                    <a:pt x="3856" y="5140"/>
                    <a:pt x="1969" y="3670"/>
                    <a:pt x="0" y="2329"/>
                  </a:cubicBezTo>
                  <a:lnTo>
                    <a:pt x="0" y="24095"/>
                  </a:lnTo>
                  <a:lnTo>
                    <a:pt x="72064" y="24095"/>
                  </a:lnTo>
                  <a:lnTo>
                    <a:pt x="72064" y="8556"/>
                  </a:lnTo>
                  <a:cubicBezTo>
                    <a:pt x="70340" y="8294"/>
                    <a:pt x="68641" y="7759"/>
                    <a:pt x="67012" y="6924"/>
                  </a:cubicBezTo>
                  <a:cubicBezTo>
                    <a:pt x="63659" y="5197"/>
                    <a:pt x="60731" y="2775"/>
                    <a:pt x="57191" y="1401"/>
                  </a:cubicBezTo>
                  <a:cubicBezTo>
                    <a:pt x="54791" y="467"/>
                    <a:pt x="52251" y="1"/>
                    <a:pt x="497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60" name="Google Shape;160;p26"/>
          <p:cNvSpPr txBox="1">
            <a:spLocks noGrp="1"/>
          </p:cNvSpPr>
          <p:nvPr>
            <p:ph type="ctrTitle"/>
          </p:nvPr>
        </p:nvSpPr>
        <p:spPr>
          <a:xfrm>
            <a:off x="3239933" y="677057"/>
            <a:ext cx="5712000" cy="1330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6933"/>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endParaRPr/>
          </a:p>
        </p:txBody>
      </p:sp>
      <p:sp>
        <p:nvSpPr>
          <p:cNvPr id="161" name="Google Shape;161;p26"/>
          <p:cNvSpPr txBox="1">
            <a:spLocks noGrp="1"/>
          </p:cNvSpPr>
          <p:nvPr>
            <p:ph type="subTitle" idx="1"/>
          </p:nvPr>
        </p:nvSpPr>
        <p:spPr>
          <a:xfrm>
            <a:off x="3233333" y="2007457"/>
            <a:ext cx="5725200" cy="184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62" name="Google Shape;162;p26"/>
          <p:cNvSpPr txBox="1">
            <a:spLocks noGrp="1"/>
          </p:cNvSpPr>
          <p:nvPr>
            <p:ph type="subTitle" idx="2"/>
          </p:nvPr>
        </p:nvSpPr>
        <p:spPr>
          <a:xfrm>
            <a:off x="3233333" y="4955900"/>
            <a:ext cx="5725200" cy="584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endParaRPr/>
          </a:p>
        </p:txBody>
      </p:sp>
      <p:sp>
        <p:nvSpPr>
          <p:cNvPr id="163" name="Google Shape;163;p26"/>
          <p:cNvSpPr txBox="1"/>
          <p:nvPr/>
        </p:nvSpPr>
        <p:spPr>
          <a:xfrm>
            <a:off x="953467" y="5566467"/>
            <a:ext cx="10285200" cy="578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b="1" dirty="0">
                <a:solidFill>
                  <a:schemeClr val="dk1"/>
                </a:solidFill>
                <a:latin typeface="Bellota"/>
                <a:ea typeface="Bellota"/>
                <a:cs typeface="Bellota"/>
                <a:sym typeface="Bellota"/>
              </a:rPr>
              <a:t>CREDITS:</a:t>
            </a:r>
            <a:r>
              <a:rPr lang="en" sz="1333" dirty="0">
                <a:solidFill>
                  <a:schemeClr val="dk1"/>
                </a:solidFill>
                <a:latin typeface="Bellota"/>
                <a:ea typeface="Bellota"/>
                <a:cs typeface="Bellota"/>
                <a:sym typeface="Bellota"/>
              </a:rPr>
              <a:t> This presentation template was created by </a:t>
            </a:r>
            <a:r>
              <a:rPr lang="en-US" sz="1333" b="1" dirty="0" err="1">
                <a:solidFill>
                  <a:schemeClr val="dk1"/>
                </a:solidFill>
                <a:uFill>
                  <a:noFill/>
                </a:uFill>
                <a:latin typeface="Bellota"/>
                <a:ea typeface="Bellota"/>
                <a:cs typeface="Bellota"/>
                <a:sym typeface="Bellota"/>
                <a:hlinkClick r:id="rId2">
                  <a:extLst>
                    <a:ext uri="{A12FA001-AC4F-418D-AE19-62706E023703}">
                      <ahyp:hlinkClr xmlns:ahyp="http://schemas.microsoft.com/office/drawing/2018/hyperlinkcolor" xmlns="" val="tx"/>
                    </a:ext>
                  </a:extLst>
                </a:hlinkClick>
              </a:rPr>
              <a:t>homeppt</a:t>
            </a:r>
            <a:r>
              <a:rPr lang="en" sz="1333" dirty="0">
                <a:solidFill>
                  <a:schemeClr val="dk1"/>
                </a:solidFill>
                <a:latin typeface="Bellota"/>
                <a:ea typeface="Bellota"/>
                <a:cs typeface="Bellota"/>
                <a:sym typeface="Bellota"/>
              </a:rPr>
              <a:t>, including icons by </a:t>
            </a:r>
            <a:r>
              <a:rPr lang="en" sz="1333" b="1" dirty="0">
                <a:solidFill>
                  <a:schemeClr val="dk1"/>
                </a:solidFill>
                <a:uFill>
                  <a:noFill/>
                </a:uFill>
                <a:latin typeface="Bellota"/>
                <a:ea typeface="Bellota"/>
                <a:cs typeface="Bellota"/>
                <a:sym typeface="Bellota"/>
                <a:hlinkClick r:id="rId3">
                  <a:extLst>
                    <a:ext uri="{A12FA001-AC4F-418D-AE19-62706E023703}">
                      <ahyp:hlinkClr xmlns:ahyp="http://schemas.microsoft.com/office/drawing/2018/hyperlinkcolor" xmlns="" val="tx"/>
                    </a:ext>
                  </a:extLst>
                </a:hlinkClick>
              </a:rPr>
              <a:t>Flaticon</a:t>
            </a:r>
            <a:r>
              <a:rPr lang="en" sz="1333" dirty="0">
                <a:solidFill>
                  <a:schemeClr val="dk1"/>
                </a:solidFill>
                <a:latin typeface="Bellota"/>
                <a:ea typeface="Bellota"/>
                <a:cs typeface="Bellota"/>
                <a:sym typeface="Bellota"/>
              </a:rPr>
              <a:t> and infographics &amp; images by </a:t>
            </a:r>
            <a:r>
              <a:rPr lang="en" sz="1333" b="1" dirty="0">
                <a:solidFill>
                  <a:schemeClr val="dk1"/>
                </a:solidFill>
                <a:uFill>
                  <a:noFill/>
                </a:uFill>
                <a:latin typeface="Bellota"/>
                <a:ea typeface="Bellota"/>
                <a:cs typeface="Bellota"/>
                <a:sym typeface="Bellota"/>
                <a:hlinkClick r:id="rId4">
                  <a:extLst>
                    <a:ext uri="{A12FA001-AC4F-418D-AE19-62706E023703}">
                      <ahyp:hlinkClr xmlns:ahyp="http://schemas.microsoft.com/office/drawing/2018/hyperlinkcolor" xmlns="" val="tx"/>
                    </a:ext>
                  </a:extLst>
                </a:hlinkClick>
              </a:rPr>
              <a:t>Freepik</a:t>
            </a:r>
            <a:endParaRPr sz="1333" b="1" dirty="0">
              <a:solidFill>
                <a:schemeClr val="dk1"/>
              </a:solidFill>
              <a:highlight>
                <a:srgbClr val="DFDEFC"/>
              </a:highlight>
              <a:latin typeface="Bellota"/>
              <a:ea typeface="Bellota"/>
              <a:cs typeface="Bellota"/>
              <a:sym typeface="Bellota"/>
            </a:endParaRPr>
          </a:p>
        </p:txBody>
      </p:sp>
    </p:spTree>
    <p:extLst>
      <p:ext uri="{BB962C8B-B14F-4D97-AF65-F5344CB8AC3E}">
        <p14:creationId xmlns:p14="http://schemas.microsoft.com/office/powerpoint/2010/main" val="17442980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64"/>
        <p:cNvGrpSpPr/>
        <p:nvPr/>
      </p:nvGrpSpPr>
      <p:grpSpPr>
        <a:xfrm>
          <a:off x="0" y="0"/>
          <a:ext cx="0" cy="0"/>
          <a:chOff x="0" y="0"/>
          <a:chExt cx="0" cy="0"/>
        </a:xfrm>
      </p:grpSpPr>
      <p:sp>
        <p:nvSpPr>
          <p:cNvPr id="165" name="Google Shape;165;p27"/>
          <p:cNvSpPr/>
          <p:nvPr/>
        </p:nvSpPr>
        <p:spPr>
          <a:xfrm>
            <a:off x="2" y="713332"/>
            <a:ext cx="12192073" cy="6158429"/>
          </a:xfrm>
          <a:custGeom>
            <a:avLst/>
            <a:gdLst/>
            <a:ahLst/>
            <a:cxnLst/>
            <a:rect l="l" t="t" r="r" b="b"/>
            <a:pathLst>
              <a:path w="72114" h="43617" extrusionOk="0">
                <a:moveTo>
                  <a:pt x="24214" y="1"/>
                </a:moveTo>
                <a:cubicBezTo>
                  <a:pt x="23205" y="1"/>
                  <a:pt x="22196" y="68"/>
                  <a:pt x="21180" y="210"/>
                </a:cubicBezTo>
                <a:cubicBezTo>
                  <a:pt x="13118" y="1321"/>
                  <a:pt x="6033" y="6398"/>
                  <a:pt x="688" y="12307"/>
                </a:cubicBezTo>
                <a:cubicBezTo>
                  <a:pt x="454" y="12562"/>
                  <a:pt x="227" y="12821"/>
                  <a:pt x="0" y="13083"/>
                </a:cubicBezTo>
                <a:lnTo>
                  <a:pt x="0" y="43616"/>
                </a:lnTo>
                <a:lnTo>
                  <a:pt x="72064" y="43616"/>
                </a:lnTo>
                <a:lnTo>
                  <a:pt x="72113" y="11572"/>
                </a:lnTo>
                <a:lnTo>
                  <a:pt x="72113" y="11572"/>
                </a:lnTo>
                <a:cubicBezTo>
                  <a:pt x="70538" y="11972"/>
                  <a:pt x="66554" y="14021"/>
                  <a:pt x="60900" y="14021"/>
                </a:cubicBezTo>
                <a:cubicBezTo>
                  <a:pt x="56341" y="14021"/>
                  <a:pt x="50694" y="12690"/>
                  <a:pt x="44345" y="8088"/>
                </a:cubicBezTo>
                <a:cubicBezTo>
                  <a:pt x="40876" y="5570"/>
                  <a:pt x="37172" y="3308"/>
                  <a:pt x="33168" y="1750"/>
                </a:cubicBezTo>
                <a:cubicBezTo>
                  <a:pt x="30286" y="624"/>
                  <a:pt x="27270" y="1"/>
                  <a:pt x="24214" y="1"/>
                </a:cubicBezTo>
                <a:close/>
              </a:path>
            </a:pathLst>
          </a:custGeom>
          <a:solidFill>
            <a:schemeClr val="dk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829027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30"/>
        <p:cNvGrpSpPr/>
        <p:nvPr/>
      </p:nvGrpSpPr>
      <p:grpSpPr>
        <a:xfrm>
          <a:off x="0" y="0"/>
          <a:ext cx="0" cy="0"/>
          <a:chOff x="0" y="0"/>
          <a:chExt cx="0" cy="0"/>
        </a:xfrm>
      </p:grpSpPr>
      <p:grpSp>
        <p:nvGrpSpPr>
          <p:cNvPr id="231" name="Google Shape;231;p5"/>
          <p:cNvGrpSpPr/>
          <p:nvPr/>
        </p:nvGrpSpPr>
        <p:grpSpPr>
          <a:xfrm>
            <a:off x="-4400" y="0"/>
            <a:ext cx="12200800" cy="6858000"/>
            <a:chOff x="-4931112" y="0"/>
            <a:chExt cx="9150600" cy="5143500"/>
          </a:xfrm>
        </p:grpSpPr>
        <p:grpSp>
          <p:nvGrpSpPr>
            <p:cNvPr id="232" name="Google Shape;232;p5"/>
            <p:cNvGrpSpPr/>
            <p:nvPr/>
          </p:nvGrpSpPr>
          <p:grpSpPr>
            <a:xfrm>
              <a:off x="-4931037" y="0"/>
              <a:ext cx="9150450" cy="5143500"/>
              <a:chOff x="-9867725" y="0"/>
              <a:chExt cx="9150450" cy="5143500"/>
            </a:xfrm>
          </p:grpSpPr>
          <p:cxnSp>
            <p:nvCxnSpPr>
              <p:cNvPr id="233" name="Google Shape;233;p5"/>
              <p:cNvCxnSpPr/>
              <p:nvPr/>
            </p:nvCxnSpPr>
            <p:spPr>
              <a:xfrm>
                <a:off x="-9644543"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34" name="Google Shape;234;p5"/>
              <p:cNvCxnSpPr/>
              <p:nvPr/>
            </p:nvCxnSpPr>
            <p:spPr>
              <a:xfrm>
                <a:off x="-9421362"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35" name="Google Shape;235;p5"/>
              <p:cNvCxnSpPr/>
              <p:nvPr/>
            </p:nvCxnSpPr>
            <p:spPr>
              <a:xfrm>
                <a:off x="-9198180"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36" name="Google Shape;236;p5"/>
              <p:cNvCxnSpPr/>
              <p:nvPr/>
            </p:nvCxnSpPr>
            <p:spPr>
              <a:xfrm>
                <a:off x="-8974998"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37" name="Google Shape;237;p5"/>
              <p:cNvCxnSpPr/>
              <p:nvPr/>
            </p:nvCxnSpPr>
            <p:spPr>
              <a:xfrm>
                <a:off x="-8751816"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38" name="Google Shape;238;p5"/>
              <p:cNvCxnSpPr/>
              <p:nvPr/>
            </p:nvCxnSpPr>
            <p:spPr>
              <a:xfrm>
                <a:off x="-8528635"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39" name="Google Shape;239;p5"/>
              <p:cNvCxnSpPr/>
              <p:nvPr/>
            </p:nvCxnSpPr>
            <p:spPr>
              <a:xfrm>
                <a:off x="-8305453"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0" name="Google Shape;240;p5"/>
              <p:cNvCxnSpPr/>
              <p:nvPr/>
            </p:nvCxnSpPr>
            <p:spPr>
              <a:xfrm>
                <a:off x="-8082271"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1" name="Google Shape;241;p5"/>
              <p:cNvCxnSpPr/>
              <p:nvPr/>
            </p:nvCxnSpPr>
            <p:spPr>
              <a:xfrm>
                <a:off x="-7859090"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2" name="Google Shape;242;p5"/>
              <p:cNvCxnSpPr/>
              <p:nvPr/>
            </p:nvCxnSpPr>
            <p:spPr>
              <a:xfrm>
                <a:off x="-7635908"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3" name="Google Shape;243;p5"/>
              <p:cNvCxnSpPr/>
              <p:nvPr/>
            </p:nvCxnSpPr>
            <p:spPr>
              <a:xfrm>
                <a:off x="-7412726"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4" name="Google Shape;244;p5"/>
              <p:cNvCxnSpPr/>
              <p:nvPr/>
            </p:nvCxnSpPr>
            <p:spPr>
              <a:xfrm>
                <a:off x="-7189545"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5" name="Google Shape;245;p5"/>
              <p:cNvCxnSpPr/>
              <p:nvPr/>
            </p:nvCxnSpPr>
            <p:spPr>
              <a:xfrm>
                <a:off x="-6966363"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6" name="Google Shape;246;p5"/>
              <p:cNvCxnSpPr/>
              <p:nvPr/>
            </p:nvCxnSpPr>
            <p:spPr>
              <a:xfrm>
                <a:off x="-6743181"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7" name="Google Shape;247;p5"/>
              <p:cNvCxnSpPr/>
              <p:nvPr/>
            </p:nvCxnSpPr>
            <p:spPr>
              <a:xfrm>
                <a:off x="-6519999"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8" name="Google Shape;248;p5"/>
              <p:cNvCxnSpPr/>
              <p:nvPr/>
            </p:nvCxnSpPr>
            <p:spPr>
              <a:xfrm>
                <a:off x="-6296818"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49" name="Google Shape;249;p5"/>
              <p:cNvCxnSpPr/>
              <p:nvPr/>
            </p:nvCxnSpPr>
            <p:spPr>
              <a:xfrm>
                <a:off x="-6073636"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0" name="Google Shape;250;p5"/>
              <p:cNvCxnSpPr/>
              <p:nvPr/>
            </p:nvCxnSpPr>
            <p:spPr>
              <a:xfrm>
                <a:off x="-5850454"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1" name="Google Shape;251;p5"/>
              <p:cNvCxnSpPr/>
              <p:nvPr/>
            </p:nvCxnSpPr>
            <p:spPr>
              <a:xfrm>
                <a:off x="-5627273"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2" name="Google Shape;252;p5"/>
              <p:cNvCxnSpPr/>
              <p:nvPr/>
            </p:nvCxnSpPr>
            <p:spPr>
              <a:xfrm>
                <a:off x="-5404091"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3" name="Google Shape;253;p5"/>
              <p:cNvCxnSpPr/>
              <p:nvPr/>
            </p:nvCxnSpPr>
            <p:spPr>
              <a:xfrm>
                <a:off x="-5180909"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4" name="Google Shape;254;p5"/>
              <p:cNvCxnSpPr/>
              <p:nvPr/>
            </p:nvCxnSpPr>
            <p:spPr>
              <a:xfrm>
                <a:off x="-4957727"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5" name="Google Shape;255;p5"/>
              <p:cNvCxnSpPr/>
              <p:nvPr/>
            </p:nvCxnSpPr>
            <p:spPr>
              <a:xfrm>
                <a:off x="-4734546"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6" name="Google Shape;256;p5"/>
              <p:cNvCxnSpPr/>
              <p:nvPr/>
            </p:nvCxnSpPr>
            <p:spPr>
              <a:xfrm>
                <a:off x="-4511364"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7" name="Google Shape;257;p5"/>
              <p:cNvCxnSpPr/>
              <p:nvPr/>
            </p:nvCxnSpPr>
            <p:spPr>
              <a:xfrm>
                <a:off x="-4288182"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8" name="Google Shape;258;p5"/>
              <p:cNvCxnSpPr/>
              <p:nvPr/>
            </p:nvCxnSpPr>
            <p:spPr>
              <a:xfrm>
                <a:off x="-4065001"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59" name="Google Shape;259;p5"/>
              <p:cNvCxnSpPr/>
              <p:nvPr/>
            </p:nvCxnSpPr>
            <p:spPr>
              <a:xfrm>
                <a:off x="-3841819"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0" name="Google Shape;260;p5"/>
              <p:cNvCxnSpPr/>
              <p:nvPr/>
            </p:nvCxnSpPr>
            <p:spPr>
              <a:xfrm>
                <a:off x="-3618637"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1" name="Google Shape;261;p5"/>
              <p:cNvCxnSpPr/>
              <p:nvPr/>
            </p:nvCxnSpPr>
            <p:spPr>
              <a:xfrm>
                <a:off x="-3395455"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2" name="Google Shape;262;p5"/>
              <p:cNvCxnSpPr/>
              <p:nvPr/>
            </p:nvCxnSpPr>
            <p:spPr>
              <a:xfrm>
                <a:off x="-3172274"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3" name="Google Shape;263;p5"/>
              <p:cNvCxnSpPr/>
              <p:nvPr/>
            </p:nvCxnSpPr>
            <p:spPr>
              <a:xfrm>
                <a:off x="-2949092"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4" name="Google Shape;264;p5"/>
              <p:cNvCxnSpPr/>
              <p:nvPr/>
            </p:nvCxnSpPr>
            <p:spPr>
              <a:xfrm>
                <a:off x="-2725910"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5" name="Google Shape;265;p5"/>
              <p:cNvCxnSpPr/>
              <p:nvPr/>
            </p:nvCxnSpPr>
            <p:spPr>
              <a:xfrm>
                <a:off x="-2502729"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6" name="Google Shape;266;p5"/>
              <p:cNvCxnSpPr/>
              <p:nvPr/>
            </p:nvCxnSpPr>
            <p:spPr>
              <a:xfrm>
                <a:off x="-2279547"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7" name="Google Shape;267;p5"/>
              <p:cNvCxnSpPr/>
              <p:nvPr/>
            </p:nvCxnSpPr>
            <p:spPr>
              <a:xfrm>
                <a:off x="-2056365"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8" name="Google Shape;268;p5"/>
              <p:cNvCxnSpPr/>
              <p:nvPr/>
            </p:nvCxnSpPr>
            <p:spPr>
              <a:xfrm>
                <a:off x="-1833184"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69" name="Google Shape;269;p5"/>
              <p:cNvCxnSpPr/>
              <p:nvPr/>
            </p:nvCxnSpPr>
            <p:spPr>
              <a:xfrm>
                <a:off x="-1610002"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70" name="Google Shape;270;p5"/>
              <p:cNvCxnSpPr/>
              <p:nvPr/>
            </p:nvCxnSpPr>
            <p:spPr>
              <a:xfrm>
                <a:off x="-1386820"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71" name="Google Shape;271;p5"/>
              <p:cNvCxnSpPr/>
              <p:nvPr/>
            </p:nvCxnSpPr>
            <p:spPr>
              <a:xfrm>
                <a:off x="-1163638"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72" name="Google Shape;272;p5"/>
              <p:cNvCxnSpPr/>
              <p:nvPr/>
            </p:nvCxnSpPr>
            <p:spPr>
              <a:xfrm>
                <a:off x="-940457"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73" name="Google Shape;273;p5"/>
              <p:cNvCxnSpPr/>
              <p:nvPr/>
            </p:nvCxnSpPr>
            <p:spPr>
              <a:xfrm>
                <a:off x="-717275" y="0"/>
                <a:ext cx="0" cy="5143500"/>
              </a:xfrm>
              <a:prstGeom prst="straightConnector1">
                <a:avLst/>
              </a:prstGeom>
              <a:noFill/>
              <a:ln w="9525" cap="flat" cmpd="sng">
                <a:solidFill>
                  <a:srgbClr val="F9C59B"/>
                </a:solidFill>
                <a:prstDash val="solid"/>
                <a:round/>
                <a:headEnd type="none" w="med" len="med"/>
                <a:tailEnd type="none" w="med" len="med"/>
              </a:ln>
            </p:spPr>
          </p:cxnSp>
          <p:cxnSp>
            <p:nvCxnSpPr>
              <p:cNvPr id="274" name="Google Shape;274;p5"/>
              <p:cNvCxnSpPr/>
              <p:nvPr/>
            </p:nvCxnSpPr>
            <p:spPr>
              <a:xfrm>
                <a:off x="-9867725" y="0"/>
                <a:ext cx="0" cy="5143500"/>
              </a:xfrm>
              <a:prstGeom prst="straightConnector1">
                <a:avLst/>
              </a:prstGeom>
              <a:noFill/>
              <a:ln w="9525" cap="flat" cmpd="sng">
                <a:solidFill>
                  <a:srgbClr val="F9C59B"/>
                </a:solidFill>
                <a:prstDash val="solid"/>
                <a:round/>
                <a:headEnd type="none" w="med" len="med"/>
                <a:tailEnd type="none" w="med" len="med"/>
              </a:ln>
            </p:spPr>
          </p:cxnSp>
        </p:grpSp>
        <p:grpSp>
          <p:nvGrpSpPr>
            <p:cNvPr id="275" name="Google Shape;275;p5"/>
            <p:cNvGrpSpPr/>
            <p:nvPr/>
          </p:nvGrpSpPr>
          <p:grpSpPr>
            <a:xfrm>
              <a:off x="-4931112" y="0"/>
              <a:ext cx="9150600" cy="5143500"/>
              <a:chOff x="5500" y="0"/>
              <a:chExt cx="9150600" cy="5143500"/>
            </a:xfrm>
          </p:grpSpPr>
          <p:cxnSp>
            <p:nvCxnSpPr>
              <p:cNvPr id="276" name="Google Shape;276;p5"/>
              <p:cNvCxnSpPr/>
              <p:nvPr/>
            </p:nvCxnSpPr>
            <p:spPr>
              <a:xfrm>
                <a:off x="5500" y="214313"/>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77" name="Google Shape;277;p5"/>
              <p:cNvCxnSpPr/>
              <p:nvPr/>
            </p:nvCxnSpPr>
            <p:spPr>
              <a:xfrm>
                <a:off x="5500" y="428625"/>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78" name="Google Shape;278;p5"/>
              <p:cNvCxnSpPr/>
              <p:nvPr/>
            </p:nvCxnSpPr>
            <p:spPr>
              <a:xfrm>
                <a:off x="5500" y="642938"/>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79" name="Google Shape;279;p5"/>
              <p:cNvCxnSpPr/>
              <p:nvPr/>
            </p:nvCxnSpPr>
            <p:spPr>
              <a:xfrm>
                <a:off x="5500" y="857250"/>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0" name="Google Shape;280;p5"/>
              <p:cNvCxnSpPr/>
              <p:nvPr/>
            </p:nvCxnSpPr>
            <p:spPr>
              <a:xfrm>
                <a:off x="5500" y="1071563"/>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1" name="Google Shape;281;p5"/>
              <p:cNvCxnSpPr/>
              <p:nvPr/>
            </p:nvCxnSpPr>
            <p:spPr>
              <a:xfrm>
                <a:off x="5500" y="1285875"/>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2" name="Google Shape;282;p5"/>
              <p:cNvCxnSpPr/>
              <p:nvPr/>
            </p:nvCxnSpPr>
            <p:spPr>
              <a:xfrm>
                <a:off x="5500" y="1500188"/>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3" name="Google Shape;283;p5"/>
              <p:cNvCxnSpPr/>
              <p:nvPr/>
            </p:nvCxnSpPr>
            <p:spPr>
              <a:xfrm>
                <a:off x="5500" y="1714500"/>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4" name="Google Shape;284;p5"/>
              <p:cNvCxnSpPr/>
              <p:nvPr/>
            </p:nvCxnSpPr>
            <p:spPr>
              <a:xfrm>
                <a:off x="5500" y="1928813"/>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5" name="Google Shape;285;p5"/>
              <p:cNvCxnSpPr/>
              <p:nvPr/>
            </p:nvCxnSpPr>
            <p:spPr>
              <a:xfrm>
                <a:off x="5500" y="2143125"/>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6" name="Google Shape;286;p5"/>
              <p:cNvCxnSpPr/>
              <p:nvPr/>
            </p:nvCxnSpPr>
            <p:spPr>
              <a:xfrm>
                <a:off x="5500" y="2357438"/>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7" name="Google Shape;287;p5"/>
              <p:cNvCxnSpPr/>
              <p:nvPr/>
            </p:nvCxnSpPr>
            <p:spPr>
              <a:xfrm>
                <a:off x="5500" y="2571750"/>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8" name="Google Shape;288;p5"/>
              <p:cNvCxnSpPr/>
              <p:nvPr/>
            </p:nvCxnSpPr>
            <p:spPr>
              <a:xfrm>
                <a:off x="5500" y="2786063"/>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89" name="Google Shape;289;p5"/>
              <p:cNvCxnSpPr/>
              <p:nvPr/>
            </p:nvCxnSpPr>
            <p:spPr>
              <a:xfrm>
                <a:off x="5500" y="3000375"/>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0" name="Google Shape;290;p5"/>
              <p:cNvCxnSpPr/>
              <p:nvPr/>
            </p:nvCxnSpPr>
            <p:spPr>
              <a:xfrm>
                <a:off x="5500" y="3214688"/>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1" name="Google Shape;291;p5"/>
              <p:cNvCxnSpPr/>
              <p:nvPr/>
            </p:nvCxnSpPr>
            <p:spPr>
              <a:xfrm>
                <a:off x="5500" y="3429000"/>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2" name="Google Shape;292;p5"/>
              <p:cNvCxnSpPr/>
              <p:nvPr/>
            </p:nvCxnSpPr>
            <p:spPr>
              <a:xfrm>
                <a:off x="5500" y="3643313"/>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3" name="Google Shape;293;p5"/>
              <p:cNvCxnSpPr/>
              <p:nvPr/>
            </p:nvCxnSpPr>
            <p:spPr>
              <a:xfrm>
                <a:off x="5500" y="3857625"/>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4" name="Google Shape;294;p5"/>
              <p:cNvCxnSpPr/>
              <p:nvPr/>
            </p:nvCxnSpPr>
            <p:spPr>
              <a:xfrm>
                <a:off x="5500" y="4071938"/>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5" name="Google Shape;295;p5"/>
              <p:cNvCxnSpPr/>
              <p:nvPr/>
            </p:nvCxnSpPr>
            <p:spPr>
              <a:xfrm>
                <a:off x="5500" y="4286250"/>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6" name="Google Shape;296;p5"/>
              <p:cNvCxnSpPr/>
              <p:nvPr/>
            </p:nvCxnSpPr>
            <p:spPr>
              <a:xfrm>
                <a:off x="5500" y="4500563"/>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7" name="Google Shape;297;p5"/>
              <p:cNvCxnSpPr/>
              <p:nvPr/>
            </p:nvCxnSpPr>
            <p:spPr>
              <a:xfrm>
                <a:off x="5500" y="4714875"/>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8" name="Google Shape;298;p5"/>
              <p:cNvCxnSpPr/>
              <p:nvPr/>
            </p:nvCxnSpPr>
            <p:spPr>
              <a:xfrm>
                <a:off x="5500" y="4929188"/>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299" name="Google Shape;299;p5"/>
              <p:cNvCxnSpPr/>
              <p:nvPr/>
            </p:nvCxnSpPr>
            <p:spPr>
              <a:xfrm>
                <a:off x="5500" y="5143500"/>
                <a:ext cx="9150600" cy="0"/>
              </a:xfrm>
              <a:prstGeom prst="straightConnector1">
                <a:avLst/>
              </a:prstGeom>
              <a:noFill/>
              <a:ln w="9525" cap="flat" cmpd="sng">
                <a:solidFill>
                  <a:srgbClr val="F9C59B"/>
                </a:solidFill>
                <a:prstDash val="solid"/>
                <a:round/>
                <a:headEnd type="none" w="med" len="med"/>
                <a:tailEnd type="none" w="med" len="med"/>
              </a:ln>
            </p:spPr>
          </p:cxnSp>
          <p:cxnSp>
            <p:nvCxnSpPr>
              <p:cNvPr id="300" name="Google Shape;300;p5"/>
              <p:cNvCxnSpPr/>
              <p:nvPr/>
            </p:nvCxnSpPr>
            <p:spPr>
              <a:xfrm>
                <a:off x="5500" y="0"/>
                <a:ext cx="9150600" cy="0"/>
              </a:xfrm>
              <a:prstGeom prst="straightConnector1">
                <a:avLst/>
              </a:prstGeom>
              <a:noFill/>
              <a:ln w="9525" cap="flat" cmpd="sng">
                <a:solidFill>
                  <a:srgbClr val="F9C59B"/>
                </a:solidFill>
                <a:prstDash val="solid"/>
                <a:round/>
                <a:headEnd type="none" w="med" len="med"/>
                <a:tailEnd type="none" w="med" len="med"/>
              </a:ln>
            </p:spPr>
          </p:cxnSp>
        </p:grpSp>
      </p:grpSp>
      <p:sp>
        <p:nvSpPr>
          <p:cNvPr id="303" name="Google Shape;303;p5"/>
          <p:cNvSpPr txBox="1">
            <a:spLocks noGrp="1"/>
          </p:cNvSpPr>
          <p:nvPr>
            <p:ph type="subTitle" idx="1"/>
          </p:nvPr>
        </p:nvSpPr>
        <p:spPr>
          <a:xfrm>
            <a:off x="5752033" y="4739969"/>
            <a:ext cx="5056800" cy="1184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accent6"/>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04" name="Google Shape;304;p5"/>
          <p:cNvSpPr txBox="1">
            <a:spLocks noGrp="1"/>
          </p:cNvSpPr>
          <p:nvPr>
            <p:ph type="subTitle" idx="2"/>
          </p:nvPr>
        </p:nvSpPr>
        <p:spPr>
          <a:xfrm>
            <a:off x="5752033" y="2373965"/>
            <a:ext cx="5056800" cy="11844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solidFill>
                  <a:schemeClr val="accent6"/>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dirty="0"/>
          </a:p>
        </p:txBody>
      </p:sp>
      <p:sp>
        <p:nvSpPr>
          <p:cNvPr id="305" name="Google Shape;305;p5"/>
          <p:cNvSpPr txBox="1">
            <a:spLocks noGrp="1"/>
          </p:cNvSpPr>
          <p:nvPr>
            <p:ph type="title"/>
          </p:nvPr>
        </p:nvSpPr>
        <p:spPr>
          <a:xfrm>
            <a:off x="960000" y="720000"/>
            <a:ext cx="10272000" cy="7524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35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06" name="Google Shape;306;p5"/>
          <p:cNvSpPr txBox="1">
            <a:spLocks noGrp="1"/>
          </p:cNvSpPr>
          <p:nvPr>
            <p:ph type="subTitle" idx="3"/>
          </p:nvPr>
        </p:nvSpPr>
        <p:spPr>
          <a:xfrm>
            <a:off x="5752033" y="1862900"/>
            <a:ext cx="5056800" cy="622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Bebas Neue"/>
              <a:buNone/>
              <a:defRPr sz="3200" b="1">
                <a:solidFill>
                  <a:schemeClr val="lt1"/>
                </a:solidFill>
                <a:latin typeface="Patrick Hand"/>
                <a:ea typeface="Patrick Hand"/>
                <a:cs typeface="Patrick Hand"/>
                <a:sym typeface="Patrick Hand"/>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endParaRPr/>
          </a:p>
        </p:txBody>
      </p:sp>
      <p:sp>
        <p:nvSpPr>
          <p:cNvPr id="307" name="Google Shape;307;p5"/>
          <p:cNvSpPr txBox="1">
            <a:spLocks noGrp="1"/>
          </p:cNvSpPr>
          <p:nvPr>
            <p:ph type="subTitle" idx="4"/>
          </p:nvPr>
        </p:nvSpPr>
        <p:spPr>
          <a:xfrm>
            <a:off x="5752033" y="4228887"/>
            <a:ext cx="5056800" cy="6228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1400"/>
              <a:buFont typeface="Bebas Neue"/>
              <a:buNone/>
              <a:defRPr sz="3200" b="1">
                <a:solidFill>
                  <a:schemeClr val="lt1"/>
                </a:solidFill>
                <a:latin typeface="Patrick Hand"/>
                <a:ea typeface="Patrick Hand"/>
                <a:cs typeface="Patrick Hand"/>
                <a:sym typeface="Patrick Hand"/>
              </a:defRPr>
            </a:lvl1pPr>
            <a:lvl2pPr lvl="1" algn="ctr" rtl="0">
              <a:lnSpc>
                <a:spcPct val="100000"/>
              </a:lnSpc>
              <a:spcBef>
                <a:spcPts val="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2133"/>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2133"/>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2133"/>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2133"/>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2133"/>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2133"/>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2133"/>
              </a:spcBef>
              <a:spcAft>
                <a:spcPts val="2133"/>
              </a:spcAft>
              <a:buSzPts val="1400"/>
              <a:buFont typeface="Bebas Neue"/>
              <a:buNone/>
              <a:defRPr>
                <a:latin typeface="Bebas Neue"/>
                <a:ea typeface="Bebas Neue"/>
                <a:cs typeface="Bebas Neue"/>
                <a:sym typeface="Bebas Neue"/>
              </a:defRPr>
            </a:lvl9pPr>
          </a:lstStyle>
          <a:p>
            <a:endParaRPr/>
          </a:p>
        </p:txBody>
      </p:sp>
      <p:sp>
        <p:nvSpPr>
          <p:cNvPr id="308" name="Google Shape;308;p5"/>
          <p:cNvSpPr>
            <a:spLocks noGrp="1"/>
          </p:cNvSpPr>
          <p:nvPr>
            <p:ph type="pic" idx="5"/>
          </p:nvPr>
        </p:nvSpPr>
        <p:spPr>
          <a:xfrm>
            <a:off x="1010967" y="1649433"/>
            <a:ext cx="3896000" cy="4488400"/>
          </a:xfrm>
          <a:prstGeom prst="rect">
            <a:avLst/>
          </a:prstGeom>
          <a:noFill/>
          <a:ln w="76200" cap="flat" cmpd="sng">
            <a:solidFill>
              <a:schemeClr val="accent6"/>
            </a:solidFill>
            <a:prstDash val="solid"/>
            <a:round/>
            <a:headEnd type="none" w="sm" len="sm"/>
            <a:tailEnd type="none" w="sm" len="sm"/>
          </a:ln>
          <a:effectLst>
            <a:outerShdw blurRad="57150" dist="19050" dir="5400000" algn="bl" rotWithShape="0">
              <a:srgbClr val="000000">
                <a:alpha val="50000"/>
              </a:srgbClr>
            </a:outerShdw>
          </a:effectLst>
        </p:spPr>
      </p:sp>
    </p:spTree>
    <p:extLst>
      <p:ext uri="{BB962C8B-B14F-4D97-AF65-F5344CB8AC3E}">
        <p14:creationId xmlns:p14="http://schemas.microsoft.com/office/powerpoint/2010/main" val="2474179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811B2-29F4-DE26-2131-E79C9797512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CC5941C-2013-C43A-F421-588F05DF333B}"/>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4" name="Footer Placeholder 3">
            <a:extLst>
              <a:ext uri="{FF2B5EF4-FFF2-40B4-BE49-F238E27FC236}">
                <a16:creationId xmlns:a16="http://schemas.microsoft.com/office/drawing/2014/main" id="{BBAE570F-5F3C-87A3-F232-D3250237667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0BFD28-42A3-C656-88F8-59C6E8B7EA03}"/>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37513345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02606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3077434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77751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19160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99175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15161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385952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51186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18093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0621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6B0AEF-19A4-63C8-9E27-84C4771F74AE}"/>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3" name="Footer Placeholder 2">
            <a:extLst>
              <a:ext uri="{FF2B5EF4-FFF2-40B4-BE49-F238E27FC236}">
                <a16:creationId xmlns:a16="http://schemas.microsoft.com/office/drawing/2014/main" id="{EA1DAF37-FDBE-4C16-ABC7-DDECB197492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77861EB-5BE1-3ACF-F61F-36818D7CE2BC}"/>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155184677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24/05/2024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9203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D2D86-D567-BBCE-4D64-15BF1D799C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7DA61A5-D588-BC47-20D8-24A15BA1E5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B31879-7A1D-99F4-70D5-BE1E64506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E1929F-05F4-457E-6B0A-FCE6AE87C0FB}"/>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6" name="Footer Placeholder 5">
            <a:extLst>
              <a:ext uri="{FF2B5EF4-FFF2-40B4-BE49-F238E27FC236}">
                <a16:creationId xmlns:a16="http://schemas.microsoft.com/office/drawing/2014/main" id="{D6283C11-93D4-D371-CEFB-11FFE3388E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6D1608-24CC-4B89-D3A3-07EFAE28C187}"/>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2422968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57F99-BF02-90DF-6C8B-1B959FBBF3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83AA6EF-350B-D136-09DC-BEE43BD015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FE2903-4C2C-17AB-EC08-991A5741AD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ACD336D-24A7-A007-0637-5A60001558C3}"/>
              </a:ext>
            </a:extLst>
          </p:cNvPr>
          <p:cNvSpPr>
            <a:spLocks noGrp="1"/>
          </p:cNvSpPr>
          <p:nvPr>
            <p:ph type="dt" sz="half" idx="10"/>
          </p:nvPr>
        </p:nvSpPr>
        <p:spPr/>
        <p:txBody>
          <a:bodyPr/>
          <a:lstStyle/>
          <a:p>
            <a:fld id="{B3D6F96B-7B0F-4A6D-A018-69361F875089}" type="datetimeFigureOut">
              <a:rPr lang="en-US" smtClean="0"/>
              <a:t>24/05/2024</a:t>
            </a:fld>
            <a:endParaRPr lang="en-US"/>
          </a:p>
        </p:txBody>
      </p:sp>
      <p:sp>
        <p:nvSpPr>
          <p:cNvPr id="6" name="Footer Placeholder 5">
            <a:extLst>
              <a:ext uri="{FF2B5EF4-FFF2-40B4-BE49-F238E27FC236}">
                <a16:creationId xmlns:a16="http://schemas.microsoft.com/office/drawing/2014/main" id="{7B470EA6-2950-C0B0-19EA-2143BB06AC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6B9F06-974F-C605-9F16-AC5C97A5422D}"/>
              </a:ext>
            </a:extLst>
          </p:cNvPr>
          <p:cNvSpPr>
            <a:spLocks noGrp="1"/>
          </p:cNvSpPr>
          <p:nvPr>
            <p:ph type="sldNum" sz="quarter" idx="12"/>
          </p:nvPr>
        </p:nvSpPr>
        <p:spPr/>
        <p:txBody>
          <a:bodyPr/>
          <a:lstStyle/>
          <a:p>
            <a:fld id="{D1A6AE12-4A0D-426F-8F5D-16493ED4024D}" type="slidenum">
              <a:rPr lang="en-US" smtClean="0"/>
              <a:t>‹#›</a:t>
            </a:fld>
            <a:endParaRPr lang="en-US"/>
          </a:p>
        </p:txBody>
      </p:sp>
    </p:spTree>
    <p:extLst>
      <p:ext uri="{BB962C8B-B14F-4D97-AF65-F5344CB8AC3E}">
        <p14:creationId xmlns:p14="http://schemas.microsoft.com/office/powerpoint/2010/main" val="992561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2.jpe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theme" Target="../theme/theme5.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9B1DED-BF50-23A2-DCC5-2B89A189BD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CAB40C2-CE70-638F-9063-53C4D4B9D5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717CE-50D7-3DC9-36C1-A7DED00F7D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D6F96B-7B0F-4A6D-A018-69361F875089}" type="datetimeFigureOut">
              <a:rPr lang="en-US" smtClean="0"/>
              <a:t>24/05/2024</a:t>
            </a:fld>
            <a:endParaRPr lang="en-US"/>
          </a:p>
        </p:txBody>
      </p:sp>
      <p:sp>
        <p:nvSpPr>
          <p:cNvPr id="5" name="Footer Placeholder 4">
            <a:extLst>
              <a:ext uri="{FF2B5EF4-FFF2-40B4-BE49-F238E27FC236}">
                <a16:creationId xmlns:a16="http://schemas.microsoft.com/office/drawing/2014/main" id="{B2E8482F-6995-92DF-73B8-7C53953925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D0442F2-0909-E934-5C92-36DBD31BD9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A6AE12-4A0D-426F-8F5D-16493ED4024D}" type="slidenum">
              <a:rPr lang="en-US" smtClean="0"/>
              <a:t>‹#›</a:t>
            </a:fld>
            <a:endParaRPr lang="en-US"/>
          </a:p>
        </p:txBody>
      </p:sp>
    </p:spTree>
    <p:extLst>
      <p:ext uri="{BB962C8B-B14F-4D97-AF65-F5344CB8AC3E}">
        <p14:creationId xmlns:p14="http://schemas.microsoft.com/office/powerpoint/2010/main" val="22034871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65313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mc:AlternateContent xmlns:mc="http://schemas.openxmlformats.org/markup-compatibility/2006" xmlns:p14="http://schemas.microsoft.com/office/powerpoint/2010/main">
    <mc:Choice Requires="p14">
      <p:transition spd="slow" p14:dur="1500" advTm="3000">
        <p:random/>
      </p:transition>
    </mc:Choice>
    <mc:Fallback xmlns="">
      <p:transition spd="slow" advTm="300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24/05/2024</a:t>
            </a:fld>
            <a:endParaRPr lang="en-US"/>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51412269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txStyles>
    <p:titleStyle>
      <a:lvl1pPr algn="ctr" defTabSz="914354" rtl="0" eaLnBrk="1" latinLnBrk="0" hangingPunct="1">
        <a:spcBef>
          <a:spcPct val="0"/>
        </a:spcBef>
        <a:buNone/>
        <a:defRPr sz="4400" kern="1200">
          <a:solidFill>
            <a:schemeClr val="tx1"/>
          </a:solidFill>
          <a:latin typeface="+mj-lt"/>
          <a:ea typeface="+mj-ea"/>
          <a:cs typeface="+mj-cs"/>
        </a:defRPr>
      </a:lvl1pPr>
    </p:titleStyle>
    <p:bodyStyle>
      <a:lvl1pPr marL="342882" indent="-342882" algn="l" defTabSz="914354"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13" indent="-285737" algn="l" defTabSz="914354"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942" indent="-228589" algn="l" defTabSz="914354"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120"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298"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474"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52"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29"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06" indent="-228589" algn="l" defTabSz="91435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圆角矩形 7"/>
          <p:cNvSpPr/>
          <p:nvPr userDrawn="1"/>
        </p:nvSpPr>
        <p:spPr>
          <a:xfrm>
            <a:off x="241300" y="273051"/>
            <a:ext cx="11709400" cy="6311900"/>
          </a:xfrm>
          <a:prstGeom prst="roundRect">
            <a:avLst>
              <a:gd name="adj" fmla="val 3476"/>
            </a:avLst>
          </a:prstGeom>
          <a:solidFill>
            <a:schemeClr val="bg1"/>
          </a:solidFill>
          <a:ln w="25400">
            <a:solidFill>
              <a:srgbClr val="0A86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p>
        </p:txBody>
      </p:sp>
    </p:spTree>
    <p:extLst>
      <p:ext uri="{BB962C8B-B14F-4D97-AF65-F5344CB8AC3E}">
        <p14:creationId xmlns:p14="http://schemas.microsoft.com/office/powerpoint/2010/main" val="188090977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mc:AlternateContent xmlns:mc="http://schemas.openxmlformats.org/markup-compatibility/2006" xmlns:p14="http://schemas.microsoft.com/office/powerpoint/2010/main">
    <mc:Choice Requires="p14">
      <p:transition spd="slow" p14:dur="1500" advClick="0" advTm="3000">
        <p:random/>
      </p:transition>
    </mc:Choice>
    <mc:Fallback xmlns="">
      <p:transition spd="slow" advClick="0" advTm="3000">
        <p:random/>
      </p:transition>
    </mc:Fallback>
  </mc:AlternateContent>
  <p:txStyles>
    <p:titleStyle>
      <a:lvl1pPr algn="l" defTabSz="914332"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4" indent="-228584" algn="l" defTabSz="914332"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50" indent="-228584" algn="l" defTabSz="914332"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14" indent="-228584" algn="l" defTabSz="914332"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8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47"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12"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78"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744"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910" indent="-228584" algn="l" defTabSz="914332"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32" rtl="0" eaLnBrk="1" latinLnBrk="0" hangingPunct="1">
        <a:defRPr sz="1800" kern="1200">
          <a:solidFill>
            <a:schemeClr val="tx1"/>
          </a:solidFill>
          <a:latin typeface="+mn-lt"/>
          <a:ea typeface="+mn-ea"/>
          <a:cs typeface="+mn-cs"/>
        </a:defRPr>
      </a:lvl1pPr>
      <a:lvl2pPr marL="457167" algn="l" defTabSz="914332" rtl="0" eaLnBrk="1" latinLnBrk="0" hangingPunct="1">
        <a:defRPr sz="1800" kern="1200">
          <a:solidFill>
            <a:schemeClr val="tx1"/>
          </a:solidFill>
          <a:latin typeface="+mn-lt"/>
          <a:ea typeface="+mn-ea"/>
          <a:cs typeface="+mn-cs"/>
        </a:defRPr>
      </a:lvl2pPr>
      <a:lvl3pPr marL="914332" algn="l" defTabSz="914332" rtl="0" eaLnBrk="1" latinLnBrk="0" hangingPunct="1">
        <a:defRPr sz="1800" kern="1200">
          <a:solidFill>
            <a:schemeClr val="tx1"/>
          </a:solidFill>
          <a:latin typeface="+mn-lt"/>
          <a:ea typeface="+mn-ea"/>
          <a:cs typeface="+mn-cs"/>
        </a:defRPr>
      </a:lvl3pPr>
      <a:lvl4pPr marL="1371498" algn="l" defTabSz="914332" rtl="0" eaLnBrk="1" latinLnBrk="0" hangingPunct="1">
        <a:defRPr sz="1800" kern="1200">
          <a:solidFill>
            <a:schemeClr val="tx1"/>
          </a:solidFill>
          <a:latin typeface="+mn-lt"/>
          <a:ea typeface="+mn-ea"/>
          <a:cs typeface="+mn-cs"/>
        </a:defRPr>
      </a:lvl4pPr>
      <a:lvl5pPr marL="1828664" algn="l" defTabSz="914332" rtl="0" eaLnBrk="1" latinLnBrk="0" hangingPunct="1">
        <a:defRPr sz="1800" kern="1200">
          <a:solidFill>
            <a:schemeClr val="tx1"/>
          </a:solidFill>
          <a:latin typeface="+mn-lt"/>
          <a:ea typeface="+mn-ea"/>
          <a:cs typeface="+mn-cs"/>
        </a:defRPr>
      </a:lvl5pPr>
      <a:lvl6pPr marL="2285830" algn="l" defTabSz="914332" rtl="0" eaLnBrk="1" latinLnBrk="0" hangingPunct="1">
        <a:defRPr sz="1800" kern="1200">
          <a:solidFill>
            <a:schemeClr val="tx1"/>
          </a:solidFill>
          <a:latin typeface="+mn-lt"/>
          <a:ea typeface="+mn-ea"/>
          <a:cs typeface="+mn-cs"/>
        </a:defRPr>
      </a:lvl6pPr>
      <a:lvl7pPr marL="2742994" algn="l" defTabSz="914332" rtl="0" eaLnBrk="1" latinLnBrk="0" hangingPunct="1">
        <a:defRPr sz="1800" kern="1200">
          <a:solidFill>
            <a:schemeClr val="tx1"/>
          </a:solidFill>
          <a:latin typeface="+mn-lt"/>
          <a:ea typeface="+mn-ea"/>
          <a:cs typeface="+mn-cs"/>
        </a:defRPr>
      </a:lvl7pPr>
      <a:lvl8pPr marL="3200160" algn="l" defTabSz="914332" rtl="0" eaLnBrk="1" latinLnBrk="0" hangingPunct="1">
        <a:defRPr sz="1800" kern="1200">
          <a:solidFill>
            <a:schemeClr val="tx1"/>
          </a:solidFill>
          <a:latin typeface="+mn-lt"/>
          <a:ea typeface="+mn-ea"/>
          <a:cs typeface="+mn-cs"/>
        </a:defRPr>
      </a:lvl8pPr>
      <a:lvl9pPr marL="3657327" algn="l" defTabSz="914332"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Gorditas"/>
              <a:buNone/>
              <a:defRPr sz="3500">
                <a:solidFill>
                  <a:schemeClr val="dk1"/>
                </a:solidFill>
                <a:latin typeface="Gorditas"/>
                <a:ea typeface="Gorditas"/>
                <a:cs typeface="Gorditas"/>
                <a:sym typeface="Gorditas"/>
              </a:defRPr>
            </a:lvl1pPr>
            <a:lvl2pPr lvl="1"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2pPr>
            <a:lvl3pPr lvl="2"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3pPr>
            <a:lvl4pPr lvl="3"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4pPr>
            <a:lvl5pPr lvl="4"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5pPr>
            <a:lvl6pPr lvl="5"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6pPr>
            <a:lvl7pPr lvl="6"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7pPr>
            <a:lvl8pPr lvl="7"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8pPr>
            <a:lvl9pPr lvl="8" rtl="0">
              <a:spcBef>
                <a:spcPts val="0"/>
              </a:spcBef>
              <a:spcAft>
                <a:spcPts val="0"/>
              </a:spcAft>
              <a:buClr>
                <a:schemeClr val="lt1"/>
              </a:buClr>
              <a:buSzPts val="3500"/>
              <a:buFont typeface="Gorditas"/>
              <a:buNone/>
              <a:defRPr sz="3500">
                <a:solidFill>
                  <a:schemeClr val="lt1"/>
                </a:solidFill>
                <a:latin typeface="Gorditas"/>
                <a:ea typeface="Gorditas"/>
                <a:cs typeface="Gorditas"/>
                <a:sym typeface="Gordita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Bellota"/>
              <a:buChar char="●"/>
              <a:defRPr>
                <a:solidFill>
                  <a:schemeClr val="dk1"/>
                </a:solidFill>
                <a:latin typeface="Bellota"/>
                <a:ea typeface="Bellota"/>
                <a:cs typeface="Bellota"/>
                <a:sym typeface="Bellota"/>
              </a:defRPr>
            </a:lvl1pPr>
            <a:lvl2pPr marL="914400" lvl="1"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2pPr>
            <a:lvl3pPr marL="1371600" lvl="2"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3pPr>
            <a:lvl4pPr marL="1828800" lvl="3"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4pPr>
            <a:lvl5pPr marL="2286000" lvl="4"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5pPr>
            <a:lvl6pPr marL="2743200" lvl="5"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6pPr>
            <a:lvl7pPr marL="3200400" lvl="6"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7pPr>
            <a:lvl8pPr marL="3657600" lvl="7" indent="-317500">
              <a:lnSpc>
                <a:spcPct val="115000"/>
              </a:lnSpc>
              <a:spcBef>
                <a:spcPts val="1600"/>
              </a:spcBef>
              <a:spcAft>
                <a:spcPts val="0"/>
              </a:spcAft>
              <a:buClr>
                <a:schemeClr val="dk1"/>
              </a:buClr>
              <a:buSzPts val="1400"/>
              <a:buFont typeface="Bellota"/>
              <a:buChar char="○"/>
              <a:defRPr>
                <a:solidFill>
                  <a:schemeClr val="dk1"/>
                </a:solidFill>
                <a:latin typeface="Bellota"/>
                <a:ea typeface="Bellota"/>
                <a:cs typeface="Bellota"/>
                <a:sym typeface="Bellota"/>
              </a:defRPr>
            </a:lvl8pPr>
            <a:lvl9pPr marL="4114800" lvl="8" indent="-317500">
              <a:lnSpc>
                <a:spcPct val="115000"/>
              </a:lnSpc>
              <a:spcBef>
                <a:spcPts val="1600"/>
              </a:spcBef>
              <a:spcAft>
                <a:spcPts val="1600"/>
              </a:spcAft>
              <a:buClr>
                <a:schemeClr val="dk1"/>
              </a:buClr>
              <a:buSzPts val="1400"/>
              <a:buFont typeface="Bellota"/>
              <a:buChar char="■"/>
              <a:defRPr>
                <a:solidFill>
                  <a:schemeClr val="dk1"/>
                </a:solidFill>
                <a:latin typeface="Bellota"/>
                <a:ea typeface="Bellota"/>
                <a:cs typeface="Bellota"/>
                <a:sym typeface="Bellota"/>
              </a:defRPr>
            </a:lvl9pPr>
          </a:lstStyle>
          <a:p>
            <a:endParaRPr/>
          </a:p>
        </p:txBody>
      </p:sp>
    </p:spTree>
    <p:extLst>
      <p:ext uri="{BB962C8B-B14F-4D97-AF65-F5344CB8AC3E}">
        <p14:creationId xmlns:p14="http://schemas.microsoft.com/office/powerpoint/2010/main" val="3847811271"/>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24/05/2024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25064085"/>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28.xml"/><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9.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notesSlide" Target="../notesSlides/notesSlide9.xml"/><Relationship Id="rId1" Type="http://schemas.openxmlformats.org/officeDocument/2006/relationships/slideLayout" Target="../slideLayouts/slideLayout66.xml"/><Relationship Id="rId6" Type="http://schemas.openxmlformats.org/officeDocument/2006/relationships/image" Target="../media/image38.svg"/><Relationship Id="rId5" Type="http://schemas.openxmlformats.org/officeDocument/2006/relationships/image" Target="../media/image37.svg"/><Relationship Id="rId4" Type="http://schemas.openxmlformats.org/officeDocument/2006/relationships/image" Target="../media/image36.sv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p:nvPr/>
        </p:nvSpPr>
        <p:spPr>
          <a:xfrm>
            <a:off x="-2815469" y="5740521"/>
            <a:ext cx="17478704" cy="5777063"/>
          </a:xfrm>
          <a:prstGeom prst="ellipse">
            <a:avLst/>
          </a:prstGeom>
          <a:solidFill>
            <a:srgbClr val="E7EE92">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a:ea typeface="微软雅黑"/>
              <a:cs typeface="+mn-ea"/>
              <a:sym typeface="+mn-lt"/>
            </a:endParaRPr>
          </a:p>
        </p:txBody>
      </p:sp>
      <p:pic>
        <p:nvPicPr>
          <p:cNvPr id="8" name="图片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51997" y="30020"/>
            <a:ext cx="1616134" cy="914416"/>
          </a:xfrm>
          <a:prstGeom prst="rect">
            <a:avLst/>
          </a:prstGeom>
        </p:spPr>
      </p:pic>
      <p:pic>
        <p:nvPicPr>
          <p:cNvPr id="10" name="图片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3482" y="-47640"/>
            <a:ext cx="1849297" cy="1849297"/>
          </a:xfrm>
          <a:prstGeom prst="rect">
            <a:avLst/>
          </a:prstGeom>
        </p:spPr>
      </p:pic>
      <p:pic>
        <p:nvPicPr>
          <p:cNvPr id="11" name="图片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3482" y="1256099"/>
            <a:ext cx="1077595" cy="726750"/>
          </a:xfrm>
          <a:prstGeom prst="rect">
            <a:avLst/>
          </a:prstGeom>
        </p:spPr>
      </p:pic>
      <p:pic>
        <p:nvPicPr>
          <p:cNvPr id="5" name="图片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919556" y="-367301"/>
            <a:ext cx="1280718" cy="1811597"/>
          </a:xfrm>
          <a:prstGeom prst="rect">
            <a:avLst/>
          </a:prstGeom>
        </p:spPr>
      </p:pic>
      <p:pic>
        <p:nvPicPr>
          <p:cNvPr id="19" name="图片 1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52307" y="126130"/>
            <a:ext cx="3855864" cy="563314"/>
          </a:xfrm>
          <a:prstGeom prst="rect">
            <a:avLst/>
          </a:prstGeom>
        </p:spPr>
      </p:pic>
      <p:graphicFrame>
        <p:nvGraphicFramePr>
          <p:cNvPr id="2" name="Table 1">
            <a:extLst>
              <a:ext uri="{FF2B5EF4-FFF2-40B4-BE49-F238E27FC236}">
                <a16:creationId xmlns:a16="http://schemas.microsoft.com/office/drawing/2014/main" id="{19AD766D-A5F7-9DC3-F3F4-3BC50BBFBE19}"/>
              </a:ext>
            </a:extLst>
          </p:cNvPr>
          <p:cNvGraphicFramePr>
            <a:graphicFrameLocks noGrp="1"/>
          </p:cNvGraphicFramePr>
          <p:nvPr>
            <p:extLst>
              <p:ext uri="{D42A27DB-BD31-4B8C-83A1-F6EECF244321}">
                <p14:modId xmlns:p14="http://schemas.microsoft.com/office/powerpoint/2010/main" val="3279924397"/>
              </p:ext>
            </p:extLst>
          </p:nvPr>
        </p:nvGraphicFramePr>
        <p:xfrm>
          <a:off x="794331" y="648174"/>
          <a:ext cx="10567352" cy="4917096"/>
        </p:xfrm>
        <a:graphic>
          <a:graphicData uri="http://schemas.openxmlformats.org/drawingml/2006/table">
            <a:tbl>
              <a:tblPr firstRow="1" firstCol="1" bandRow="1">
                <a:tableStyleId>{1E171933-4619-4E11-9A3F-F7608DF75F80}</a:tableStyleId>
              </a:tblPr>
              <a:tblGrid>
                <a:gridCol w="5283676">
                  <a:extLst>
                    <a:ext uri="{9D8B030D-6E8A-4147-A177-3AD203B41FA5}">
                      <a16:colId xmlns:a16="http://schemas.microsoft.com/office/drawing/2014/main" val="595733933"/>
                    </a:ext>
                  </a:extLst>
                </a:gridCol>
                <a:gridCol w="5283676">
                  <a:extLst>
                    <a:ext uri="{9D8B030D-6E8A-4147-A177-3AD203B41FA5}">
                      <a16:colId xmlns:a16="http://schemas.microsoft.com/office/drawing/2014/main" val="1326411063"/>
                    </a:ext>
                  </a:extLst>
                </a:gridCol>
              </a:tblGrid>
              <a:tr h="614637">
                <a:tc>
                  <a:txBody>
                    <a:bodyPr/>
                    <a:lstStyle/>
                    <a:p>
                      <a:pPr algn="ctr">
                        <a:lnSpc>
                          <a:spcPct val="100000"/>
                        </a:lnSpc>
                        <a:spcAft>
                          <a:spcPts val="800"/>
                        </a:spcAft>
                      </a:pPr>
                      <a:r>
                        <a:rPr lang="vi-VN" sz="2800" kern="100">
                          <a:effectLst/>
                          <a:latin typeface="Times New Roman" panose="02020603050405020304" pitchFamily="18" charset="0"/>
                          <a:cs typeface="Times New Roman" panose="02020603050405020304" pitchFamily="18" charset="0"/>
                        </a:rPr>
                        <a:t>Câu</a:t>
                      </a:r>
                      <a:endParaRPr lang="en-SG"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vi-VN" sz="2800" kern="100">
                          <a:effectLst/>
                          <a:latin typeface="Times New Roman" panose="02020603050405020304" pitchFamily="18" charset="0"/>
                          <a:cs typeface="Times New Roman" panose="02020603050405020304" pitchFamily="18" charset="0"/>
                        </a:rPr>
                        <a:t>Mục đích</a:t>
                      </a:r>
                      <a:endParaRPr lang="en-SG"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37897110"/>
                  </a:ext>
                </a:extLst>
              </a:tr>
              <a:tr h="614637">
                <a:tc>
                  <a:txBody>
                    <a:bodyPr/>
                    <a:lstStyle/>
                    <a:p>
                      <a:pPr algn="just">
                        <a:lnSpc>
                          <a:spcPct val="100000"/>
                        </a:lnSpc>
                        <a:spcAft>
                          <a:spcPts val="800"/>
                        </a:spcAft>
                      </a:pPr>
                      <a:r>
                        <a:rPr lang="vi-VN" sz="2800" kern="100" dirty="0">
                          <a:effectLst/>
                          <a:latin typeface="Times New Roman" panose="02020603050405020304" pitchFamily="18" charset="0"/>
                          <a:cs typeface="Times New Roman" panose="02020603050405020304" pitchFamily="18" charset="0"/>
                        </a:rPr>
                        <a:t>Em </a:t>
                      </a:r>
                      <a:r>
                        <a:rPr lang="en-US" sz="2800" kern="100" dirty="0" err="1">
                          <a:effectLst/>
                          <a:latin typeface="Times New Roman" panose="02020603050405020304" pitchFamily="18" charset="0"/>
                          <a:cs typeface="Times New Roman" panose="02020603050405020304" pitchFamily="18" charset="0"/>
                        </a:rPr>
                        <a:t>đã</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làm</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bài</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tập</a:t>
                      </a:r>
                      <a:r>
                        <a:rPr lang="en-US" sz="2800" kern="100" baseline="0" dirty="0">
                          <a:effectLst/>
                          <a:latin typeface="Times New Roman" panose="02020603050405020304" pitchFamily="18" charset="0"/>
                          <a:cs typeface="Times New Roman" panose="02020603050405020304" pitchFamily="18" charset="0"/>
                        </a:rPr>
                        <a:t> </a:t>
                      </a:r>
                      <a:r>
                        <a:rPr lang="vi-VN" sz="2800" kern="100" dirty="0">
                          <a:effectLst/>
                          <a:latin typeface="Times New Roman" panose="02020603050405020304" pitchFamily="18" charset="0"/>
                          <a:cs typeface="Times New Roman" panose="02020603050405020304" pitchFamily="18" charset="0"/>
                        </a:rPr>
                        <a:t>chưa?</a:t>
                      </a: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800" kern="100" dirty="0">
                          <a:effectLst/>
                          <a:latin typeface="Times New Roman" panose="02020603050405020304" pitchFamily="18" charset="0"/>
                          <a:cs typeface="Times New Roman" panose="02020603050405020304" pitchFamily="18" charset="0"/>
                        </a:rPr>
                        <a:t> </a:t>
                      </a: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755078"/>
                  </a:ext>
                </a:extLst>
              </a:tr>
              <a:tr h="1229274">
                <a:tc>
                  <a:txBody>
                    <a:bodyPr/>
                    <a:lstStyle/>
                    <a:p>
                      <a:pPr algn="just">
                        <a:lnSpc>
                          <a:spcPct val="100000"/>
                        </a:lnSpc>
                        <a:spcAft>
                          <a:spcPts val="800"/>
                        </a:spcAft>
                      </a:pPr>
                      <a:r>
                        <a:rPr lang="vi-VN" sz="2800" kern="100">
                          <a:effectLst/>
                          <a:latin typeface="Times New Roman" panose="02020603050405020304" pitchFamily="18" charset="0"/>
                          <a:cs typeface="Times New Roman" panose="02020603050405020304" pitchFamily="18" charset="0"/>
                        </a:rPr>
                        <a:t>Sao băng đẹp quá!</a:t>
                      </a:r>
                      <a:endParaRPr lang="en-SG"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91113750"/>
                  </a:ext>
                </a:extLst>
              </a:tr>
              <a:tr h="1229274">
                <a:tc>
                  <a:txBody>
                    <a:bodyPr/>
                    <a:lstStyle/>
                    <a:p>
                      <a:pPr algn="just">
                        <a:lnSpc>
                          <a:spcPct val="100000"/>
                        </a:lnSpc>
                        <a:spcAft>
                          <a:spcPts val="800"/>
                        </a:spcAft>
                      </a:pPr>
                      <a:r>
                        <a:rPr lang="en-US" sz="2800" kern="100" dirty="0" err="1">
                          <a:effectLst/>
                          <a:latin typeface="Times New Roman" panose="02020603050405020304" pitchFamily="18" charset="0"/>
                          <a:cs typeface="Times New Roman" panose="02020603050405020304" pitchFamily="18" charset="0"/>
                        </a:rPr>
                        <a:t>Bạn</a:t>
                      </a:r>
                      <a:r>
                        <a:rPr lang="en-US" sz="2800" kern="100" baseline="0" dirty="0">
                          <a:effectLst/>
                          <a:latin typeface="Times New Roman" panose="02020603050405020304" pitchFamily="18" charset="0"/>
                          <a:cs typeface="Times New Roman" panose="02020603050405020304" pitchFamily="18" charset="0"/>
                        </a:rPr>
                        <a:t> Mai </a:t>
                      </a:r>
                      <a:r>
                        <a:rPr lang="en-US" sz="2800" kern="100" baseline="0" dirty="0" err="1">
                          <a:effectLst/>
                          <a:latin typeface="Times New Roman" panose="02020603050405020304" pitchFamily="18" charset="0"/>
                          <a:cs typeface="Times New Roman" panose="02020603050405020304" pitchFamily="18" charset="0"/>
                        </a:rPr>
                        <a:t>đã</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học</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tập</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chăm</a:t>
                      </a:r>
                      <a:r>
                        <a:rPr lang="en-US" sz="2800" kern="100" baseline="0" dirty="0">
                          <a:effectLst/>
                          <a:latin typeface="Times New Roman" panose="02020603050405020304" pitchFamily="18" charset="0"/>
                          <a:cs typeface="Times New Roman" panose="02020603050405020304" pitchFamily="18" charset="0"/>
                        </a:rPr>
                        <a:t> </a:t>
                      </a:r>
                      <a:r>
                        <a:rPr lang="en-US" sz="2800" kern="100" baseline="0" dirty="0" err="1">
                          <a:effectLst/>
                          <a:latin typeface="Times New Roman" panose="02020603050405020304" pitchFamily="18" charset="0"/>
                          <a:cs typeface="Times New Roman" panose="02020603050405020304" pitchFamily="18" charset="0"/>
                        </a:rPr>
                        <a:t>chỉ</a:t>
                      </a:r>
                      <a:r>
                        <a:rPr lang="vi-VN" sz="2800" kern="100" dirty="0">
                          <a:effectLst/>
                          <a:latin typeface="Times New Roman" panose="02020603050405020304" pitchFamily="18" charset="0"/>
                          <a:cs typeface="Times New Roman" panose="02020603050405020304" pitchFamily="18" charset="0"/>
                        </a:rPr>
                        <a:t>.</a:t>
                      </a: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800" kern="100" dirty="0">
                          <a:effectLst/>
                          <a:latin typeface="Times New Roman" panose="02020603050405020304" pitchFamily="18" charset="0"/>
                          <a:cs typeface="Times New Roman" panose="02020603050405020304" pitchFamily="18" charset="0"/>
                        </a:rPr>
                        <a:t> </a:t>
                      </a: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6071127"/>
                  </a:ext>
                </a:extLst>
              </a:tr>
              <a:tr h="1229274">
                <a:tc>
                  <a:txBody>
                    <a:bodyPr/>
                    <a:lstStyle/>
                    <a:p>
                      <a:pPr algn="just">
                        <a:lnSpc>
                          <a:spcPct val="100000"/>
                        </a:lnSpc>
                        <a:spcAft>
                          <a:spcPts val="800"/>
                        </a:spcAft>
                      </a:pPr>
                      <a:r>
                        <a:rPr lang="vi-VN" sz="2800" kern="100" dirty="0">
                          <a:effectLst/>
                          <a:latin typeface="Times New Roman" panose="02020603050405020304" pitchFamily="18" charset="0"/>
                          <a:cs typeface="Times New Roman" panose="02020603050405020304" pitchFamily="18" charset="0"/>
                        </a:rPr>
                        <a:t>Việt Nam có bao nhiêu dân tộc anh em?</a:t>
                      </a: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800" kern="100" dirty="0">
                          <a:effectLst/>
                          <a:latin typeface="Times New Roman" panose="02020603050405020304" pitchFamily="18" charset="0"/>
                          <a:cs typeface="Times New Roman" panose="02020603050405020304" pitchFamily="18" charset="0"/>
                        </a:rPr>
                        <a:t> </a:t>
                      </a:r>
                      <a:endParaRPr lang="en-SG"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14430311"/>
                  </a:ext>
                </a:extLst>
              </a:tr>
            </a:tbl>
          </a:graphicData>
        </a:graphic>
      </p:graphicFrame>
      <p:pic>
        <p:nvPicPr>
          <p:cNvPr id="25" name="图片 2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733152" y="5207908"/>
            <a:ext cx="1588663" cy="1650092"/>
          </a:xfrm>
          <a:prstGeom prst="rect">
            <a:avLst/>
          </a:prstGeom>
        </p:spPr>
      </p:pic>
      <p:pic>
        <p:nvPicPr>
          <p:cNvPr id="24" name="图片 23"/>
          <p:cNvPicPr>
            <a:picLocks noChangeAspect="1"/>
          </p:cNvPicPr>
          <p:nvPr/>
        </p:nvPicPr>
        <p:blipFill rotWithShape="1">
          <a:blip r:embed="rId9" cstate="screen">
            <a:extLst>
              <a:ext uri="{28A0092B-C50C-407E-A947-70E740481C1C}">
                <a14:useLocalDpi xmlns:a14="http://schemas.microsoft.com/office/drawing/2010/main"/>
              </a:ext>
            </a:extLst>
          </a:blip>
          <a:srcRect r="1385" b="20612"/>
          <a:stretch/>
        </p:blipFill>
        <p:spPr>
          <a:xfrm>
            <a:off x="0" y="5327471"/>
            <a:ext cx="1588663" cy="1541690"/>
          </a:xfrm>
          <a:prstGeom prst="rect">
            <a:avLst/>
          </a:prstGeom>
        </p:spPr>
      </p:pic>
      <p:sp>
        <p:nvSpPr>
          <p:cNvPr id="4" name="TextBox 3">
            <a:extLst>
              <a:ext uri="{FF2B5EF4-FFF2-40B4-BE49-F238E27FC236}">
                <a16:creationId xmlns:a16="http://schemas.microsoft.com/office/drawing/2014/main" id="{45E2EAA4-81A6-A5BD-8B40-C3BF325B1688}"/>
              </a:ext>
            </a:extLst>
          </p:cNvPr>
          <p:cNvSpPr txBox="1"/>
          <p:nvPr/>
        </p:nvSpPr>
        <p:spPr>
          <a:xfrm>
            <a:off x="6078007" y="1278437"/>
            <a:ext cx="8739350" cy="523220"/>
          </a:xfrm>
          <a:prstGeom prst="rect">
            <a:avLst/>
          </a:prstGeom>
          <a:noFill/>
        </p:spPr>
        <p:txBody>
          <a:bodyPr wrap="square">
            <a:spAutoFit/>
          </a:bodyPr>
          <a:lstStyle/>
          <a:p>
            <a:r>
              <a:rPr kumimoji="0" lang="vi-VN" sz="2800" b="0" i="0" u="none" strike="noStrike" kern="1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Hỏi </a:t>
            </a:r>
            <a:endParaRPr lang="en-SG" dirty="0"/>
          </a:p>
        </p:txBody>
      </p:sp>
      <p:sp>
        <p:nvSpPr>
          <p:cNvPr id="7" name="TextBox 6">
            <a:extLst>
              <a:ext uri="{FF2B5EF4-FFF2-40B4-BE49-F238E27FC236}">
                <a16:creationId xmlns:a16="http://schemas.microsoft.com/office/drawing/2014/main" id="{0A6F3259-EC51-3A07-647F-F885C991C22A}"/>
              </a:ext>
            </a:extLst>
          </p:cNvPr>
          <p:cNvSpPr txBox="1"/>
          <p:nvPr/>
        </p:nvSpPr>
        <p:spPr>
          <a:xfrm>
            <a:off x="6095999" y="2008438"/>
            <a:ext cx="5087007"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800"/>
              </a:spcAft>
              <a:buClrTx/>
              <a:buSzTx/>
              <a:buFontTx/>
              <a:buNone/>
              <a:tabLst/>
              <a:defRPr/>
            </a:pPr>
            <a:r>
              <a:rPr kumimoji="0" lang="vi-VN" sz="2800" b="0" i="0" u="none" strike="noStrike" kern="1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Bộc lộ cảm xúc  (ngạc nhiên, thích thú)</a:t>
            </a:r>
            <a:endParaRPr kumimoji="0" lang="en-SG"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35F8DA40-93F1-84E7-AC02-BA3C1F02C778}"/>
              </a:ext>
            </a:extLst>
          </p:cNvPr>
          <p:cNvSpPr txBox="1"/>
          <p:nvPr/>
        </p:nvSpPr>
        <p:spPr>
          <a:xfrm>
            <a:off x="6180239" y="3300396"/>
            <a:ext cx="8818178" cy="523220"/>
          </a:xfrm>
          <a:prstGeom prst="rect">
            <a:avLst/>
          </a:prstGeom>
          <a:noFill/>
        </p:spPr>
        <p:txBody>
          <a:bodyPr wrap="square">
            <a:spAutoFit/>
          </a:bodyPr>
          <a:lstStyle/>
          <a:p>
            <a:r>
              <a:rPr kumimoji="0" lang="vi-VN" sz="2800" b="0" i="0" u="none" strike="noStrike" kern="1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Kể </a:t>
            </a:r>
            <a:endParaRPr lang="en-SG" dirty="0"/>
          </a:p>
        </p:txBody>
      </p:sp>
      <p:sp>
        <p:nvSpPr>
          <p:cNvPr id="16" name="TextBox 15">
            <a:extLst>
              <a:ext uri="{FF2B5EF4-FFF2-40B4-BE49-F238E27FC236}">
                <a16:creationId xmlns:a16="http://schemas.microsoft.com/office/drawing/2014/main" id="{7B0E05BC-A0EC-29C8-4620-DE6936072AC2}"/>
              </a:ext>
            </a:extLst>
          </p:cNvPr>
          <p:cNvSpPr txBox="1"/>
          <p:nvPr/>
        </p:nvSpPr>
        <p:spPr>
          <a:xfrm>
            <a:off x="6180239" y="4573563"/>
            <a:ext cx="8907516" cy="523220"/>
          </a:xfrm>
          <a:prstGeom prst="rect">
            <a:avLst/>
          </a:prstGeom>
          <a:noFill/>
        </p:spPr>
        <p:txBody>
          <a:bodyPr wrap="square">
            <a:spAutoFit/>
          </a:bodyPr>
          <a:lstStyle/>
          <a:p>
            <a:r>
              <a:rPr kumimoji="0" lang="vi-VN" sz="2800" b="0" i="0" u="none" strike="noStrike" kern="100" cap="none" spc="0" normalizeH="0" baseline="0" noProof="0" dirty="0">
                <a:ln>
                  <a:noFill/>
                </a:ln>
                <a:solidFill>
                  <a:prstClr val="black"/>
                </a:solidFill>
                <a:effectLst/>
                <a:uLnTx/>
                <a:uFillTx/>
                <a:latin typeface="Times New Roman" panose="02020603050405020304" pitchFamily="18" charset="0"/>
                <a:ea typeface="微软雅黑"/>
                <a:cs typeface="Times New Roman" panose="02020603050405020304" pitchFamily="18" charset="0"/>
              </a:rPr>
              <a:t>Hỏi </a:t>
            </a:r>
            <a:endParaRPr lang="en-SG" dirty="0"/>
          </a:p>
        </p:txBody>
      </p:sp>
    </p:spTree>
    <p:extLst>
      <p:ext uri="{BB962C8B-B14F-4D97-AF65-F5344CB8AC3E}">
        <p14:creationId xmlns:p14="http://schemas.microsoft.com/office/powerpoint/2010/main" val="31948865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14"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2"/>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760132" y="2543098"/>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8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Hoạt động luyện tập</a:t>
            </a:r>
            <a:endParaRPr kumimoji="0" lang="en-US" sz="8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4" name="图片 9">
            <a:extLst>
              <a:ext uri="{FF2B5EF4-FFF2-40B4-BE49-F238E27FC236}">
                <a16:creationId xmlns:a16="http://schemas.microsoft.com/office/drawing/2014/main" id="{0BABCBF3-76C3-342E-DB04-74A70204F5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246680"/>
            <a:ext cx="4724401" cy="3657601"/>
          </a:xfrm>
          <a:prstGeom prst="rect">
            <a:avLst/>
          </a:prstGeom>
        </p:spPr>
      </p:pic>
    </p:spTree>
    <p:extLst>
      <p:ext uri="{BB962C8B-B14F-4D97-AF65-F5344CB8AC3E}">
        <p14:creationId xmlns:p14="http://schemas.microsoft.com/office/powerpoint/2010/main" val="2490946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D15B16-19BA-E97A-4E22-BBEE07F386A1}"/>
              </a:ext>
            </a:extLst>
          </p:cNvPr>
          <p:cNvPicPr>
            <a:picLocks noChangeAspect="1"/>
          </p:cNvPicPr>
          <p:nvPr/>
        </p:nvPicPr>
        <p:blipFill>
          <a:blip r:embed="rId2"/>
          <a:stretch>
            <a:fillRect/>
          </a:stretch>
        </p:blipFill>
        <p:spPr>
          <a:xfrm>
            <a:off x="0" y="1673"/>
            <a:ext cx="12192000" cy="6854653"/>
          </a:xfrm>
          <a:prstGeom prst="rect">
            <a:avLst/>
          </a:prstGeom>
        </p:spPr>
      </p:pic>
      <p:pic>
        <p:nvPicPr>
          <p:cNvPr id="6" name="图片 7">
            <a:extLst>
              <a:ext uri="{FF2B5EF4-FFF2-40B4-BE49-F238E27FC236}">
                <a16:creationId xmlns:a16="http://schemas.microsoft.com/office/drawing/2014/main" id="{BBBAC4B3-77D3-55BE-E63E-8905325BD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02607"/>
            <a:ext cx="1325217" cy="1053719"/>
          </a:xfrm>
          <a:prstGeom prst="rect">
            <a:avLst/>
          </a:prstGeom>
        </p:spPr>
      </p:pic>
      <p:sp>
        <p:nvSpPr>
          <p:cNvPr id="7" name="文本框 8">
            <a:extLst>
              <a:ext uri="{FF2B5EF4-FFF2-40B4-BE49-F238E27FC236}">
                <a16:creationId xmlns:a16="http://schemas.microsoft.com/office/drawing/2014/main" id="{7165135B-2517-E21E-B2B6-30BDA3F50D3C}"/>
              </a:ext>
            </a:extLst>
          </p:cNvPr>
          <p:cNvSpPr txBox="1"/>
          <p:nvPr/>
        </p:nvSpPr>
        <p:spPr>
          <a:xfrm>
            <a:off x="1105708" y="688199"/>
            <a:ext cx="10619537" cy="646331"/>
          </a:xfrm>
          <a:prstGeom prst="rect">
            <a:avLst/>
          </a:prstGeom>
          <a:noFill/>
        </p:spPr>
        <p:txBody>
          <a:bodyPr wrap="square" rtlCol="0">
            <a:spAutoFit/>
          </a:bodyPr>
          <a:lstStyle/>
          <a:p>
            <a:r>
              <a:rPr lang="en-US" sz="3600" b="1" dirty="0">
                <a:solidFill>
                  <a:schemeClr val="accent2">
                    <a:lumMod val="75000"/>
                  </a:schemeClr>
                </a:solidFill>
                <a:latin typeface="Times New Roman" panose="02020603050405020304" pitchFamily="18" charset="0"/>
                <a:cs typeface="Times New Roman" panose="02020603050405020304" pitchFamily="18" charset="0"/>
              </a:rPr>
              <a:t>II.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Luyện</a:t>
            </a:r>
            <a:r>
              <a:rPr lang="en-US" sz="3600" b="1" dirty="0">
                <a:solidFill>
                  <a:schemeClr val="accent2">
                    <a:lumMod val="75000"/>
                  </a:schemeClr>
                </a:solidFill>
                <a:latin typeface="Times New Roman" panose="02020603050405020304" pitchFamily="18" charset="0"/>
                <a:cs typeface="Times New Roman" panose="02020603050405020304" pitchFamily="18" charset="0"/>
              </a:rPr>
              <a:t> </a:t>
            </a:r>
            <a:r>
              <a:rPr lang="en-US" sz="3600" b="1" dirty="0" err="1">
                <a:solidFill>
                  <a:schemeClr val="accent2">
                    <a:lumMod val="75000"/>
                  </a:schemeClr>
                </a:solidFill>
                <a:latin typeface="Times New Roman" panose="02020603050405020304" pitchFamily="18" charset="0"/>
                <a:cs typeface="Times New Roman" panose="02020603050405020304" pitchFamily="18" charset="0"/>
              </a:rPr>
              <a:t>tập</a:t>
            </a:r>
            <a:endParaRPr lang="en-SG" sz="3600" dirty="0">
              <a:solidFill>
                <a:schemeClr val="accent2">
                  <a:lumMod val="75000"/>
                </a:schemeClr>
              </a:solidFill>
              <a:latin typeface="Times New Roman" panose="02020603050405020304" pitchFamily="18" charset="0"/>
              <a:cs typeface="Times New Roman" panose="02020603050405020304" pitchFamily="18" charset="0"/>
            </a:endParaRPr>
          </a:p>
        </p:txBody>
      </p:sp>
      <p:pic>
        <p:nvPicPr>
          <p:cNvPr id="2" name="图片 4" descr="2">
            <a:extLst>
              <a:ext uri="{FF2B5EF4-FFF2-40B4-BE49-F238E27FC236}">
                <a16:creationId xmlns:a16="http://schemas.microsoft.com/office/drawing/2014/main" id="{7781F3A8-8979-5FEA-8E22-F709503E4BC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68656" y="83390"/>
            <a:ext cx="7393596" cy="702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内容占位符 2">
            <a:extLst>
              <a:ext uri="{FF2B5EF4-FFF2-40B4-BE49-F238E27FC236}">
                <a16:creationId xmlns:a16="http://schemas.microsoft.com/office/drawing/2014/main" id="{985996AD-1D98-D49F-CAA7-4D97CB2496C0}"/>
              </a:ext>
            </a:extLst>
          </p:cNvPr>
          <p:cNvSpPr txBox="1">
            <a:spLocks noChangeArrowheads="1"/>
          </p:cNvSpPr>
          <p:nvPr/>
        </p:nvSpPr>
        <p:spPr bwMode="auto">
          <a:xfrm>
            <a:off x="6415476" y="2149222"/>
            <a:ext cx="4757213" cy="14842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577" indent="-228577" algn="l" defTabSz="914309"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31" indent="-228577" algn="l" defTabSz="914309"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86" indent="-228577" algn="l" defTabSz="914309"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40"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94"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49"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503"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vi-VN" sz="4800" i="1" dirty="0">
                <a:latin typeface="+mj-lt"/>
              </a:rPr>
              <a:t>Nhóm 1:  Bài 1</a:t>
            </a:r>
            <a:endParaRPr lang="en-SG" sz="4800" dirty="0">
              <a:latin typeface="+mj-lt"/>
            </a:endParaRPr>
          </a:p>
          <a:p>
            <a:r>
              <a:rPr lang="vi-VN" sz="4800" i="1" dirty="0">
                <a:latin typeface="+mj-lt"/>
              </a:rPr>
              <a:t>Nhóm 2:  Bài 2</a:t>
            </a:r>
            <a:endParaRPr lang="en-SG" sz="4800" dirty="0">
              <a:latin typeface="+mj-lt"/>
            </a:endParaRPr>
          </a:p>
          <a:p>
            <a:r>
              <a:rPr lang="vi-VN" sz="4800" i="1" dirty="0">
                <a:latin typeface="+mj-lt"/>
              </a:rPr>
              <a:t>Nhóm 3: Bài 3</a:t>
            </a:r>
            <a:endParaRPr lang="en-SG" sz="4800" dirty="0">
              <a:latin typeface="+mj-lt"/>
            </a:endParaRPr>
          </a:p>
        </p:txBody>
      </p:sp>
      <p:pic>
        <p:nvPicPr>
          <p:cNvPr id="4" name="图片 34">
            <a:extLst>
              <a:ext uri="{FF2B5EF4-FFF2-40B4-BE49-F238E27FC236}">
                <a16:creationId xmlns:a16="http://schemas.microsoft.com/office/drawing/2014/main" id="{AF670408-F81F-D661-4CA7-159463F07FA7}"/>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638953" y="2149222"/>
            <a:ext cx="4958468" cy="4958468"/>
          </a:xfrm>
          <a:prstGeom prst="rect">
            <a:avLst/>
          </a:prstGeom>
        </p:spPr>
      </p:pic>
    </p:spTree>
    <p:extLst>
      <p:ext uri="{BB962C8B-B14F-4D97-AF65-F5344CB8AC3E}">
        <p14:creationId xmlns:p14="http://schemas.microsoft.com/office/powerpoint/2010/main" val="1400290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3">
                                            <p:txEl>
                                              <p:pRg st="1" end="1"/>
                                            </p:txEl>
                                          </p:spTgt>
                                        </p:tgtEl>
                                        <p:attrNameLst>
                                          <p:attrName>style.visibility</p:attrName>
                                        </p:attrNameLst>
                                      </p:cBhvr>
                                      <p:to>
                                        <p:strVal val="visible"/>
                                      </p:to>
                                    </p:set>
                                    <p:anim calcmode="lin" valueType="num">
                                      <p:cBhvr>
                                        <p:cTn id="30"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2"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1"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500" tmFilter="0,0; .5, 1; 1, 1"/>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3"/>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803675" y="3154820"/>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7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Bài tập 1</a:t>
            </a:r>
            <a:endParaRPr kumimoji="0" lang="en-US" sz="166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nvGrpSpPr>
          <p:cNvPr id="16" name="Google Shape;2430;p35">
            <a:extLst>
              <a:ext uri="{FF2B5EF4-FFF2-40B4-BE49-F238E27FC236}">
                <a16:creationId xmlns:a16="http://schemas.microsoft.com/office/drawing/2014/main" id="{A111558A-BCC8-B537-39F7-F94C0F186121}"/>
              </a:ext>
            </a:extLst>
          </p:cNvPr>
          <p:cNvGrpSpPr/>
          <p:nvPr/>
        </p:nvGrpSpPr>
        <p:grpSpPr>
          <a:xfrm flipH="1">
            <a:off x="6361044" y="961542"/>
            <a:ext cx="1690176" cy="1502052"/>
            <a:chOff x="6662426" y="3343311"/>
            <a:chExt cx="184656" cy="174269"/>
          </a:xfrm>
          <a:solidFill>
            <a:schemeClr val="bg2"/>
          </a:solidFill>
        </p:grpSpPr>
        <p:sp>
          <p:nvSpPr>
            <p:cNvPr id="17" name="Google Shape;2431;p35">
              <a:extLst>
                <a:ext uri="{FF2B5EF4-FFF2-40B4-BE49-F238E27FC236}">
                  <a16:creationId xmlns:a16="http://schemas.microsoft.com/office/drawing/2014/main" id="{A4CA40CC-B6CA-6406-3020-D3A80702649E}"/>
                </a:ext>
              </a:extLst>
            </p:cNvPr>
            <p:cNvSpPr/>
            <p:nvPr/>
          </p:nvSpPr>
          <p:spPr>
            <a:xfrm>
              <a:off x="6662426" y="3343311"/>
              <a:ext cx="184656" cy="168114"/>
            </a:xfrm>
            <a:custGeom>
              <a:avLst/>
              <a:gdLst/>
              <a:ahLst/>
              <a:cxnLst/>
              <a:rect l="l" t="t" r="r" b="b"/>
              <a:pathLst>
                <a:path w="2400" h="2185" extrusionOk="0">
                  <a:moveTo>
                    <a:pt x="1201" y="0"/>
                  </a:moveTo>
                  <a:cubicBezTo>
                    <a:pt x="921" y="0"/>
                    <a:pt x="642" y="107"/>
                    <a:pt x="428" y="320"/>
                  </a:cubicBezTo>
                  <a:cubicBezTo>
                    <a:pt x="1" y="747"/>
                    <a:pt x="1" y="1438"/>
                    <a:pt x="428" y="1865"/>
                  </a:cubicBezTo>
                  <a:cubicBezTo>
                    <a:pt x="642" y="2078"/>
                    <a:pt x="921" y="2185"/>
                    <a:pt x="1201" y="2185"/>
                  </a:cubicBezTo>
                  <a:cubicBezTo>
                    <a:pt x="1480" y="2185"/>
                    <a:pt x="1760" y="2078"/>
                    <a:pt x="1973" y="1865"/>
                  </a:cubicBezTo>
                  <a:cubicBezTo>
                    <a:pt x="2399" y="1438"/>
                    <a:pt x="2399" y="747"/>
                    <a:pt x="1973" y="320"/>
                  </a:cubicBezTo>
                  <a:cubicBezTo>
                    <a:pt x="1760" y="107"/>
                    <a:pt x="1480" y="0"/>
                    <a:pt x="1201"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2432;p35">
              <a:extLst>
                <a:ext uri="{FF2B5EF4-FFF2-40B4-BE49-F238E27FC236}">
                  <a16:creationId xmlns:a16="http://schemas.microsoft.com/office/drawing/2014/main" id="{3F0E0F4D-2418-3AC0-9302-8B8DE5DFBF9F}"/>
                </a:ext>
              </a:extLst>
            </p:cNvPr>
            <p:cNvSpPr/>
            <p:nvPr/>
          </p:nvSpPr>
          <p:spPr>
            <a:xfrm>
              <a:off x="6699357" y="3475416"/>
              <a:ext cx="39162" cy="42163"/>
            </a:xfrm>
            <a:custGeom>
              <a:avLst/>
              <a:gdLst/>
              <a:ahLst/>
              <a:cxnLst/>
              <a:rect l="l" t="t" r="r" b="b"/>
              <a:pathLst>
                <a:path w="509" h="548" extrusionOk="0">
                  <a:moveTo>
                    <a:pt x="200" y="1"/>
                  </a:moveTo>
                  <a:cubicBezTo>
                    <a:pt x="117" y="176"/>
                    <a:pt x="48" y="360"/>
                    <a:pt x="0" y="547"/>
                  </a:cubicBezTo>
                  <a:cubicBezTo>
                    <a:pt x="190" y="430"/>
                    <a:pt x="362" y="284"/>
                    <a:pt x="508" y="116"/>
                  </a:cubicBezTo>
                  <a:lnTo>
                    <a:pt x="200" y="1"/>
                  </a:ln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19" name="Google Shape;2433;p35">
            <a:extLst>
              <a:ext uri="{FF2B5EF4-FFF2-40B4-BE49-F238E27FC236}">
                <a16:creationId xmlns:a16="http://schemas.microsoft.com/office/drawing/2014/main" id="{D0271250-16E8-0ACE-A4FD-A6EC1AF17BDC}"/>
              </a:ext>
            </a:extLst>
          </p:cNvPr>
          <p:cNvSpPr txBox="1">
            <a:spLocks/>
          </p:cNvSpPr>
          <p:nvPr/>
        </p:nvSpPr>
        <p:spPr>
          <a:xfrm>
            <a:off x="6633981" y="1307083"/>
            <a:ext cx="1144301" cy="106960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6000"/>
              <a:buFont typeface="Federo"/>
              <a:buNone/>
              <a:defRPr sz="7500" b="1" i="0" u="none" strike="noStrike" cap="none">
                <a:solidFill>
                  <a:schemeClr val="dk1"/>
                </a:solidFill>
                <a:latin typeface="Federo"/>
                <a:ea typeface="Federo"/>
                <a:cs typeface="Federo"/>
                <a:sym typeface="Federo"/>
              </a:defRPr>
            </a:lvl1pPr>
            <a:lvl2pPr marR="0" lvl="1"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2pPr>
            <a:lvl3pPr marR="0" lvl="2"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3pPr>
            <a:lvl4pPr marR="0" lvl="3"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4pPr>
            <a:lvl5pPr marR="0" lvl="4"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5pPr>
            <a:lvl6pPr marR="0" lvl="5"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6pPr>
            <a:lvl7pPr marR="0" lvl="6"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7pPr>
            <a:lvl8pPr marR="0" lvl="7"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8pPr>
            <a:lvl9pPr marR="0" lvl="8"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9pPr>
          </a:lstStyle>
          <a:p>
            <a:pPr marL="0" marR="0" lvl="0" indent="0" algn="ctr" defTabSz="914400" rtl="0" eaLnBrk="1" fontAlgn="auto" latinLnBrk="0" hangingPunct="1">
              <a:lnSpc>
                <a:spcPct val="100000"/>
              </a:lnSpc>
              <a:spcBef>
                <a:spcPts val="0"/>
              </a:spcBef>
              <a:spcAft>
                <a:spcPts val="0"/>
              </a:spcAft>
              <a:buClr>
                <a:srgbClr val="303383"/>
              </a:buClr>
              <a:buSzPts val="6000"/>
              <a:buFont typeface="Federo"/>
              <a:buNone/>
              <a:tabLst/>
              <a:defRPr/>
            </a:pPr>
            <a:r>
              <a:rPr kumimoji="0" lang="vi-VN" sz="8800" b="1" i="0" u="none" strike="noStrike" kern="0" cap="none" spc="0" normalizeH="0" baseline="0" noProof="0" dirty="0">
                <a:ln>
                  <a:noFill/>
                </a:ln>
                <a:solidFill>
                  <a:prstClr val="black"/>
                </a:solidFill>
                <a:effectLst/>
                <a:uLnTx/>
                <a:uFillTx/>
                <a:latin typeface="Federo"/>
                <a:sym typeface="Federo"/>
              </a:rPr>
              <a:t>1</a:t>
            </a:r>
            <a:endParaRPr kumimoji="0" lang="en-US" sz="8800" b="1" i="0" u="none" strike="noStrike" kern="0" cap="none" spc="0" normalizeH="0" baseline="0" noProof="0" dirty="0">
              <a:ln>
                <a:noFill/>
              </a:ln>
              <a:solidFill>
                <a:prstClr val="black"/>
              </a:solidFill>
              <a:effectLst/>
              <a:uLnTx/>
              <a:uFillTx/>
              <a:latin typeface="Federo"/>
              <a:sym typeface="Federo"/>
            </a:endParaRPr>
          </a:p>
        </p:txBody>
      </p:sp>
      <p:pic>
        <p:nvPicPr>
          <p:cNvPr id="3" name="图片 7">
            <a:extLst>
              <a:ext uri="{FF2B5EF4-FFF2-40B4-BE49-F238E27FC236}">
                <a16:creationId xmlns:a16="http://schemas.microsoft.com/office/drawing/2014/main" id="{3A561692-8879-384E-6C48-DAECA44125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895600"/>
            <a:ext cx="4685270" cy="3962400"/>
          </a:xfrm>
          <a:prstGeom prst="rect">
            <a:avLst/>
          </a:prstGeom>
        </p:spPr>
      </p:pic>
    </p:spTree>
    <p:extLst>
      <p:ext uri="{BB962C8B-B14F-4D97-AF65-F5344CB8AC3E}">
        <p14:creationId xmlns:p14="http://schemas.microsoft.com/office/powerpoint/2010/main" val="420874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0D941-2C1F-479A-3D14-D0FC87E1CA52}"/>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1683F7C9-3BDF-AC08-60E4-B80EAED03E3B}"/>
              </a:ext>
            </a:extLst>
          </p:cNvPr>
          <p:cNvSpPr txBox="1"/>
          <p:nvPr/>
        </p:nvSpPr>
        <p:spPr>
          <a:xfrm>
            <a:off x="193040" y="425815"/>
            <a:ext cx="6786880" cy="5221942"/>
          </a:xfrm>
          <a:prstGeom prst="rect">
            <a:avLst/>
          </a:prstGeom>
          <a:noFill/>
        </p:spPr>
        <p:txBody>
          <a:bodyPr wrap="square">
            <a:spAutoFit/>
          </a:bodyPr>
          <a:lstStyle/>
          <a:p>
            <a:pPr algn="just">
              <a:spcAft>
                <a:spcPts val="800"/>
              </a:spcAft>
            </a:pPr>
            <a:r>
              <a:rPr lang="vi-VN" sz="3200" b="1" i="1" dirty="0">
                <a:effectLst/>
                <a:latin typeface="Times New Roman" panose="02020603050405020304" pitchFamily="18" charset="0"/>
                <a:ea typeface="Calibri" panose="020F0502020204030204" pitchFamily="34" charset="0"/>
                <a:cs typeface="Times New Roman" panose="02020603050405020304" pitchFamily="18" charset="0"/>
              </a:rPr>
              <a:t>Bài tập</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i="1" dirty="0">
                <a:effectLst/>
                <a:latin typeface="Times New Roman" panose="02020603050405020304" pitchFamily="18" charset="0"/>
                <a:ea typeface="Calibri" panose="020F0502020204030204" pitchFamily="34" charset="0"/>
                <a:cs typeface="Times New Roman" panose="02020603050405020304" pitchFamily="18" charset="0"/>
              </a:rPr>
              <a:t>1:</a:t>
            </a: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  Xác định kiểu câu của các câu sau và cho biết căn cứ giúp em xác định như vậy:</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a. Khó tìm đâu ra một vùng đồng bằng nào trên thế giới mà chỉ trong vòng 100 ngày, người dân ở đây có thể sản xuất ra một lượng lúa đến 7 – 8 triệu tấn.</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800"/>
              </a:spcAft>
            </a:pPr>
            <a:r>
              <a:rPr lang="vi-VN" sz="3200" i="1" dirty="0">
                <a:effectLst/>
                <a:latin typeface="Times New Roman" panose="02020603050405020304" pitchFamily="18" charset="0"/>
                <a:ea typeface="Calibri" panose="020F0502020204030204" pitchFamily="34" charset="0"/>
                <a:cs typeface="Times New Roman" panose="02020603050405020304" pitchFamily="18" charset="0"/>
              </a:rPr>
              <a:t>(Lê Anh Tuấn, Miền châu thổ sông Cửu Long cần chuyển đổi từ sống chung sang chào đón lũ)</a:t>
            </a:r>
            <a:endParaRPr lang="en-SG"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E6264C9-5227-FD0A-C7D7-7BCCAD915A05}"/>
              </a:ext>
            </a:extLst>
          </p:cNvPr>
          <p:cNvSpPr txBox="1"/>
          <p:nvPr/>
        </p:nvSpPr>
        <p:spPr>
          <a:xfrm>
            <a:off x="7376160" y="1107440"/>
            <a:ext cx="904240" cy="954107"/>
          </a:xfrm>
          <a:prstGeom prst="rect">
            <a:avLst/>
          </a:prstGeom>
          <a:noFill/>
        </p:spPr>
        <p:txBody>
          <a:bodyPr wrap="square">
            <a:spAutoFit/>
          </a:bodyPr>
          <a:lstStyle/>
          <a:p>
            <a:pPr algn="ctr"/>
            <a:r>
              <a:rPr lang="en-US" sz="2800" b="1" i="1" dirty="0">
                <a:latin typeface="Times New Roman" panose="02020603050405020304" pitchFamily="18" charset="0"/>
                <a:ea typeface="Calibri" panose="020F0502020204030204" pitchFamily="34" charset="0"/>
              </a:rPr>
              <a:t>K</a:t>
            </a:r>
            <a:r>
              <a:rPr lang="vi-VN" sz="2800" b="1" i="1" dirty="0">
                <a:effectLst/>
                <a:latin typeface="Times New Roman" panose="02020603050405020304" pitchFamily="18" charset="0"/>
                <a:ea typeface="Calibri" panose="020F0502020204030204" pitchFamily="34" charset="0"/>
              </a:rPr>
              <a:t>iểu câu </a:t>
            </a:r>
            <a:endParaRPr lang="en-SG" sz="2800" b="1" dirty="0"/>
          </a:p>
        </p:txBody>
      </p:sp>
      <p:sp>
        <p:nvSpPr>
          <p:cNvPr id="8" name="TextBox 7">
            <a:extLst>
              <a:ext uri="{FF2B5EF4-FFF2-40B4-BE49-F238E27FC236}">
                <a16:creationId xmlns:a16="http://schemas.microsoft.com/office/drawing/2014/main" id="{0E51816A-9D64-5813-0B37-B090B1DFEA99}"/>
              </a:ext>
            </a:extLst>
          </p:cNvPr>
          <p:cNvSpPr txBox="1"/>
          <p:nvPr/>
        </p:nvSpPr>
        <p:spPr>
          <a:xfrm>
            <a:off x="7376160" y="4572000"/>
            <a:ext cx="904240" cy="954107"/>
          </a:xfrm>
          <a:prstGeom prst="rect">
            <a:avLst/>
          </a:prstGeom>
          <a:noFill/>
        </p:spPr>
        <p:txBody>
          <a:bodyPr wrap="square">
            <a:spAutoFit/>
          </a:bodyPr>
          <a:lstStyle/>
          <a:p>
            <a:pPr algn="ctr"/>
            <a:r>
              <a:rPr lang="en-US" sz="2800" b="1" i="1" dirty="0" err="1">
                <a:solidFill>
                  <a:schemeClr val="bg1"/>
                </a:solidFill>
                <a:latin typeface="Times New Roman" panose="02020603050405020304" pitchFamily="18" charset="0"/>
                <a:ea typeface="Calibri" panose="020F0502020204030204" pitchFamily="34" charset="0"/>
              </a:rPr>
              <a:t>Căn</a:t>
            </a:r>
            <a:r>
              <a:rPr lang="en-US" sz="2800" b="1" i="1" dirty="0">
                <a:solidFill>
                  <a:schemeClr val="bg1"/>
                </a:solidFill>
                <a:latin typeface="Times New Roman" panose="02020603050405020304" pitchFamily="18" charset="0"/>
                <a:ea typeface="Calibri" panose="020F0502020204030204" pitchFamily="34" charset="0"/>
              </a:rPr>
              <a:t> </a:t>
            </a:r>
            <a:r>
              <a:rPr lang="en-US" sz="2800" b="1" i="1" dirty="0" err="1">
                <a:solidFill>
                  <a:schemeClr val="bg1"/>
                </a:solidFill>
                <a:latin typeface="Times New Roman" panose="02020603050405020304" pitchFamily="18" charset="0"/>
                <a:ea typeface="Calibri" panose="020F0502020204030204" pitchFamily="34" charset="0"/>
              </a:rPr>
              <a:t>cứ</a:t>
            </a:r>
            <a:endParaRPr lang="en-SG" sz="2800" b="1" dirty="0">
              <a:solidFill>
                <a:schemeClr val="bg1"/>
              </a:solidFill>
            </a:endParaRPr>
          </a:p>
        </p:txBody>
      </p:sp>
      <p:pic>
        <p:nvPicPr>
          <p:cNvPr id="9" name="图片 27">
            <a:extLst>
              <a:ext uri="{FF2B5EF4-FFF2-40B4-BE49-F238E27FC236}">
                <a16:creationId xmlns:a16="http://schemas.microsoft.com/office/drawing/2014/main" id="{DB0B8C41-41A9-F316-E354-5998090A64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5056" y="5262880"/>
            <a:ext cx="4461823" cy="2064328"/>
          </a:xfrm>
          <a:prstGeom prst="rect">
            <a:avLst/>
          </a:prstGeom>
        </p:spPr>
      </p:pic>
      <p:sp>
        <p:nvSpPr>
          <p:cNvPr id="11" name="TextBox 10">
            <a:extLst>
              <a:ext uri="{FF2B5EF4-FFF2-40B4-BE49-F238E27FC236}">
                <a16:creationId xmlns:a16="http://schemas.microsoft.com/office/drawing/2014/main" id="{718B3267-9803-2582-E519-3AABA328C4A1}"/>
              </a:ext>
            </a:extLst>
          </p:cNvPr>
          <p:cNvSpPr txBox="1"/>
          <p:nvPr/>
        </p:nvSpPr>
        <p:spPr>
          <a:xfrm>
            <a:off x="9144000" y="1061720"/>
            <a:ext cx="6096000" cy="646331"/>
          </a:xfrm>
          <a:prstGeom prst="rect">
            <a:avLst/>
          </a:prstGeom>
          <a:noFill/>
        </p:spPr>
        <p:txBody>
          <a:bodyPr wrap="square">
            <a:spAutoFit/>
          </a:bodyPr>
          <a:lstStyle/>
          <a:p>
            <a:pPr algn="just"/>
            <a:r>
              <a:rPr lang="vi-VN" sz="3600" dirty="0">
                <a:effectLst/>
                <a:latin typeface="Times New Roman" panose="02020603050405020304" pitchFamily="18" charset="0"/>
                <a:ea typeface="Calibri" panose="020F0502020204030204" pitchFamily="34" charset="0"/>
              </a:rPr>
              <a:t>câu cảm</a:t>
            </a:r>
            <a:endParaRPr lang="en-SG" sz="3600" dirty="0"/>
          </a:p>
        </p:txBody>
      </p:sp>
      <p:sp>
        <p:nvSpPr>
          <p:cNvPr id="13" name="TextBox 12">
            <a:extLst>
              <a:ext uri="{FF2B5EF4-FFF2-40B4-BE49-F238E27FC236}">
                <a16:creationId xmlns:a16="http://schemas.microsoft.com/office/drawing/2014/main" id="{27480183-4EC5-98F8-4428-D86FEF41D344}"/>
              </a:ext>
            </a:extLst>
          </p:cNvPr>
          <p:cNvSpPr txBox="1"/>
          <p:nvPr/>
        </p:nvSpPr>
        <p:spPr>
          <a:xfrm>
            <a:off x="8580120" y="3959860"/>
            <a:ext cx="3296920" cy="1754326"/>
          </a:xfrm>
          <a:prstGeom prst="rect">
            <a:avLst/>
          </a:prstGeom>
          <a:noFill/>
        </p:spPr>
        <p:txBody>
          <a:bodyPr wrap="square">
            <a:spAutoFit/>
          </a:bodyPr>
          <a:lstStyle/>
          <a:p>
            <a:pPr algn="just"/>
            <a:r>
              <a:rPr lang="vi-VN" sz="3600" dirty="0">
                <a:effectLst/>
                <a:latin typeface="Times New Roman" panose="02020603050405020304" pitchFamily="18" charset="0"/>
                <a:ea typeface="Calibri" panose="020F0502020204030204" pitchFamily="34" charset="0"/>
              </a:rPr>
              <a:t>căn cứ vào nội dung biểu đạt (sự tự hào)</a:t>
            </a:r>
            <a:endParaRPr lang="en-SG" sz="3600" dirty="0"/>
          </a:p>
        </p:txBody>
      </p:sp>
    </p:spTree>
    <p:extLst>
      <p:ext uri="{BB962C8B-B14F-4D97-AF65-F5344CB8AC3E}">
        <p14:creationId xmlns:p14="http://schemas.microsoft.com/office/powerpoint/2010/main" val="419793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0D941-2C1F-479A-3D14-D0FC87E1CA52}"/>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1683F7C9-3BDF-AC08-60E4-B80EAED03E3B}"/>
              </a:ext>
            </a:extLst>
          </p:cNvPr>
          <p:cNvSpPr txBox="1"/>
          <p:nvPr/>
        </p:nvSpPr>
        <p:spPr>
          <a:xfrm>
            <a:off x="308610" y="466455"/>
            <a:ext cx="6624320" cy="4934684"/>
          </a:xfrm>
          <a:prstGeom prst="rect">
            <a:avLst/>
          </a:prstGeom>
          <a:noFill/>
        </p:spPr>
        <p:txBody>
          <a:bodyPr wrap="square">
            <a:spAutoFit/>
          </a:bodyPr>
          <a:lstStyle/>
          <a:p>
            <a:pPr algn="just">
              <a:spcAft>
                <a:spcPts val="800"/>
              </a:spcAft>
            </a:pPr>
            <a:r>
              <a:rPr lang="vi-VN" sz="2800" b="1" i="1" dirty="0">
                <a:effectLst/>
                <a:latin typeface="+mj-lt"/>
                <a:ea typeface="Calibri" panose="020F0502020204030204" pitchFamily="34" charset="0"/>
                <a:cs typeface="Times New Roman" panose="02020603050405020304" pitchFamily="18" charset="0"/>
              </a:rPr>
              <a:t>Bài tập</a:t>
            </a:r>
            <a:r>
              <a:rPr lang="vi-VN" sz="2800" i="1" dirty="0">
                <a:effectLst/>
                <a:latin typeface="+mj-lt"/>
                <a:ea typeface="Calibri" panose="020F0502020204030204" pitchFamily="34" charset="0"/>
                <a:cs typeface="Times New Roman" panose="02020603050405020304" pitchFamily="18" charset="0"/>
              </a:rPr>
              <a:t> </a:t>
            </a:r>
            <a:r>
              <a:rPr lang="vi-VN" sz="2800" b="1" i="1" dirty="0">
                <a:effectLst/>
                <a:latin typeface="+mj-lt"/>
                <a:ea typeface="Calibri" panose="020F0502020204030204" pitchFamily="34" charset="0"/>
                <a:cs typeface="Times New Roman" panose="02020603050405020304" pitchFamily="18" charset="0"/>
              </a:rPr>
              <a:t>1:</a:t>
            </a:r>
            <a:r>
              <a:rPr lang="vi-VN" sz="2800" i="1" dirty="0">
                <a:effectLst/>
                <a:latin typeface="+mj-lt"/>
                <a:ea typeface="Calibri" panose="020F0502020204030204" pitchFamily="34" charset="0"/>
                <a:cs typeface="Times New Roman" panose="02020603050405020304" pitchFamily="18" charset="0"/>
              </a:rPr>
              <a:t>  Xác định kiểu câu của các câu sau và cho biết căn cứ giúp em xác định như vậy:</a:t>
            </a:r>
            <a:endParaRPr lang="en-SG" sz="2800" dirty="0">
              <a:effectLst/>
              <a:latin typeface="+mj-lt"/>
              <a:ea typeface="Calibri" panose="020F0502020204030204" pitchFamily="34" charset="0"/>
              <a:cs typeface="Times New Roman" panose="02020603050405020304" pitchFamily="18" charset="0"/>
            </a:endParaRPr>
          </a:p>
          <a:p>
            <a:pPr algn="just"/>
            <a:r>
              <a:rPr lang="vi-VN" sz="2800" i="1" dirty="0">
                <a:latin typeface="+mj-lt"/>
              </a:rPr>
              <a:t>b. Để có hơn 400 phút phim sống động đến từng giây, nhà sản xuất A-lớt-xtơ Phơ-dơ-gheo và nhóm làm phim lên tới 60 người đã bỏ tới 4 năm để quay tại hơn 50 quốc g</a:t>
            </a:r>
            <a:r>
              <a:rPr lang="en-US" sz="2800" i="1" dirty="0" err="1">
                <a:latin typeface="+mj-lt"/>
              </a:rPr>
              <a:t>ia</a:t>
            </a:r>
            <a:r>
              <a:rPr lang="en-US" sz="2800" i="1" dirty="0">
                <a:latin typeface="+mj-lt"/>
              </a:rPr>
              <a:t> </a:t>
            </a:r>
            <a:r>
              <a:rPr lang="vi-VN" sz="2800" i="1" dirty="0">
                <a:latin typeface="+mj-lt"/>
              </a:rPr>
              <a:t>với công nghệ quay phim hiện đại nhất.</a:t>
            </a:r>
            <a:endParaRPr lang="en-SG" sz="2800" dirty="0">
              <a:latin typeface="+mj-lt"/>
            </a:endParaRPr>
          </a:p>
          <a:p>
            <a:pPr algn="just"/>
            <a:r>
              <a:rPr lang="vi-VN" sz="2800" i="1" dirty="0">
                <a:latin typeface="+mj-lt"/>
              </a:rPr>
              <a:t>(Lâm Lê, Choáng ngợp và đau đớn những cảnh báo từ loạt phim “Hành tinh của chúng ta”)</a:t>
            </a:r>
            <a:endParaRPr lang="en-SG" sz="2800" dirty="0">
              <a:latin typeface="+mj-lt"/>
            </a:endParaRPr>
          </a:p>
        </p:txBody>
      </p:sp>
      <p:sp>
        <p:nvSpPr>
          <p:cNvPr id="7" name="TextBox 6">
            <a:extLst>
              <a:ext uri="{FF2B5EF4-FFF2-40B4-BE49-F238E27FC236}">
                <a16:creationId xmlns:a16="http://schemas.microsoft.com/office/drawing/2014/main" id="{9E6264C9-5227-FD0A-C7D7-7BCCAD915A05}"/>
              </a:ext>
            </a:extLst>
          </p:cNvPr>
          <p:cNvSpPr txBox="1"/>
          <p:nvPr/>
        </p:nvSpPr>
        <p:spPr>
          <a:xfrm>
            <a:off x="7376160" y="1107440"/>
            <a:ext cx="904240" cy="954107"/>
          </a:xfrm>
          <a:prstGeom prst="rect">
            <a:avLst/>
          </a:prstGeom>
          <a:noFill/>
        </p:spPr>
        <p:txBody>
          <a:bodyPr wrap="square">
            <a:spAutoFit/>
          </a:bodyPr>
          <a:lstStyle/>
          <a:p>
            <a:pPr algn="ctr"/>
            <a:r>
              <a:rPr lang="en-US" sz="2800" b="1" i="1" dirty="0">
                <a:latin typeface="Times New Roman" panose="02020603050405020304" pitchFamily="18" charset="0"/>
                <a:ea typeface="Calibri" panose="020F0502020204030204" pitchFamily="34" charset="0"/>
              </a:rPr>
              <a:t>K</a:t>
            </a:r>
            <a:r>
              <a:rPr lang="vi-VN" sz="2800" b="1" i="1" dirty="0">
                <a:effectLst/>
                <a:latin typeface="Times New Roman" panose="02020603050405020304" pitchFamily="18" charset="0"/>
                <a:ea typeface="Calibri" panose="020F0502020204030204" pitchFamily="34" charset="0"/>
              </a:rPr>
              <a:t>iểu câu </a:t>
            </a:r>
            <a:endParaRPr lang="en-SG" sz="2800" b="1" dirty="0"/>
          </a:p>
        </p:txBody>
      </p:sp>
      <p:sp>
        <p:nvSpPr>
          <p:cNvPr id="8" name="TextBox 7">
            <a:extLst>
              <a:ext uri="{FF2B5EF4-FFF2-40B4-BE49-F238E27FC236}">
                <a16:creationId xmlns:a16="http://schemas.microsoft.com/office/drawing/2014/main" id="{0E51816A-9D64-5813-0B37-B090B1DFEA99}"/>
              </a:ext>
            </a:extLst>
          </p:cNvPr>
          <p:cNvSpPr txBox="1"/>
          <p:nvPr/>
        </p:nvSpPr>
        <p:spPr>
          <a:xfrm>
            <a:off x="7376160" y="4572000"/>
            <a:ext cx="904240" cy="954107"/>
          </a:xfrm>
          <a:prstGeom prst="rect">
            <a:avLst/>
          </a:prstGeom>
          <a:noFill/>
        </p:spPr>
        <p:txBody>
          <a:bodyPr wrap="square">
            <a:spAutoFit/>
          </a:bodyPr>
          <a:lstStyle/>
          <a:p>
            <a:pPr algn="ctr"/>
            <a:r>
              <a:rPr lang="en-US" sz="2800" b="1" i="1" dirty="0" err="1">
                <a:solidFill>
                  <a:schemeClr val="bg1"/>
                </a:solidFill>
                <a:latin typeface="Times New Roman" panose="02020603050405020304" pitchFamily="18" charset="0"/>
                <a:ea typeface="Calibri" panose="020F0502020204030204" pitchFamily="34" charset="0"/>
              </a:rPr>
              <a:t>Căn</a:t>
            </a:r>
            <a:r>
              <a:rPr lang="en-US" sz="2800" b="1" i="1" dirty="0">
                <a:solidFill>
                  <a:schemeClr val="bg1"/>
                </a:solidFill>
                <a:latin typeface="Times New Roman" panose="02020603050405020304" pitchFamily="18" charset="0"/>
                <a:ea typeface="Calibri" panose="020F0502020204030204" pitchFamily="34" charset="0"/>
              </a:rPr>
              <a:t> </a:t>
            </a:r>
            <a:r>
              <a:rPr lang="en-US" sz="2800" b="1" i="1" dirty="0" err="1">
                <a:solidFill>
                  <a:schemeClr val="bg1"/>
                </a:solidFill>
                <a:latin typeface="Times New Roman" panose="02020603050405020304" pitchFamily="18" charset="0"/>
                <a:ea typeface="Calibri" panose="020F0502020204030204" pitchFamily="34" charset="0"/>
              </a:rPr>
              <a:t>cứ</a:t>
            </a:r>
            <a:endParaRPr lang="en-SG" sz="2800" b="1" dirty="0">
              <a:solidFill>
                <a:schemeClr val="bg1"/>
              </a:solidFill>
            </a:endParaRPr>
          </a:p>
        </p:txBody>
      </p:sp>
      <p:pic>
        <p:nvPicPr>
          <p:cNvPr id="9" name="图片 27">
            <a:extLst>
              <a:ext uri="{FF2B5EF4-FFF2-40B4-BE49-F238E27FC236}">
                <a16:creationId xmlns:a16="http://schemas.microsoft.com/office/drawing/2014/main" id="{DB0B8C41-41A9-F316-E354-5998090A64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5056" y="5262880"/>
            <a:ext cx="4461823" cy="2064328"/>
          </a:xfrm>
          <a:prstGeom prst="rect">
            <a:avLst/>
          </a:prstGeom>
        </p:spPr>
      </p:pic>
      <p:sp>
        <p:nvSpPr>
          <p:cNvPr id="11" name="TextBox 10">
            <a:extLst>
              <a:ext uri="{FF2B5EF4-FFF2-40B4-BE49-F238E27FC236}">
                <a16:creationId xmlns:a16="http://schemas.microsoft.com/office/drawing/2014/main" id="{718B3267-9803-2582-E519-3AABA328C4A1}"/>
              </a:ext>
            </a:extLst>
          </p:cNvPr>
          <p:cNvSpPr txBox="1"/>
          <p:nvPr/>
        </p:nvSpPr>
        <p:spPr>
          <a:xfrm>
            <a:off x="9144000" y="1061720"/>
            <a:ext cx="6096000" cy="646331"/>
          </a:xfrm>
          <a:prstGeom prst="rect">
            <a:avLst/>
          </a:prstGeom>
          <a:noFill/>
        </p:spPr>
        <p:txBody>
          <a:bodyPr wrap="square">
            <a:spAutoFit/>
          </a:bodyPr>
          <a:lstStyle/>
          <a:p>
            <a:pPr algn="just"/>
            <a:r>
              <a:rPr lang="vi-VN" sz="3600" dirty="0">
                <a:effectLst/>
                <a:latin typeface="Times New Roman" panose="02020603050405020304" pitchFamily="18" charset="0"/>
                <a:ea typeface="Calibri" panose="020F0502020204030204" pitchFamily="34" charset="0"/>
              </a:rPr>
              <a:t>câu </a:t>
            </a:r>
            <a:r>
              <a:rPr lang="en-US" sz="3600" dirty="0" err="1">
                <a:effectLst/>
                <a:latin typeface="Times New Roman" panose="02020603050405020304" pitchFamily="18" charset="0"/>
                <a:ea typeface="Calibri" panose="020F0502020204030204" pitchFamily="34" charset="0"/>
              </a:rPr>
              <a:t>kể</a:t>
            </a:r>
            <a:endParaRPr lang="en-SG" sz="3600" dirty="0"/>
          </a:p>
        </p:txBody>
      </p:sp>
      <p:sp>
        <p:nvSpPr>
          <p:cNvPr id="13" name="TextBox 12">
            <a:extLst>
              <a:ext uri="{FF2B5EF4-FFF2-40B4-BE49-F238E27FC236}">
                <a16:creationId xmlns:a16="http://schemas.microsoft.com/office/drawing/2014/main" id="{27480183-4EC5-98F8-4428-D86FEF41D344}"/>
              </a:ext>
            </a:extLst>
          </p:cNvPr>
          <p:cNvSpPr txBox="1"/>
          <p:nvPr/>
        </p:nvSpPr>
        <p:spPr>
          <a:xfrm>
            <a:off x="8348980" y="3553460"/>
            <a:ext cx="3649980" cy="3046988"/>
          </a:xfrm>
          <a:prstGeom prst="rect">
            <a:avLst/>
          </a:prstGeom>
          <a:noFill/>
        </p:spPr>
        <p:txBody>
          <a:bodyPr wrap="square">
            <a:spAutoFit/>
          </a:bodyPr>
          <a:lstStyle/>
          <a:p>
            <a:pPr algn="just"/>
            <a:r>
              <a:rPr lang="vi-VN" sz="3200" dirty="0">
                <a:latin typeface="+mj-lt"/>
              </a:rPr>
              <a:t>thể hiện chức năng kể, thông báo về sự công phu của đoàn làm phim khi thực hiện loạt phim Hành tinh của chúng ta</a:t>
            </a:r>
            <a:endParaRPr lang="en-SG" sz="3200" dirty="0">
              <a:latin typeface="+mj-lt"/>
            </a:endParaRPr>
          </a:p>
        </p:txBody>
      </p:sp>
    </p:spTree>
    <p:extLst>
      <p:ext uri="{BB962C8B-B14F-4D97-AF65-F5344CB8AC3E}">
        <p14:creationId xmlns:p14="http://schemas.microsoft.com/office/powerpoint/2010/main" val="1882764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0D941-2C1F-479A-3D14-D0FC87E1CA52}"/>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1683F7C9-3BDF-AC08-60E4-B80EAED03E3B}"/>
              </a:ext>
            </a:extLst>
          </p:cNvPr>
          <p:cNvSpPr txBox="1"/>
          <p:nvPr/>
        </p:nvSpPr>
        <p:spPr>
          <a:xfrm>
            <a:off x="308610" y="466455"/>
            <a:ext cx="6624320" cy="4175502"/>
          </a:xfrm>
          <a:prstGeom prst="rect">
            <a:avLst/>
          </a:prstGeom>
          <a:noFill/>
        </p:spPr>
        <p:txBody>
          <a:bodyPr wrap="square">
            <a:spAutoFit/>
          </a:bodyPr>
          <a:lstStyle/>
          <a:p>
            <a:pPr algn="just">
              <a:spcAft>
                <a:spcPts val="800"/>
              </a:spcAft>
            </a:pPr>
            <a:r>
              <a:rPr lang="vi-VN" sz="3600" b="1" i="1" dirty="0">
                <a:effectLst/>
                <a:latin typeface="+mj-lt"/>
                <a:ea typeface="Calibri" panose="020F0502020204030204" pitchFamily="34" charset="0"/>
                <a:cs typeface="Times New Roman" panose="02020603050405020304" pitchFamily="18" charset="0"/>
              </a:rPr>
              <a:t>Bài tập</a:t>
            </a:r>
            <a:r>
              <a:rPr lang="vi-VN" sz="3600" i="1" dirty="0">
                <a:effectLst/>
                <a:latin typeface="+mj-lt"/>
                <a:ea typeface="Calibri" panose="020F0502020204030204" pitchFamily="34" charset="0"/>
                <a:cs typeface="Times New Roman" panose="02020603050405020304" pitchFamily="18" charset="0"/>
              </a:rPr>
              <a:t> </a:t>
            </a:r>
            <a:r>
              <a:rPr lang="vi-VN" sz="3600" b="1" i="1" dirty="0">
                <a:effectLst/>
                <a:latin typeface="+mj-lt"/>
                <a:ea typeface="Calibri" panose="020F0502020204030204" pitchFamily="34" charset="0"/>
                <a:cs typeface="Times New Roman" panose="02020603050405020304" pitchFamily="18" charset="0"/>
              </a:rPr>
              <a:t>1:</a:t>
            </a:r>
            <a:r>
              <a:rPr lang="vi-VN" sz="3600" i="1" dirty="0">
                <a:effectLst/>
                <a:latin typeface="+mj-lt"/>
                <a:ea typeface="Calibri" panose="020F0502020204030204" pitchFamily="34" charset="0"/>
                <a:cs typeface="Times New Roman" panose="02020603050405020304" pitchFamily="18" charset="0"/>
              </a:rPr>
              <a:t>  Xác định kiểu câu của các câu sau và cho biết căn cứ giúp em xác định như vậy:</a:t>
            </a:r>
            <a:endParaRPr lang="en-SG" sz="3600" dirty="0">
              <a:effectLst/>
              <a:latin typeface="+mj-lt"/>
              <a:ea typeface="Calibri" panose="020F0502020204030204" pitchFamily="34" charset="0"/>
              <a:cs typeface="Times New Roman" panose="02020603050405020304" pitchFamily="18" charset="0"/>
            </a:endParaRPr>
          </a:p>
          <a:p>
            <a:pPr algn="just">
              <a:spcAft>
                <a:spcPts val="800"/>
              </a:spcAft>
            </a:pPr>
            <a:r>
              <a:rPr lang="vi-VN" sz="3600" i="1" dirty="0">
                <a:effectLst/>
                <a:latin typeface="+mj-lt"/>
                <a:ea typeface="Calibri" panose="020F0502020204030204" pitchFamily="34" charset="0"/>
                <a:cs typeface="Times New Roman" panose="02020603050405020304" pitchFamily="18" charset="0"/>
              </a:rPr>
              <a:t>c. Có lẽ, người da đỏ hoang dã và tăm tối chăng?</a:t>
            </a:r>
            <a:endParaRPr lang="en-SG" sz="3600" dirty="0">
              <a:effectLst/>
              <a:latin typeface="+mj-lt"/>
              <a:ea typeface="Calibri" panose="020F0502020204030204" pitchFamily="34" charset="0"/>
              <a:cs typeface="Times New Roman" panose="02020603050405020304" pitchFamily="18" charset="0"/>
            </a:endParaRPr>
          </a:p>
          <a:p>
            <a:pPr algn="just">
              <a:spcAft>
                <a:spcPts val="800"/>
              </a:spcAft>
            </a:pPr>
            <a:r>
              <a:rPr lang="vi-VN" sz="3600" i="1" dirty="0">
                <a:effectLst/>
                <a:latin typeface="+mj-lt"/>
                <a:ea typeface="Calibri" panose="020F0502020204030204" pitchFamily="34" charset="0"/>
                <a:cs typeface="Times New Roman" panose="02020603050405020304" pitchFamily="18" charset="0"/>
              </a:rPr>
              <a:t>(Xi-át-tơn, Diễn từ ứng khẩu của thủ lĩnh da đỏ Xi-át-tơn)</a:t>
            </a:r>
            <a:endParaRPr lang="en-SG" sz="3600" dirty="0">
              <a:effectLst/>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E6264C9-5227-FD0A-C7D7-7BCCAD915A05}"/>
              </a:ext>
            </a:extLst>
          </p:cNvPr>
          <p:cNvSpPr txBox="1"/>
          <p:nvPr/>
        </p:nvSpPr>
        <p:spPr>
          <a:xfrm>
            <a:off x="7376160" y="1107440"/>
            <a:ext cx="904240" cy="954107"/>
          </a:xfrm>
          <a:prstGeom prst="rect">
            <a:avLst/>
          </a:prstGeom>
          <a:noFill/>
        </p:spPr>
        <p:txBody>
          <a:bodyPr wrap="square">
            <a:spAutoFit/>
          </a:bodyPr>
          <a:lstStyle/>
          <a:p>
            <a:pPr algn="ctr"/>
            <a:r>
              <a:rPr lang="en-US" sz="2800" b="1" i="1" dirty="0">
                <a:latin typeface="Times New Roman" panose="02020603050405020304" pitchFamily="18" charset="0"/>
                <a:ea typeface="Calibri" panose="020F0502020204030204" pitchFamily="34" charset="0"/>
              </a:rPr>
              <a:t>K</a:t>
            </a:r>
            <a:r>
              <a:rPr lang="vi-VN" sz="2800" b="1" i="1" dirty="0">
                <a:effectLst/>
                <a:latin typeface="Times New Roman" panose="02020603050405020304" pitchFamily="18" charset="0"/>
                <a:ea typeface="Calibri" panose="020F0502020204030204" pitchFamily="34" charset="0"/>
              </a:rPr>
              <a:t>iểu câu </a:t>
            </a:r>
            <a:endParaRPr lang="en-SG" sz="2800" b="1" dirty="0"/>
          </a:p>
        </p:txBody>
      </p:sp>
      <p:sp>
        <p:nvSpPr>
          <p:cNvPr id="8" name="TextBox 7">
            <a:extLst>
              <a:ext uri="{FF2B5EF4-FFF2-40B4-BE49-F238E27FC236}">
                <a16:creationId xmlns:a16="http://schemas.microsoft.com/office/drawing/2014/main" id="{0E51816A-9D64-5813-0B37-B090B1DFEA99}"/>
              </a:ext>
            </a:extLst>
          </p:cNvPr>
          <p:cNvSpPr txBox="1"/>
          <p:nvPr/>
        </p:nvSpPr>
        <p:spPr>
          <a:xfrm>
            <a:off x="7376160" y="4572000"/>
            <a:ext cx="904240" cy="954107"/>
          </a:xfrm>
          <a:prstGeom prst="rect">
            <a:avLst/>
          </a:prstGeom>
          <a:noFill/>
        </p:spPr>
        <p:txBody>
          <a:bodyPr wrap="square">
            <a:spAutoFit/>
          </a:bodyPr>
          <a:lstStyle/>
          <a:p>
            <a:pPr algn="ctr"/>
            <a:r>
              <a:rPr lang="en-US" sz="2800" b="1" i="1" dirty="0" err="1">
                <a:solidFill>
                  <a:schemeClr val="bg1"/>
                </a:solidFill>
                <a:latin typeface="Times New Roman" panose="02020603050405020304" pitchFamily="18" charset="0"/>
                <a:ea typeface="Calibri" panose="020F0502020204030204" pitchFamily="34" charset="0"/>
              </a:rPr>
              <a:t>Căn</a:t>
            </a:r>
            <a:r>
              <a:rPr lang="en-US" sz="2800" b="1" i="1" dirty="0">
                <a:solidFill>
                  <a:schemeClr val="bg1"/>
                </a:solidFill>
                <a:latin typeface="Times New Roman" panose="02020603050405020304" pitchFamily="18" charset="0"/>
                <a:ea typeface="Calibri" panose="020F0502020204030204" pitchFamily="34" charset="0"/>
              </a:rPr>
              <a:t> </a:t>
            </a:r>
            <a:r>
              <a:rPr lang="en-US" sz="2800" b="1" i="1" dirty="0" err="1">
                <a:solidFill>
                  <a:schemeClr val="bg1"/>
                </a:solidFill>
                <a:latin typeface="Times New Roman" panose="02020603050405020304" pitchFamily="18" charset="0"/>
                <a:ea typeface="Calibri" panose="020F0502020204030204" pitchFamily="34" charset="0"/>
              </a:rPr>
              <a:t>cứ</a:t>
            </a:r>
            <a:endParaRPr lang="en-SG" sz="2800" b="1" dirty="0">
              <a:solidFill>
                <a:schemeClr val="bg1"/>
              </a:solidFill>
            </a:endParaRPr>
          </a:p>
        </p:txBody>
      </p:sp>
      <p:pic>
        <p:nvPicPr>
          <p:cNvPr id="9" name="图片 27">
            <a:extLst>
              <a:ext uri="{FF2B5EF4-FFF2-40B4-BE49-F238E27FC236}">
                <a16:creationId xmlns:a16="http://schemas.microsoft.com/office/drawing/2014/main" id="{DB0B8C41-41A9-F316-E354-5998090A64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5056" y="5262880"/>
            <a:ext cx="4461823" cy="2064328"/>
          </a:xfrm>
          <a:prstGeom prst="rect">
            <a:avLst/>
          </a:prstGeom>
        </p:spPr>
      </p:pic>
      <p:sp>
        <p:nvSpPr>
          <p:cNvPr id="11" name="TextBox 10">
            <a:extLst>
              <a:ext uri="{FF2B5EF4-FFF2-40B4-BE49-F238E27FC236}">
                <a16:creationId xmlns:a16="http://schemas.microsoft.com/office/drawing/2014/main" id="{718B3267-9803-2582-E519-3AABA328C4A1}"/>
              </a:ext>
            </a:extLst>
          </p:cNvPr>
          <p:cNvSpPr txBox="1"/>
          <p:nvPr/>
        </p:nvSpPr>
        <p:spPr>
          <a:xfrm>
            <a:off x="9144000" y="1061720"/>
            <a:ext cx="6096000" cy="646331"/>
          </a:xfrm>
          <a:prstGeom prst="rect">
            <a:avLst/>
          </a:prstGeom>
          <a:noFill/>
        </p:spPr>
        <p:txBody>
          <a:bodyPr wrap="square">
            <a:spAutoFit/>
          </a:bodyPr>
          <a:lstStyle/>
          <a:p>
            <a:pPr algn="just"/>
            <a:r>
              <a:rPr lang="vi-VN" sz="3600" dirty="0">
                <a:effectLst/>
                <a:latin typeface="Times New Roman" panose="02020603050405020304" pitchFamily="18" charset="0"/>
                <a:ea typeface="Calibri" panose="020F0502020204030204" pitchFamily="34" charset="0"/>
              </a:rPr>
              <a:t>câu </a:t>
            </a:r>
            <a:r>
              <a:rPr lang="en-US" sz="3600" dirty="0" err="1">
                <a:effectLst/>
                <a:latin typeface="Times New Roman" panose="02020603050405020304" pitchFamily="18" charset="0"/>
                <a:ea typeface="Calibri" panose="020F0502020204030204" pitchFamily="34" charset="0"/>
              </a:rPr>
              <a:t>hỏi</a:t>
            </a:r>
            <a:endParaRPr lang="en-SG" sz="3600" dirty="0"/>
          </a:p>
        </p:txBody>
      </p:sp>
      <p:sp>
        <p:nvSpPr>
          <p:cNvPr id="13" name="TextBox 12">
            <a:extLst>
              <a:ext uri="{FF2B5EF4-FFF2-40B4-BE49-F238E27FC236}">
                <a16:creationId xmlns:a16="http://schemas.microsoft.com/office/drawing/2014/main" id="{27480183-4EC5-98F8-4428-D86FEF41D344}"/>
              </a:ext>
            </a:extLst>
          </p:cNvPr>
          <p:cNvSpPr txBox="1"/>
          <p:nvPr/>
        </p:nvSpPr>
        <p:spPr>
          <a:xfrm>
            <a:off x="8348980" y="3553460"/>
            <a:ext cx="3649980" cy="2862322"/>
          </a:xfrm>
          <a:prstGeom prst="rect">
            <a:avLst/>
          </a:prstGeom>
          <a:noFill/>
        </p:spPr>
        <p:txBody>
          <a:bodyPr wrap="square">
            <a:spAutoFit/>
          </a:bodyPr>
          <a:lstStyle/>
          <a:p>
            <a:pPr algn="just"/>
            <a:r>
              <a:rPr lang="vi-VN" sz="3600" dirty="0">
                <a:latin typeface="+mj-lt"/>
              </a:rPr>
              <a:t>có các dấu hiệu điển hình về nội dung và đặc điểm ngữ pháp của kiểu câu hỏi</a:t>
            </a:r>
            <a:endParaRPr lang="en-SG" sz="3600" dirty="0">
              <a:latin typeface="+mj-lt"/>
            </a:endParaRPr>
          </a:p>
        </p:txBody>
      </p:sp>
    </p:spTree>
    <p:extLst>
      <p:ext uri="{BB962C8B-B14F-4D97-AF65-F5344CB8AC3E}">
        <p14:creationId xmlns:p14="http://schemas.microsoft.com/office/powerpoint/2010/main" val="55598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6A0D941-2C1F-479A-3D14-D0FC87E1CA52}"/>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4">
            <a:extLst>
              <a:ext uri="{FF2B5EF4-FFF2-40B4-BE49-F238E27FC236}">
                <a16:creationId xmlns:a16="http://schemas.microsoft.com/office/drawing/2014/main" id="{1683F7C9-3BDF-AC08-60E4-B80EAED03E3B}"/>
              </a:ext>
            </a:extLst>
          </p:cNvPr>
          <p:cNvSpPr txBox="1"/>
          <p:nvPr/>
        </p:nvSpPr>
        <p:spPr>
          <a:xfrm>
            <a:off x="308610" y="466455"/>
            <a:ext cx="6624320" cy="4237057"/>
          </a:xfrm>
          <a:prstGeom prst="rect">
            <a:avLst/>
          </a:prstGeom>
          <a:noFill/>
        </p:spPr>
        <p:txBody>
          <a:bodyPr wrap="square">
            <a:spAutoFit/>
          </a:bodyPr>
          <a:lstStyle/>
          <a:p>
            <a:pPr algn="just">
              <a:spcAft>
                <a:spcPts val="800"/>
              </a:spcAft>
            </a:pPr>
            <a:r>
              <a:rPr lang="vi-VN" sz="3200" b="1" i="1" dirty="0">
                <a:effectLst/>
                <a:latin typeface="+mj-lt"/>
                <a:ea typeface="Calibri" panose="020F0502020204030204" pitchFamily="34" charset="0"/>
                <a:cs typeface="Times New Roman" panose="02020603050405020304" pitchFamily="18" charset="0"/>
              </a:rPr>
              <a:t>Bài tập</a:t>
            </a:r>
            <a:r>
              <a:rPr lang="vi-VN" sz="3200" i="1" dirty="0">
                <a:effectLst/>
                <a:latin typeface="+mj-lt"/>
                <a:ea typeface="Calibri" panose="020F0502020204030204" pitchFamily="34" charset="0"/>
                <a:cs typeface="Times New Roman" panose="02020603050405020304" pitchFamily="18" charset="0"/>
              </a:rPr>
              <a:t> </a:t>
            </a:r>
            <a:r>
              <a:rPr lang="vi-VN" sz="3200" b="1" i="1" dirty="0">
                <a:effectLst/>
                <a:latin typeface="+mj-lt"/>
                <a:ea typeface="Calibri" panose="020F0502020204030204" pitchFamily="34" charset="0"/>
                <a:cs typeface="Times New Roman" panose="02020603050405020304" pitchFamily="18" charset="0"/>
              </a:rPr>
              <a:t>1:</a:t>
            </a:r>
            <a:r>
              <a:rPr lang="vi-VN" sz="3200" i="1" dirty="0">
                <a:effectLst/>
                <a:latin typeface="+mj-lt"/>
                <a:ea typeface="Calibri" panose="020F0502020204030204" pitchFamily="34" charset="0"/>
                <a:cs typeface="Times New Roman" panose="02020603050405020304" pitchFamily="18" charset="0"/>
              </a:rPr>
              <a:t>  Xác định kiểu câu của các câu sau và cho biết căn cứ giúp em xác định như vậy:</a:t>
            </a:r>
            <a:endParaRPr lang="en-SG" sz="3200" dirty="0">
              <a:effectLst/>
              <a:latin typeface="+mj-lt"/>
              <a:ea typeface="Calibri" panose="020F0502020204030204" pitchFamily="34" charset="0"/>
              <a:cs typeface="Times New Roman" panose="02020603050405020304" pitchFamily="18" charset="0"/>
            </a:endParaRPr>
          </a:p>
          <a:p>
            <a:pPr algn="just">
              <a:spcAft>
                <a:spcPts val="800"/>
              </a:spcAft>
            </a:pPr>
            <a:r>
              <a:rPr lang="vi-VN" sz="3200" i="1" dirty="0">
                <a:effectLst/>
                <a:latin typeface="+mj-lt"/>
                <a:ea typeface="Calibri" panose="020F0502020204030204" pitchFamily="34" charset="0"/>
                <a:cs typeface="Times New Roman" panose="02020603050405020304" pitchFamily="18" charset="0"/>
              </a:rPr>
              <a:t>d. Ngài phải bảo chúng rằng đất đai giàu có được là do nhiều mạng sống của chủng tộc chúng tôi bồi đắp nên.</a:t>
            </a:r>
            <a:endParaRPr lang="en-SG" sz="3200" dirty="0">
              <a:effectLst/>
              <a:latin typeface="+mj-lt"/>
              <a:ea typeface="Calibri" panose="020F0502020204030204" pitchFamily="34" charset="0"/>
              <a:cs typeface="Times New Roman" panose="02020603050405020304" pitchFamily="18" charset="0"/>
            </a:endParaRPr>
          </a:p>
          <a:p>
            <a:pPr algn="just">
              <a:spcAft>
                <a:spcPts val="800"/>
              </a:spcAft>
            </a:pPr>
            <a:r>
              <a:rPr lang="vi-VN" sz="3200" i="1" dirty="0">
                <a:effectLst/>
                <a:latin typeface="+mj-lt"/>
                <a:ea typeface="Calibri" panose="020F0502020204030204" pitchFamily="34" charset="0"/>
                <a:cs typeface="Times New Roman" panose="02020603050405020304" pitchFamily="18" charset="0"/>
              </a:rPr>
              <a:t>(Xi-át-tơn, Diễn từ ứng khẩu của thủ lĩnh da đỏ Xi-át-tơn)</a:t>
            </a:r>
            <a:endParaRPr lang="en-SG" sz="3200" dirty="0">
              <a:effectLst/>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9E6264C9-5227-FD0A-C7D7-7BCCAD915A05}"/>
              </a:ext>
            </a:extLst>
          </p:cNvPr>
          <p:cNvSpPr txBox="1"/>
          <p:nvPr/>
        </p:nvSpPr>
        <p:spPr>
          <a:xfrm>
            <a:off x="7376160" y="1107440"/>
            <a:ext cx="904240" cy="954107"/>
          </a:xfrm>
          <a:prstGeom prst="rect">
            <a:avLst/>
          </a:prstGeom>
          <a:noFill/>
        </p:spPr>
        <p:txBody>
          <a:bodyPr wrap="square">
            <a:spAutoFit/>
          </a:bodyPr>
          <a:lstStyle/>
          <a:p>
            <a:pPr algn="ctr"/>
            <a:r>
              <a:rPr lang="en-US" sz="2800" b="1" i="1" dirty="0">
                <a:latin typeface="Times New Roman" panose="02020603050405020304" pitchFamily="18" charset="0"/>
                <a:ea typeface="Calibri" panose="020F0502020204030204" pitchFamily="34" charset="0"/>
              </a:rPr>
              <a:t>K</a:t>
            </a:r>
            <a:r>
              <a:rPr lang="vi-VN" sz="2800" b="1" i="1" dirty="0">
                <a:effectLst/>
                <a:latin typeface="Times New Roman" panose="02020603050405020304" pitchFamily="18" charset="0"/>
                <a:ea typeface="Calibri" panose="020F0502020204030204" pitchFamily="34" charset="0"/>
              </a:rPr>
              <a:t>iểu câu </a:t>
            </a:r>
            <a:endParaRPr lang="en-SG" sz="2800" b="1" dirty="0"/>
          </a:p>
        </p:txBody>
      </p:sp>
      <p:sp>
        <p:nvSpPr>
          <p:cNvPr id="8" name="TextBox 7">
            <a:extLst>
              <a:ext uri="{FF2B5EF4-FFF2-40B4-BE49-F238E27FC236}">
                <a16:creationId xmlns:a16="http://schemas.microsoft.com/office/drawing/2014/main" id="{0E51816A-9D64-5813-0B37-B090B1DFEA99}"/>
              </a:ext>
            </a:extLst>
          </p:cNvPr>
          <p:cNvSpPr txBox="1"/>
          <p:nvPr/>
        </p:nvSpPr>
        <p:spPr>
          <a:xfrm>
            <a:off x="7376160" y="4572000"/>
            <a:ext cx="904240" cy="954107"/>
          </a:xfrm>
          <a:prstGeom prst="rect">
            <a:avLst/>
          </a:prstGeom>
          <a:noFill/>
        </p:spPr>
        <p:txBody>
          <a:bodyPr wrap="square">
            <a:spAutoFit/>
          </a:bodyPr>
          <a:lstStyle/>
          <a:p>
            <a:pPr algn="ctr"/>
            <a:r>
              <a:rPr lang="en-US" sz="2800" b="1" i="1" dirty="0" err="1">
                <a:solidFill>
                  <a:schemeClr val="bg1"/>
                </a:solidFill>
                <a:latin typeface="Times New Roman" panose="02020603050405020304" pitchFamily="18" charset="0"/>
                <a:ea typeface="Calibri" panose="020F0502020204030204" pitchFamily="34" charset="0"/>
              </a:rPr>
              <a:t>Căn</a:t>
            </a:r>
            <a:r>
              <a:rPr lang="en-US" sz="2800" b="1" i="1" dirty="0">
                <a:solidFill>
                  <a:schemeClr val="bg1"/>
                </a:solidFill>
                <a:latin typeface="Times New Roman" panose="02020603050405020304" pitchFamily="18" charset="0"/>
                <a:ea typeface="Calibri" panose="020F0502020204030204" pitchFamily="34" charset="0"/>
              </a:rPr>
              <a:t> </a:t>
            </a:r>
            <a:r>
              <a:rPr lang="en-US" sz="2800" b="1" i="1" dirty="0" err="1">
                <a:solidFill>
                  <a:schemeClr val="bg1"/>
                </a:solidFill>
                <a:latin typeface="Times New Roman" panose="02020603050405020304" pitchFamily="18" charset="0"/>
                <a:ea typeface="Calibri" panose="020F0502020204030204" pitchFamily="34" charset="0"/>
              </a:rPr>
              <a:t>cứ</a:t>
            </a:r>
            <a:endParaRPr lang="en-SG" sz="2800" b="1" dirty="0">
              <a:solidFill>
                <a:schemeClr val="bg1"/>
              </a:solidFill>
            </a:endParaRPr>
          </a:p>
        </p:txBody>
      </p:sp>
      <p:pic>
        <p:nvPicPr>
          <p:cNvPr id="9" name="图片 27">
            <a:extLst>
              <a:ext uri="{FF2B5EF4-FFF2-40B4-BE49-F238E27FC236}">
                <a16:creationId xmlns:a16="http://schemas.microsoft.com/office/drawing/2014/main" id="{DB0B8C41-41A9-F316-E354-5998090A64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55056" y="5262880"/>
            <a:ext cx="4461823" cy="2064328"/>
          </a:xfrm>
          <a:prstGeom prst="rect">
            <a:avLst/>
          </a:prstGeom>
        </p:spPr>
      </p:pic>
      <p:sp>
        <p:nvSpPr>
          <p:cNvPr id="11" name="TextBox 10">
            <a:extLst>
              <a:ext uri="{FF2B5EF4-FFF2-40B4-BE49-F238E27FC236}">
                <a16:creationId xmlns:a16="http://schemas.microsoft.com/office/drawing/2014/main" id="{718B3267-9803-2582-E519-3AABA328C4A1}"/>
              </a:ext>
            </a:extLst>
          </p:cNvPr>
          <p:cNvSpPr txBox="1"/>
          <p:nvPr/>
        </p:nvSpPr>
        <p:spPr>
          <a:xfrm>
            <a:off x="9144000" y="1061720"/>
            <a:ext cx="6096000" cy="646331"/>
          </a:xfrm>
          <a:prstGeom prst="rect">
            <a:avLst/>
          </a:prstGeom>
          <a:noFill/>
        </p:spPr>
        <p:txBody>
          <a:bodyPr wrap="square">
            <a:spAutoFit/>
          </a:bodyPr>
          <a:lstStyle/>
          <a:p>
            <a:pPr algn="just"/>
            <a:r>
              <a:rPr lang="vi-VN" sz="3600" dirty="0">
                <a:effectLst/>
                <a:latin typeface="Times New Roman" panose="02020603050405020304" pitchFamily="18" charset="0"/>
                <a:ea typeface="Calibri" panose="020F0502020204030204" pitchFamily="34" charset="0"/>
              </a:rPr>
              <a:t>câu </a:t>
            </a:r>
            <a:r>
              <a:rPr lang="en-US" sz="3600" dirty="0" err="1">
                <a:effectLst/>
                <a:latin typeface="Times New Roman" panose="02020603050405020304" pitchFamily="18" charset="0"/>
                <a:ea typeface="Calibri" panose="020F0502020204030204" pitchFamily="34" charset="0"/>
              </a:rPr>
              <a:t>khiến</a:t>
            </a:r>
            <a:endParaRPr lang="en-SG" sz="3600" dirty="0"/>
          </a:p>
        </p:txBody>
      </p:sp>
      <p:sp>
        <p:nvSpPr>
          <p:cNvPr id="13" name="TextBox 12">
            <a:extLst>
              <a:ext uri="{FF2B5EF4-FFF2-40B4-BE49-F238E27FC236}">
                <a16:creationId xmlns:a16="http://schemas.microsoft.com/office/drawing/2014/main" id="{27480183-4EC5-98F8-4428-D86FEF41D344}"/>
              </a:ext>
            </a:extLst>
          </p:cNvPr>
          <p:cNvSpPr txBox="1"/>
          <p:nvPr/>
        </p:nvSpPr>
        <p:spPr>
          <a:xfrm>
            <a:off x="8348980" y="3553460"/>
            <a:ext cx="3649980" cy="2062103"/>
          </a:xfrm>
          <a:prstGeom prst="rect">
            <a:avLst/>
          </a:prstGeom>
          <a:noFill/>
        </p:spPr>
        <p:txBody>
          <a:bodyPr wrap="square">
            <a:spAutoFit/>
          </a:bodyPr>
          <a:lstStyle/>
          <a:p>
            <a:pPr algn="just"/>
            <a:r>
              <a:rPr lang="vi-VN" sz="3200" dirty="0">
                <a:latin typeface="+mj-lt"/>
              </a:rPr>
              <a:t>có sự xuất hiện của cụm từ ngài phải bảo thể hiện rõ ý yêu cầu, mệnh lệnh</a:t>
            </a:r>
            <a:endParaRPr lang="en-SG" sz="3200" dirty="0">
              <a:latin typeface="+mj-lt"/>
            </a:endParaRPr>
          </a:p>
        </p:txBody>
      </p:sp>
    </p:spTree>
    <p:extLst>
      <p:ext uri="{BB962C8B-B14F-4D97-AF65-F5344CB8AC3E}">
        <p14:creationId xmlns:p14="http://schemas.microsoft.com/office/powerpoint/2010/main" val="21023453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2"/>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803675" y="3154820"/>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7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Bài tập 2</a:t>
            </a:r>
            <a:endParaRPr kumimoji="0" lang="en-US" sz="166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nvGrpSpPr>
          <p:cNvPr id="16" name="Google Shape;2430;p35">
            <a:extLst>
              <a:ext uri="{FF2B5EF4-FFF2-40B4-BE49-F238E27FC236}">
                <a16:creationId xmlns:a16="http://schemas.microsoft.com/office/drawing/2014/main" id="{A111558A-BCC8-B537-39F7-F94C0F186121}"/>
              </a:ext>
            </a:extLst>
          </p:cNvPr>
          <p:cNvGrpSpPr/>
          <p:nvPr/>
        </p:nvGrpSpPr>
        <p:grpSpPr>
          <a:xfrm flipH="1">
            <a:off x="6361044" y="961542"/>
            <a:ext cx="1690176" cy="1502052"/>
            <a:chOff x="6662426" y="3343311"/>
            <a:chExt cx="184656" cy="174269"/>
          </a:xfrm>
          <a:solidFill>
            <a:schemeClr val="bg2"/>
          </a:solidFill>
        </p:grpSpPr>
        <p:sp>
          <p:nvSpPr>
            <p:cNvPr id="17" name="Google Shape;2431;p35">
              <a:extLst>
                <a:ext uri="{FF2B5EF4-FFF2-40B4-BE49-F238E27FC236}">
                  <a16:creationId xmlns:a16="http://schemas.microsoft.com/office/drawing/2014/main" id="{A4CA40CC-B6CA-6406-3020-D3A80702649E}"/>
                </a:ext>
              </a:extLst>
            </p:cNvPr>
            <p:cNvSpPr/>
            <p:nvPr/>
          </p:nvSpPr>
          <p:spPr>
            <a:xfrm>
              <a:off x="6662426" y="3343311"/>
              <a:ext cx="184656" cy="168114"/>
            </a:xfrm>
            <a:custGeom>
              <a:avLst/>
              <a:gdLst/>
              <a:ahLst/>
              <a:cxnLst/>
              <a:rect l="l" t="t" r="r" b="b"/>
              <a:pathLst>
                <a:path w="2400" h="2185" extrusionOk="0">
                  <a:moveTo>
                    <a:pt x="1201" y="0"/>
                  </a:moveTo>
                  <a:cubicBezTo>
                    <a:pt x="921" y="0"/>
                    <a:pt x="642" y="107"/>
                    <a:pt x="428" y="320"/>
                  </a:cubicBezTo>
                  <a:cubicBezTo>
                    <a:pt x="1" y="747"/>
                    <a:pt x="1" y="1438"/>
                    <a:pt x="428" y="1865"/>
                  </a:cubicBezTo>
                  <a:cubicBezTo>
                    <a:pt x="642" y="2078"/>
                    <a:pt x="921" y="2185"/>
                    <a:pt x="1201" y="2185"/>
                  </a:cubicBezTo>
                  <a:cubicBezTo>
                    <a:pt x="1480" y="2185"/>
                    <a:pt x="1760" y="2078"/>
                    <a:pt x="1973" y="1865"/>
                  </a:cubicBezTo>
                  <a:cubicBezTo>
                    <a:pt x="2399" y="1438"/>
                    <a:pt x="2399" y="747"/>
                    <a:pt x="1973" y="320"/>
                  </a:cubicBezTo>
                  <a:cubicBezTo>
                    <a:pt x="1760" y="107"/>
                    <a:pt x="1480" y="0"/>
                    <a:pt x="1201"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2432;p35">
              <a:extLst>
                <a:ext uri="{FF2B5EF4-FFF2-40B4-BE49-F238E27FC236}">
                  <a16:creationId xmlns:a16="http://schemas.microsoft.com/office/drawing/2014/main" id="{3F0E0F4D-2418-3AC0-9302-8B8DE5DFBF9F}"/>
                </a:ext>
              </a:extLst>
            </p:cNvPr>
            <p:cNvSpPr/>
            <p:nvPr/>
          </p:nvSpPr>
          <p:spPr>
            <a:xfrm>
              <a:off x="6699357" y="3475416"/>
              <a:ext cx="39162" cy="42163"/>
            </a:xfrm>
            <a:custGeom>
              <a:avLst/>
              <a:gdLst/>
              <a:ahLst/>
              <a:cxnLst/>
              <a:rect l="l" t="t" r="r" b="b"/>
              <a:pathLst>
                <a:path w="509" h="548" extrusionOk="0">
                  <a:moveTo>
                    <a:pt x="200" y="1"/>
                  </a:moveTo>
                  <a:cubicBezTo>
                    <a:pt x="117" y="176"/>
                    <a:pt x="48" y="360"/>
                    <a:pt x="0" y="547"/>
                  </a:cubicBezTo>
                  <a:cubicBezTo>
                    <a:pt x="190" y="430"/>
                    <a:pt x="362" y="284"/>
                    <a:pt x="508" y="116"/>
                  </a:cubicBezTo>
                  <a:lnTo>
                    <a:pt x="200" y="1"/>
                  </a:ln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19" name="Google Shape;2433;p35">
            <a:extLst>
              <a:ext uri="{FF2B5EF4-FFF2-40B4-BE49-F238E27FC236}">
                <a16:creationId xmlns:a16="http://schemas.microsoft.com/office/drawing/2014/main" id="{D0271250-16E8-0ACE-A4FD-A6EC1AF17BDC}"/>
              </a:ext>
            </a:extLst>
          </p:cNvPr>
          <p:cNvSpPr txBox="1">
            <a:spLocks/>
          </p:cNvSpPr>
          <p:nvPr/>
        </p:nvSpPr>
        <p:spPr>
          <a:xfrm>
            <a:off x="6633981" y="1307083"/>
            <a:ext cx="1144301" cy="106960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6000"/>
              <a:buFont typeface="Federo"/>
              <a:buNone/>
              <a:defRPr sz="7500" b="1" i="0" u="none" strike="noStrike" cap="none">
                <a:solidFill>
                  <a:schemeClr val="dk1"/>
                </a:solidFill>
                <a:latin typeface="Federo"/>
                <a:ea typeface="Federo"/>
                <a:cs typeface="Federo"/>
                <a:sym typeface="Federo"/>
              </a:defRPr>
            </a:lvl1pPr>
            <a:lvl2pPr marR="0" lvl="1"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2pPr>
            <a:lvl3pPr marR="0" lvl="2"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3pPr>
            <a:lvl4pPr marR="0" lvl="3"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4pPr>
            <a:lvl5pPr marR="0" lvl="4"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5pPr>
            <a:lvl6pPr marR="0" lvl="5"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6pPr>
            <a:lvl7pPr marR="0" lvl="6"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7pPr>
            <a:lvl8pPr marR="0" lvl="7"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8pPr>
            <a:lvl9pPr marR="0" lvl="8"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9pPr>
          </a:lstStyle>
          <a:p>
            <a:pPr marL="0" marR="0" lvl="0" indent="0" algn="ctr" defTabSz="914400" rtl="0" eaLnBrk="1" fontAlgn="auto" latinLnBrk="0" hangingPunct="1">
              <a:lnSpc>
                <a:spcPct val="100000"/>
              </a:lnSpc>
              <a:spcBef>
                <a:spcPts val="0"/>
              </a:spcBef>
              <a:spcAft>
                <a:spcPts val="0"/>
              </a:spcAft>
              <a:buClr>
                <a:srgbClr val="303383"/>
              </a:buClr>
              <a:buSzPts val="6000"/>
              <a:buFont typeface="Federo"/>
              <a:buNone/>
              <a:tabLst/>
              <a:defRPr/>
            </a:pPr>
            <a:r>
              <a:rPr kumimoji="0" lang="vi-VN" sz="8800" b="1" i="0" u="none" strike="noStrike" kern="0" cap="none" spc="0" normalizeH="0" baseline="0" noProof="0" dirty="0">
                <a:ln>
                  <a:noFill/>
                </a:ln>
                <a:solidFill>
                  <a:prstClr val="black"/>
                </a:solidFill>
                <a:effectLst/>
                <a:uLnTx/>
                <a:uFillTx/>
                <a:latin typeface="Federo"/>
                <a:sym typeface="Federo"/>
              </a:rPr>
              <a:t>2</a:t>
            </a:r>
            <a:endParaRPr kumimoji="0" lang="en-US" sz="8800" b="1" i="0" u="none" strike="noStrike" kern="0" cap="none" spc="0" normalizeH="0" baseline="0" noProof="0" dirty="0">
              <a:ln>
                <a:noFill/>
              </a:ln>
              <a:solidFill>
                <a:prstClr val="black"/>
              </a:solidFill>
              <a:effectLst/>
              <a:uLnTx/>
              <a:uFillTx/>
              <a:latin typeface="Federo"/>
              <a:sym typeface="Federo"/>
            </a:endParaRPr>
          </a:p>
        </p:txBody>
      </p:sp>
      <p:pic>
        <p:nvPicPr>
          <p:cNvPr id="3" name="图片 7">
            <a:extLst>
              <a:ext uri="{FF2B5EF4-FFF2-40B4-BE49-F238E27FC236}">
                <a16:creationId xmlns:a16="http://schemas.microsoft.com/office/drawing/2014/main" id="{3A561692-8879-384E-6C48-DAECA44125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895600"/>
            <a:ext cx="4685270" cy="3962400"/>
          </a:xfrm>
          <a:prstGeom prst="rect">
            <a:avLst/>
          </a:prstGeom>
        </p:spPr>
      </p:pic>
    </p:spTree>
    <p:extLst>
      <p:ext uri="{BB962C8B-B14F-4D97-AF65-F5344CB8AC3E}">
        <p14:creationId xmlns:p14="http://schemas.microsoft.com/office/powerpoint/2010/main" val="2161995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905C1D7-385B-E7DE-84B1-FAF907063EB1}"/>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338E6D1A-BD47-8138-960C-419CBB3745D2}"/>
              </a:ext>
            </a:extLst>
          </p:cNvPr>
          <p:cNvSpPr txBox="1"/>
          <p:nvPr/>
        </p:nvSpPr>
        <p:spPr>
          <a:xfrm>
            <a:off x="3984172" y="1072998"/>
            <a:ext cx="1023257"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Arial" panose="020B0604020202020204" pitchFamily="34" charset="0"/>
                <a:cs typeface="Times New Roman" panose="02020603050405020304" pitchFamily="18" charset="0"/>
              </a:rPr>
              <a:t>Câ</a:t>
            </a:r>
            <a:r>
              <a:rPr lang="en-US" sz="2800" b="1" dirty="0">
                <a:solidFill>
                  <a:prstClr val="black"/>
                </a:solidFill>
                <a:latin typeface="Calibri" panose="020F0502020204030204" pitchFamily="34" charset="0"/>
                <a:ea typeface="Arial" panose="020B0604020202020204" pitchFamily="34" charset="0"/>
                <a:cs typeface="Times New Roman" panose="02020603050405020304" pitchFamily="18" charset="0"/>
              </a:rPr>
              <a:t>u</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b="1" dirty="0">
                <a:solidFill>
                  <a:prstClr val="black"/>
                </a:solidFill>
                <a:latin typeface="Calibri" panose="020F0502020204030204" pitchFamily="34" charset="0"/>
                <a:ea typeface="Arial" panose="020B0604020202020204" pitchFamily="34" charset="0"/>
                <a:cs typeface="Times New Roman" panose="02020603050405020304" pitchFamily="18" charset="0"/>
              </a:rPr>
              <a:t> a</a:t>
            </a:r>
            <a:endParaRPr kumimoji="0" lang="en-SG"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7EDA92A1-74F7-8E18-1EF0-5141F1891836}"/>
              </a:ext>
            </a:extLst>
          </p:cNvPr>
          <p:cNvSpPr txBox="1"/>
          <p:nvPr/>
        </p:nvSpPr>
        <p:spPr>
          <a:xfrm>
            <a:off x="4127401" y="4353842"/>
            <a:ext cx="880028" cy="95410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Câu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Arial" panose="020B0604020202020204" pitchFamily="34" charset="0"/>
                <a:cs typeface="Times New Roman" panose="02020603050405020304" pitchFamily="18" charset="0"/>
              </a:rPr>
              <a:t> b</a:t>
            </a:r>
            <a:endParaRPr kumimoji="0" lang="en-SG" sz="2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CD5C8A8-5881-B4B4-8637-015B62427B46}"/>
              </a:ext>
            </a:extLst>
          </p:cNvPr>
          <p:cNvSpPr txBox="1"/>
          <p:nvPr/>
        </p:nvSpPr>
        <p:spPr>
          <a:xfrm>
            <a:off x="274322" y="411278"/>
            <a:ext cx="3435529" cy="6104235"/>
          </a:xfrm>
          <a:prstGeom prst="rect">
            <a:avLst/>
          </a:prstGeom>
          <a:noFill/>
        </p:spPr>
        <p:txBody>
          <a:bodyPr wrap="square">
            <a:spAutoFit/>
          </a:bodyPr>
          <a:lstStyle/>
          <a:p>
            <a:pPr algn="just">
              <a:spcAft>
                <a:spcPts val="800"/>
              </a:spcAft>
            </a:pPr>
            <a:r>
              <a:rPr lang="vi-VN" sz="3200" b="1" i="1" dirty="0">
                <a:effectLst/>
                <a:latin typeface="+mj-lt"/>
                <a:ea typeface="Calibri" panose="020F0502020204030204" pitchFamily="34" charset="0"/>
                <a:cs typeface="Times New Roman" panose="02020603050405020304" pitchFamily="18" charset="0"/>
              </a:rPr>
              <a:t>Bài tập 2:</a:t>
            </a:r>
            <a:r>
              <a:rPr lang="vi-VN" sz="3200" i="1" dirty="0">
                <a:effectLst/>
                <a:latin typeface="+mj-lt"/>
                <a:ea typeface="Calibri" panose="020F0502020204030204" pitchFamily="34" charset="0"/>
                <a:cs typeface="Times New Roman" panose="02020603050405020304" pitchFamily="18" charset="0"/>
              </a:rPr>
              <a:t> Xác định kiểu câu của từng câu sau và cho biết: Tại sao cùng có chung một số dấu hiệu hình thức mà hai câu có thể được xếp vào hai kiểu khác biệt?</a:t>
            </a:r>
            <a:r>
              <a:rPr lang="en-US" sz="3200" i="1" dirty="0">
                <a:effectLst/>
                <a:latin typeface="+mj-lt"/>
                <a:ea typeface="Calibri" panose="020F0502020204030204" pitchFamily="34" charset="0"/>
                <a:cs typeface="Times New Roman" panose="02020603050405020304" pitchFamily="18" charset="0"/>
              </a:rPr>
              <a:t> (</a:t>
            </a:r>
            <a:r>
              <a:rPr lang="vi-VN" sz="3200" b="1" i="1" dirty="0">
                <a:latin typeface="+mj-lt"/>
              </a:rPr>
              <a:t>Hs thảo luận theo PHT số 3</a:t>
            </a:r>
            <a:r>
              <a:rPr lang="en-US" sz="3200" b="1" i="1" dirty="0">
                <a:latin typeface="+mj-lt"/>
              </a:rPr>
              <a:t>)</a:t>
            </a:r>
            <a:endParaRPr lang="en-SG" sz="3200" b="1" dirty="0">
              <a:latin typeface="+mj-lt"/>
            </a:endParaRPr>
          </a:p>
          <a:p>
            <a:pPr algn="just">
              <a:spcAft>
                <a:spcPts val="800"/>
              </a:spcAft>
            </a:pPr>
            <a:r>
              <a:rPr lang="en-SG" sz="3200" dirty="0">
                <a:effectLst/>
                <a:latin typeface="+mj-lt"/>
                <a:ea typeface="Calibri" panose="020F0502020204030204" pitchFamily="34" charset="0"/>
                <a:cs typeface="Times New Roman" panose="02020603050405020304" pitchFamily="18" charset="0"/>
              </a:rPr>
              <a:t>)</a:t>
            </a:r>
          </a:p>
        </p:txBody>
      </p:sp>
      <p:sp>
        <p:nvSpPr>
          <p:cNvPr id="18" name="TextBox 17">
            <a:extLst>
              <a:ext uri="{FF2B5EF4-FFF2-40B4-BE49-F238E27FC236}">
                <a16:creationId xmlns:a16="http://schemas.microsoft.com/office/drawing/2014/main" id="{ABBA8C58-D8D3-F9BE-561C-E0646A775246}"/>
              </a:ext>
            </a:extLst>
          </p:cNvPr>
          <p:cNvSpPr txBox="1"/>
          <p:nvPr/>
        </p:nvSpPr>
        <p:spPr>
          <a:xfrm>
            <a:off x="5095370" y="411278"/>
            <a:ext cx="6851701" cy="3231654"/>
          </a:xfrm>
          <a:prstGeom prst="rect">
            <a:avLst/>
          </a:prstGeom>
          <a:noFill/>
        </p:spPr>
        <p:txBody>
          <a:bodyPr wrap="square">
            <a:spAutoFit/>
          </a:bodyPr>
          <a:lstStyle/>
          <a:p>
            <a:pPr algn="just"/>
            <a:r>
              <a:rPr lang="vi-VN" sz="2800" i="1" dirty="0">
                <a:latin typeface="Times New Roman" panose="02020603050405020304" pitchFamily="18" charset="0"/>
                <a:cs typeface="Times New Roman" panose="02020603050405020304" pitchFamily="18" charset="0"/>
              </a:rPr>
              <a:t>Và cái gì sẽ xảy ra đối với cuộc sống, nếu con người không nghe được âm thanh lẻ loi của chú chim đớp mồi hay tiếng tranh cãi của những chú ếch ban đêm bên hồ?</a:t>
            </a:r>
            <a:endParaRPr lang="en-SG" sz="2800" dirty="0">
              <a:latin typeface="Times New Roman" panose="02020603050405020304" pitchFamily="18" charset="0"/>
              <a:cs typeface="Times New Roman" panose="02020603050405020304" pitchFamily="18" charset="0"/>
            </a:endParaRPr>
          </a:p>
          <a:p>
            <a:pPr algn="just"/>
            <a:r>
              <a:rPr lang="vi-VN" sz="2800" i="1" dirty="0">
                <a:latin typeface="Times New Roman" panose="02020603050405020304" pitchFamily="18" charset="0"/>
                <a:cs typeface="Times New Roman" panose="02020603050405020304" pitchFamily="18" charset="0"/>
              </a:rPr>
              <a:t>(Xi-át-tơn, Diễn từ ứng khẩu của thủ lĩnh da đỏ Xi-át-tơn)</a:t>
            </a:r>
            <a:endParaRPr lang="en-SG" sz="2800" dirty="0">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800"/>
              </a:spcAft>
              <a:buClrTx/>
              <a:buSzTx/>
              <a:buFontTx/>
              <a:buNone/>
              <a:tabLst/>
              <a:defRPr/>
            </a:pPr>
            <a:endParaRPr kumimoji="0" lang="en-SG" sz="36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E87D80E8-AD7C-EFFB-B479-2D220315D125}"/>
              </a:ext>
            </a:extLst>
          </p:cNvPr>
          <p:cNvSpPr txBox="1"/>
          <p:nvPr/>
        </p:nvSpPr>
        <p:spPr>
          <a:xfrm>
            <a:off x="5095370" y="3875831"/>
            <a:ext cx="6884359" cy="2677656"/>
          </a:xfrm>
          <a:prstGeom prst="rect">
            <a:avLst/>
          </a:prstGeom>
          <a:noFill/>
        </p:spPr>
        <p:txBody>
          <a:bodyPr wrap="square">
            <a:spAutoFit/>
          </a:bodyPr>
          <a:lstStyle/>
          <a:p>
            <a:pPr algn="just"/>
            <a:r>
              <a:rPr lang="vi-VN" sz="2800" i="1" dirty="0">
                <a:latin typeface="Times New Roman" panose="02020603050405020304" pitchFamily="18" charset="0"/>
                <a:cs typeface="Times New Roman" panose="02020603050405020304" pitchFamily="18" charset="0"/>
              </a:rPr>
              <a:t>Tôi là kẻ hoang dã, tôi không hiểu nổi tại sao một con ngựa sắt nhả khói lại quan trọng hơn nhiều con trâu rừng mà chúng tôi chỉ giết để duy trì cuộc sống.</a:t>
            </a:r>
            <a:endParaRPr lang="en-SG" sz="2800" dirty="0">
              <a:latin typeface="Times New Roman" panose="02020603050405020304" pitchFamily="18" charset="0"/>
              <a:cs typeface="Times New Roman" panose="02020603050405020304" pitchFamily="18" charset="0"/>
            </a:endParaRPr>
          </a:p>
          <a:p>
            <a:pPr algn="just"/>
            <a:r>
              <a:rPr lang="vi-VN" sz="2800" i="1" dirty="0">
                <a:latin typeface="Times New Roman" panose="02020603050405020304" pitchFamily="18" charset="0"/>
                <a:cs typeface="Times New Roman" panose="02020603050405020304" pitchFamily="18" charset="0"/>
              </a:rPr>
              <a:t>(Xi-át-tơn, Diễn từ ứng khẩu của thủ lĩnh da đỏ Xi-át-tơn) </a:t>
            </a:r>
            <a:endParaRPr lang="en-SG" sz="2800" dirty="0">
              <a:latin typeface="Times New Roman" panose="02020603050405020304" pitchFamily="18" charset="0"/>
              <a:cs typeface="Times New Roman" panose="02020603050405020304" pitchFamily="18" charset="0"/>
            </a:endParaRPr>
          </a:p>
        </p:txBody>
      </p:sp>
      <p:pic>
        <p:nvPicPr>
          <p:cNvPr id="2" name="图片 27">
            <a:extLst>
              <a:ext uri="{FF2B5EF4-FFF2-40B4-BE49-F238E27FC236}">
                <a16:creationId xmlns:a16="http://schemas.microsoft.com/office/drawing/2014/main" id="{59A47310-611C-882B-9BC4-1F7466DDADE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657" y="5433218"/>
            <a:ext cx="3632574" cy="1863510"/>
          </a:xfrm>
          <a:prstGeom prst="rect">
            <a:avLst/>
          </a:prstGeom>
        </p:spPr>
      </p:pic>
    </p:spTree>
    <p:extLst>
      <p:ext uri="{BB962C8B-B14F-4D97-AF65-F5344CB8AC3E}">
        <p14:creationId xmlns:p14="http://schemas.microsoft.com/office/powerpoint/2010/main" val="336549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794553" y="-79800"/>
            <a:ext cx="3668427" cy="888175"/>
            <a:chOff x="223349" y="267489"/>
            <a:chExt cx="3996406" cy="1011884"/>
          </a:xfrm>
        </p:grpSpPr>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349" y="267489"/>
              <a:ext cx="3066261" cy="1011884"/>
            </a:xfrm>
            <a:prstGeom prst="rect">
              <a:avLst/>
            </a:prstGeom>
          </p:spPr>
        </p:pic>
        <p:sp>
          <p:nvSpPr>
            <p:cNvPr id="15" name="矩形 14"/>
            <p:cNvSpPr/>
            <p:nvPr/>
          </p:nvSpPr>
          <p:spPr>
            <a:xfrm>
              <a:off x="1419754" y="622922"/>
              <a:ext cx="2800001" cy="596096"/>
            </a:xfrm>
            <a:prstGeom prst="rect">
              <a:avLst/>
            </a:prstGeom>
          </p:spPr>
          <p:txBody>
            <a:bodyPr wrap="square">
              <a:spAutoFit/>
            </a:bodyPr>
            <a:lstStyle/>
            <a:p>
              <a:pPr defTabSz="914332">
                <a:defRPr/>
              </a:pPr>
              <a:endParaRPr lang="zh-CN" altLang="en-US" sz="2800" b="1" dirty="0">
                <a:ln w="38100">
                  <a:noFill/>
                </a:ln>
                <a:solidFill>
                  <a:srgbClr val="0A86DC"/>
                </a:solidFill>
                <a:latin typeface="思源宋体 CN" panose="02020400000000000000" pitchFamily="18" charset="-122"/>
                <a:ea typeface="思源宋体 CN" panose="02020400000000000000" pitchFamily="18" charset="-122"/>
                <a:cs typeface="黑体-繁" panose="03000509000000000000" pitchFamily="65" charset="-122"/>
                <a:sym typeface="思源宋体 CN" panose="02020400000000000000" pitchFamily="18" charset="-122"/>
              </a:endParaRPr>
            </a:p>
          </p:txBody>
        </p:sp>
      </p:grpSp>
      <p:sp>
        <p:nvSpPr>
          <p:cNvPr id="2" name="文本框 8">
            <a:extLst>
              <a:ext uri="{FF2B5EF4-FFF2-40B4-BE49-F238E27FC236}">
                <a16:creationId xmlns:a16="http://schemas.microsoft.com/office/drawing/2014/main" id="{425F0949-0ECC-4528-86E1-4BF025146CC3}"/>
              </a:ext>
            </a:extLst>
          </p:cNvPr>
          <p:cNvSpPr txBox="1"/>
          <p:nvPr/>
        </p:nvSpPr>
        <p:spPr>
          <a:xfrm>
            <a:off x="5409807" y="-69612"/>
            <a:ext cx="8247380" cy="834524"/>
          </a:xfrm>
          <a:prstGeom prst="rect">
            <a:avLst/>
          </a:prstGeom>
          <a:noFill/>
        </p:spPr>
        <p:txBody>
          <a:bodyPr wrap="square" rtlCol="0" anchor="t">
            <a:spAutoFit/>
          </a:bodyPr>
          <a:lstStyle/>
          <a:p>
            <a:pPr marR="8890" algn="just" defTabSz="914332">
              <a:lnSpc>
                <a:spcPct val="150000"/>
              </a:lnSpc>
              <a:defRPr/>
            </a:pPr>
            <a:r>
              <a:rPr lang="vi-VN" sz="3600" b="1" dirty="0">
                <a:solidFill>
                  <a:srgbClr val="ED7D31">
                    <a:lumMod val="75000"/>
                  </a:srgbClr>
                </a:solidFill>
                <a:latin typeface="Times New Roman" panose="02020603050405020304" pitchFamily="18" charset="0"/>
                <a:ea typeface="Calibri" panose="020F0502020204030204" pitchFamily="34" charset="0"/>
                <a:cs typeface="Times New Roman" panose="02020603050405020304" pitchFamily="18" charset="0"/>
                <a:sym typeface="Arial"/>
              </a:rPr>
              <a:t>PHT ...</a:t>
            </a:r>
            <a:endParaRPr lang="en-SG" sz="3600" dirty="0">
              <a:solidFill>
                <a:srgbClr val="ED7D31">
                  <a:lumMod val="75000"/>
                </a:srgbClr>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5" name="图片 4">
            <a:extLst>
              <a:ext uri="{FF2B5EF4-FFF2-40B4-BE49-F238E27FC236}">
                <a16:creationId xmlns:a16="http://schemas.microsoft.com/office/drawing/2014/main" id="{5975CA33-A829-5414-775A-4D3E2C587C1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9237" y="5383863"/>
            <a:ext cx="1038377" cy="1500483"/>
          </a:xfrm>
          <a:prstGeom prst="rect">
            <a:avLst/>
          </a:prstGeom>
        </p:spPr>
      </p:pic>
      <p:pic>
        <p:nvPicPr>
          <p:cNvPr id="6" name="图片 1">
            <a:extLst>
              <a:ext uri="{FF2B5EF4-FFF2-40B4-BE49-F238E27FC236}">
                <a16:creationId xmlns:a16="http://schemas.microsoft.com/office/drawing/2014/main" id="{303F303B-494F-88DA-4677-4F0F0170541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104882" y="5347859"/>
            <a:ext cx="1123456" cy="1536486"/>
          </a:xfrm>
          <a:prstGeom prst="rect">
            <a:avLst/>
          </a:prstGeom>
        </p:spPr>
      </p:pic>
      <p:graphicFrame>
        <p:nvGraphicFramePr>
          <p:cNvPr id="3" name="Table 2">
            <a:extLst>
              <a:ext uri="{FF2B5EF4-FFF2-40B4-BE49-F238E27FC236}">
                <a16:creationId xmlns:a16="http://schemas.microsoft.com/office/drawing/2014/main" id="{17E4FFCD-D0A7-D827-A479-036375EDF9B0}"/>
              </a:ext>
            </a:extLst>
          </p:cNvPr>
          <p:cNvGraphicFramePr>
            <a:graphicFrameLocks noGrp="1"/>
          </p:cNvGraphicFramePr>
          <p:nvPr>
            <p:extLst>
              <p:ext uri="{D42A27DB-BD31-4B8C-83A1-F6EECF244321}">
                <p14:modId xmlns:p14="http://schemas.microsoft.com/office/powerpoint/2010/main" val="708097047"/>
              </p:ext>
            </p:extLst>
          </p:nvPr>
        </p:nvGraphicFramePr>
        <p:xfrm>
          <a:off x="879140" y="822122"/>
          <a:ext cx="10225741" cy="5609158"/>
        </p:xfrm>
        <a:graphic>
          <a:graphicData uri="http://schemas.openxmlformats.org/drawingml/2006/table">
            <a:tbl>
              <a:tblPr firstRow="1" firstCol="1" bandRow="1">
                <a:tableStyleId>{1E171933-4619-4E11-9A3F-F7608DF75F80}</a:tableStyleId>
              </a:tblPr>
              <a:tblGrid>
                <a:gridCol w="2975138">
                  <a:extLst>
                    <a:ext uri="{9D8B030D-6E8A-4147-A177-3AD203B41FA5}">
                      <a16:colId xmlns:a16="http://schemas.microsoft.com/office/drawing/2014/main" val="3907584665"/>
                    </a:ext>
                  </a:extLst>
                </a:gridCol>
                <a:gridCol w="3106813">
                  <a:extLst>
                    <a:ext uri="{9D8B030D-6E8A-4147-A177-3AD203B41FA5}">
                      <a16:colId xmlns:a16="http://schemas.microsoft.com/office/drawing/2014/main" val="3085707313"/>
                    </a:ext>
                  </a:extLst>
                </a:gridCol>
                <a:gridCol w="4143790">
                  <a:extLst>
                    <a:ext uri="{9D8B030D-6E8A-4147-A177-3AD203B41FA5}">
                      <a16:colId xmlns:a16="http://schemas.microsoft.com/office/drawing/2014/main" val="3256010582"/>
                    </a:ext>
                  </a:extLst>
                </a:gridCol>
              </a:tblGrid>
              <a:tr h="164855">
                <a:tc>
                  <a:txBody>
                    <a:bodyPr/>
                    <a:lstStyle/>
                    <a:p>
                      <a:pPr algn="ctr">
                        <a:lnSpc>
                          <a:spcPct val="100000"/>
                        </a:lnSpc>
                        <a:spcAft>
                          <a:spcPts val="800"/>
                        </a:spcAft>
                      </a:pPr>
                      <a:r>
                        <a:rPr lang="vi-VN" sz="2600">
                          <a:effectLst/>
                          <a:latin typeface="+mj-lt"/>
                        </a:rPr>
                        <a:t> </a:t>
                      </a:r>
                      <a:endParaRPr lang="en-SG" sz="260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vi-VN" sz="2800" dirty="0">
                          <a:solidFill>
                            <a:schemeClr val="tx1"/>
                          </a:solidFill>
                          <a:effectLst/>
                          <a:latin typeface="+mj-lt"/>
                        </a:rPr>
                        <a:t>Câu a</a:t>
                      </a:r>
                      <a:endParaRPr lang="en-SG" sz="2800" dirty="0">
                        <a:solidFill>
                          <a:schemeClr val="tx1"/>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vi-VN" sz="2800" dirty="0">
                          <a:solidFill>
                            <a:schemeClr val="tx1"/>
                          </a:solidFill>
                          <a:effectLst/>
                          <a:latin typeface="+mj-lt"/>
                        </a:rPr>
                        <a:t>Câu b</a:t>
                      </a:r>
                      <a:endParaRPr lang="en-SG" sz="2800" dirty="0">
                        <a:solidFill>
                          <a:schemeClr val="tx1"/>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4143341"/>
                  </a:ext>
                </a:extLst>
              </a:tr>
              <a:tr h="1241072">
                <a:tc>
                  <a:txBody>
                    <a:bodyPr/>
                    <a:lstStyle/>
                    <a:p>
                      <a:pPr algn="just">
                        <a:lnSpc>
                          <a:spcPct val="100000"/>
                        </a:lnSpc>
                        <a:spcAft>
                          <a:spcPts val="800"/>
                        </a:spcAft>
                      </a:pPr>
                      <a:r>
                        <a:rPr lang="vi-VN" sz="2600">
                          <a:effectLst/>
                          <a:latin typeface="+mj-lt"/>
                        </a:rPr>
                        <a:t>Dấu hiệu hình thức chung của 2 câu (từ ngữ đặc thù)</a:t>
                      </a:r>
                      <a:endParaRPr lang="en-SG" sz="260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SG"/>
                    </a:p>
                  </a:txBody>
                  <a:tcPr/>
                </a:tc>
                <a:extLst>
                  <a:ext uri="{0D108BD9-81ED-4DB2-BD59-A6C34878D82A}">
                    <a16:rowId xmlns:a16="http://schemas.microsoft.com/office/drawing/2014/main" val="3904830943"/>
                  </a:ext>
                </a:extLst>
              </a:tr>
              <a:tr h="771446">
                <a:tc>
                  <a:txBody>
                    <a:bodyPr/>
                    <a:lstStyle/>
                    <a:p>
                      <a:pPr algn="just">
                        <a:lnSpc>
                          <a:spcPct val="100000"/>
                        </a:lnSpc>
                        <a:spcAft>
                          <a:spcPts val="800"/>
                        </a:spcAft>
                      </a:pPr>
                      <a:r>
                        <a:rPr lang="vi-VN" sz="2600" dirty="0">
                          <a:effectLst/>
                          <a:latin typeface="+mj-lt"/>
                        </a:rPr>
                        <a:t>Kiểu câu</a:t>
                      </a: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55792"/>
                  </a:ext>
                </a:extLst>
              </a:tr>
              <a:tr h="2933794">
                <a:tc>
                  <a:txBody>
                    <a:bodyPr/>
                    <a:lstStyle/>
                    <a:p>
                      <a:pPr algn="just">
                        <a:lnSpc>
                          <a:spcPct val="100000"/>
                        </a:lnSpc>
                        <a:spcAft>
                          <a:spcPts val="800"/>
                        </a:spcAft>
                      </a:pPr>
                      <a:r>
                        <a:rPr lang="vi-VN" sz="2600" dirty="0">
                          <a:effectLst/>
                          <a:latin typeface="+mj-lt"/>
                        </a:rPr>
                        <a:t>Căn cứ xác định</a:t>
                      </a: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600" dirty="0">
                          <a:solidFill>
                            <a:srgbClr val="FFF4E7"/>
                          </a:solidFill>
                          <a:effectLst/>
                          <a:latin typeface="+mj-lt"/>
                        </a:rPr>
                        <a:t>có tới hai dấu hiệu đặc trưng của câu hỏi (ngoài cụm từ cái gì còn có dấu chấm hỏi kết thúc câu) và nội dung cũng chứa đựng một nghi vấn chưa thể giải đáp </a:t>
                      </a:r>
                      <a:endParaRPr lang="en-SG" sz="2600" dirty="0">
                        <a:solidFill>
                          <a:srgbClr val="FFF4E7"/>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600" dirty="0">
                          <a:solidFill>
                            <a:srgbClr val="FFF4E7"/>
                          </a:solidFill>
                          <a:effectLst/>
                          <a:latin typeface="+mj-lt"/>
                        </a:rPr>
                        <a:t>tuy có cụm từ tại sao nhưng nội dung lại thể hiện thái độ bất bình chứ không phải nêu một nghi vấn cần giải đáp.</a:t>
                      </a:r>
                      <a:endParaRPr lang="en-SG" sz="2600" dirty="0">
                        <a:solidFill>
                          <a:srgbClr val="FFF4E7"/>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0686402"/>
                  </a:ext>
                </a:extLst>
              </a:tr>
            </a:tbl>
          </a:graphicData>
        </a:graphic>
      </p:graphicFrame>
    </p:spTree>
    <p:extLst>
      <p:ext uri="{BB962C8B-B14F-4D97-AF65-F5344CB8AC3E}">
        <p14:creationId xmlns:p14="http://schemas.microsoft.com/office/powerpoint/2010/main" val="176052032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2787C1-00F6-DA72-49C3-0A8BB59ABDD8}"/>
              </a:ext>
            </a:extLst>
          </p:cNvPr>
          <p:cNvPicPr>
            <a:picLocks noChangeAspect="1"/>
          </p:cNvPicPr>
          <p:nvPr/>
        </p:nvPicPr>
        <p:blipFill>
          <a:blip r:embed="rId3"/>
          <a:stretch>
            <a:fillRect/>
          </a:stretch>
        </p:blipFill>
        <p:spPr>
          <a:xfrm>
            <a:off x="0" y="1673"/>
            <a:ext cx="12192000" cy="6854653"/>
          </a:xfrm>
          <a:prstGeom prst="rect">
            <a:avLst/>
          </a:prstGeom>
        </p:spPr>
      </p:pic>
      <p:sp>
        <p:nvSpPr>
          <p:cNvPr id="2" name="Rectangle 1">
            <a:extLst>
              <a:ext uri="{FF2B5EF4-FFF2-40B4-BE49-F238E27FC236}">
                <a16:creationId xmlns:a16="http://schemas.microsoft.com/office/drawing/2014/main" id="{9C760D3A-F630-05F0-352F-054A466455B6}"/>
              </a:ext>
            </a:extLst>
          </p:cNvPr>
          <p:cNvSpPr/>
          <p:nvPr/>
        </p:nvSpPr>
        <p:spPr>
          <a:xfrm>
            <a:off x="2673425" y="1588079"/>
            <a:ext cx="7341906" cy="3416320"/>
          </a:xfrm>
          <a:prstGeom prst="rect">
            <a:avLst/>
          </a:prstGeom>
          <a:noFill/>
        </p:spPr>
        <p:txBody>
          <a:bodyPr wrap="square" lIns="91440" tIns="45720" rIns="91440" bIns="45720">
            <a:spAutoFit/>
          </a:bodyPr>
          <a:lstStyle/>
          <a:p>
            <a:pPr algn="ctr"/>
            <a:r>
              <a:rPr lang="en-US" sz="5400" b="1" dirty="0">
                <a:solidFill>
                  <a:schemeClr val="bg1"/>
                </a:solidFill>
                <a:latin typeface="Times New Roman" panose="02020603050405020304" pitchFamily="18" charset="0"/>
                <a:cs typeface="Times New Roman" panose="02020603050405020304" pitchFamily="18" charset="0"/>
              </a:rPr>
              <a:t>CÁC KIỂU CÂU PHÂN LOẠI THEO MỤC ĐÍCH NÓI</a:t>
            </a:r>
            <a:endParaRPr lang="en-SG" sz="5400" dirty="0">
              <a:solidFill>
                <a:schemeClr val="bg1"/>
              </a:solidFill>
              <a:latin typeface="Times New Roman" panose="02020603050405020304" pitchFamily="18" charset="0"/>
              <a:cs typeface="Times New Roman" panose="02020603050405020304" pitchFamily="18" charset="0"/>
            </a:endParaRPr>
          </a:p>
          <a:p>
            <a:pPr algn="ctr"/>
            <a:r>
              <a:rPr lang="en-US" sz="5400" b="1" dirty="0">
                <a:solidFill>
                  <a:schemeClr val="bg1"/>
                </a:solidFill>
                <a:latin typeface="Times New Roman" panose="02020603050405020304" pitchFamily="18" charset="0"/>
                <a:cs typeface="Times New Roman" panose="02020603050405020304" pitchFamily="18" charset="0"/>
              </a:rPr>
              <a:t> </a:t>
            </a:r>
            <a:endParaRPr lang="en-SG" sz="5400" dirty="0">
              <a:solidFill>
                <a:schemeClr val="bg1"/>
              </a:solidFill>
              <a:latin typeface="Times New Roman" panose="02020603050405020304" pitchFamily="18" charset="0"/>
              <a:cs typeface="Times New Roman" panose="02020603050405020304" pitchFamily="18" charset="0"/>
            </a:endParaRPr>
          </a:p>
        </p:txBody>
      </p:sp>
      <p:pic>
        <p:nvPicPr>
          <p:cNvPr id="4" name="图片 1" descr="图层 241">
            <a:extLst>
              <a:ext uri="{FF2B5EF4-FFF2-40B4-BE49-F238E27FC236}">
                <a16:creationId xmlns:a16="http://schemas.microsoft.com/office/drawing/2014/main" id="{1CAFB2BC-D1E2-25CE-46DC-9A297AF1F9E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2973015"/>
            <a:ext cx="4071257" cy="3884985"/>
          </a:xfrm>
          <a:prstGeom prst="rect">
            <a:avLst/>
          </a:prstGeom>
        </p:spPr>
      </p:pic>
    </p:spTree>
    <p:extLst>
      <p:ext uri="{BB962C8B-B14F-4D97-AF65-F5344CB8AC3E}">
        <p14:creationId xmlns:p14="http://schemas.microsoft.com/office/powerpoint/2010/main" val="363814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500"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4794553" y="-79800"/>
            <a:ext cx="3668427" cy="888175"/>
            <a:chOff x="223349" y="267489"/>
            <a:chExt cx="3996406" cy="1011884"/>
          </a:xfrm>
        </p:grpSpPr>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3349" y="267489"/>
              <a:ext cx="3066261" cy="1011884"/>
            </a:xfrm>
            <a:prstGeom prst="rect">
              <a:avLst/>
            </a:prstGeom>
          </p:spPr>
        </p:pic>
        <p:sp>
          <p:nvSpPr>
            <p:cNvPr id="15" name="矩形 14"/>
            <p:cNvSpPr/>
            <p:nvPr/>
          </p:nvSpPr>
          <p:spPr>
            <a:xfrm>
              <a:off x="1419754" y="622922"/>
              <a:ext cx="2800001" cy="596096"/>
            </a:xfrm>
            <a:prstGeom prst="rect">
              <a:avLst/>
            </a:prstGeom>
          </p:spPr>
          <p:txBody>
            <a:bodyPr wrap="square">
              <a:spAutoFit/>
            </a:bodyPr>
            <a:lstStyle/>
            <a:p>
              <a:pPr defTabSz="914332">
                <a:defRPr/>
              </a:pPr>
              <a:endParaRPr lang="zh-CN" altLang="en-US" sz="2800" b="1" dirty="0">
                <a:ln w="38100">
                  <a:noFill/>
                </a:ln>
                <a:solidFill>
                  <a:srgbClr val="0A86DC"/>
                </a:solidFill>
                <a:latin typeface="思源宋体 CN" panose="02020400000000000000" pitchFamily="18" charset="-122"/>
                <a:ea typeface="思源宋体 CN" panose="02020400000000000000" pitchFamily="18" charset="-122"/>
                <a:cs typeface="黑体-繁" panose="03000509000000000000" pitchFamily="65" charset="-122"/>
                <a:sym typeface="思源宋体 CN" panose="02020400000000000000" pitchFamily="18" charset="-122"/>
              </a:endParaRPr>
            </a:p>
          </p:txBody>
        </p:sp>
      </p:grpSp>
      <p:sp>
        <p:nvSpPr>
          <p:cNvPr id="2" name="文本框 8">
            <a:extLst>
              <a:ext uri="{FF2B5EF4-FFF2-40B4-BE49-F238E27FC236}">
                <a16:creationId xmlns:a16="http://schemas.microsoft.com/office/drawing/2014/main" id="{425F0949-0ECC-4528-86E1-4BF025146CC3}"/>
              </a:ext>
            </a:extLst>
          </p:cNvPr>
          <p:cNvSpPr txBox="1"/>
          <p:nvPr/>
        </p:nvSpPr>
        <p:spPr>
          <a:xfrm>
            <a:off x="5409807" y="-69612"/>
            <a:ext cx="8247380" cy="834524"/>
          </a:xfrm>
          <a:prstGeom prst="rect">
            <a:avLst/>
          </a:prstGeom>
          <a:noFill/>
        </p:spPr>
        <p:txBody>
          <a:bodyPr wrap="square" rtlCol="0" anchor="t">
            <a:spAutoFit/>
          </a:bodyPr>
          <a:lstStyle/>
          <a:p>
            <a:pPr marR="8890" algn="just" defTabSz="914332">
              <a:lnSpc>
                <a:spcPct val="150000"/>
              </a:lnSpc>
              <a:defRPr/>
            </a:pPr>
            <a:r>
              <a:rPr lang="vi-VN" sz="3600" b="1" dirty="0">
                <a:solidFill>
                  <a:srgbClr val="ED7D31">
                    <a:lumMod val="75000"/>
                  </a:srgbClr>
                </a:solidFill>
                <a:latin typeface="Times New Roman" panose="02020603050405020304" pitchFamily="18" charset="0"/>
                <a:ea typeface="Calibri" panose="020F0502020204030204" pitchFamily="34" charset="0"/>
                <a:cs typeface="Times New Roman" panose="02020603050405020304" pitchFamily="18" charset="0"/>
                <a:sym typeface="Arial"/>
              </a:rPr>
              <a:t>PHT ...</a:t>
            </a:r>
            <a:endParaRPr lang="en-SG" sz="3600" dirty="0">
              <a:solidFill>
                <a:srgbClr val="ED7D31">
                  <a:lumMod val="75000"/>
                </a:srgbClr>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5" name="图片 4">
            <a:extLst>
              <a:ext uri="{FF2B5EF4-FFF2-40B4-BE49-F238E27FC236}">
                <a16:creationId xmlns:a16="http://schemas.microsoft.com/office/drawing/2014/main" id="{5975CA33-A829-5414-775A-4D3E2C587C1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9237" y="5383863"/>
            <a:ext cx="1038377" cy="1500483"/>
          </a:xfrm>
          <a:prstGeom prst="rect">
            <a:avLst/>
          </a:prstGeom>
        </p:spPr>
      </p:pic>
      <p:pic>
        <p:nvPicPr>
          <p:cNvPr id="6" name="图片 1">
            <a:extLst>
              <a:ext uri="{FF2B5EF4-FFF2-40B4-BE49-F238E27FC236}">
                <a16:creationId xmlns:a16="http://schemas.microsoft.com/office/drawing/2014/main" id="{303F303B-494F-88DA-4677-4F0F0170541A}"/>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1104882" y="5347859"/>
            <a:ext cx="1123456" cy="1536486"/>
          </a:xfrm>
          <a:prstGeom prst="rect">
            <a:avLst/>
          </a:prstGeom>
        </p:spPr>
      </p:pic>
      <p:graphicFrame>
        <p:nvGraphicFramePr>
          <p:cNvPr id="3" name="Table 2">
            <a:extLst>
              <a:ext uri="{FF2B5EF4-FFF2-40B4-BE49-F238E27FC236}">
                <a16:creationId xmlns:a16="http://schemas.microsoft.com/office/drawing/2014/main" id="{17E4FFCD-D0A7-D827-A479-036375EDF9B0}"/>
              </a:ext>
            </a:extLst>
          </p:cNvPr>
          <p:cNvGraphicFramePr>
            <a:graphicFrameLocks noGrp="1"/>
          </p:cNvGraphicFramePr>
          <p:nvPr>
            <p:extLst>
              <p:ext uri="{D42A27DB-BD31-4B8C-83A1-F6EECF244321}">
                <p14:modId xmlns:p14="http://schemas.microsoft.com/office/powerpoint/2010/main" val="80163882"/>
              </p:ext>
            </p:extLst>
          </p:nvPr>
        </p:nvGraphicFramePr>
        <p:xfrm>
          <a:off x="879140" y="822122"/>
          <a:ext cx="10225741" cy="5588838"/>
        </p:xfrm>
        <a:graphic>
          <a:graphicData uri="http://schemas.openxmlformats.org/drawingml/2006/table">
            <a:tbl>
              <a:tblPr firstRow="1" firstCol="1" bandRow="1">
                <a:tableStyleId>{1E171933-4619-4E11-9A3F-F7608DF75F80}</a:tableStyleId>
              </a:tblPr>
              <a:tblGrid>
                <a:gridCol w="2975138">
                  <a:extLst>
                    <a:ext uri="{9D8B030D-6E8A-4147-A177-3AD203B41FA5}">
                      <a16:colId xmlns:a16="http://schemas.microsoft.com/office/drawing/2014/main" val="3907584665"/>
                    </a:ext>
                  </a:extLst>
                </a:gridCol>
                <a:gridCol w="3948602">
                  <a:extLst>
                    <a:ext uri="{9D8B030D-6E8A-4147-A177-3AD203B41FA5}">
                      <a16:colId xmlns:a16="http://schemas.microsoft.com/office/drawing/2014/main" val="3085707313"/>
                    </a:ext>
                  </a:extLst>
                </a:gridCol>
                <a:gridCol w="3302001">
                  <a:extLst>
                    <a:ext uri="{9D8B030D-6E8A-4147-A177-3AD203B41FA5}">
                      <a16:colId xmlns:a16="http://schemas.microsoft.com/office/drawing/2014/main" val="2090817721"/>
                    </a:ext>
                  </a:extLst>
                </a:gridCol>
              </a:tblGrid>
              <a:tr h="164855">
                <a:tc>
                  <a:txBody>
                    <a:bodyPr/>
                    <a:lstStyle/>
                    <a:p>
                      <a:pPr algn="ctr">
                        <a:lnSpc>
                          <a:spcPct val="100000"/>
                        </a:lnSpc>
                        <a:spcAft>
                          <a:spcPts val="800"/>
                        </a:spcAft>
                      </a:pPr>
                      <a:r>
                        <a:rPr lang="vi-VN" sz="2600">
                          <a:effectLst/>
                          <a:latin typeface="+mj-lt"/>
                        </a:rPr>
                        <a:t> </a:t>
                      </a:r>
                      <a:endParaRPr lang="en-SG" sz="260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vi-VN" sz="2800" dirty="0">
                          <a:solidFill>
                            <a:schemeClr val="tx1"/>
                          </a:solidFill>
                          <a:effectLst/>
                          <a:latin typeface="+mj-lt"/>
                        </a:rPr>
                        <a:t>Câu a</a:t>
                      </a:r>
                      <a:endParaRPr lang="en-SG" sz="2800" dirty="0">
                        <a:solidFill>
                          <a:schemeClr val="tx1"/>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vi-VN" sz="2800" dirty="0">
                          <a:solidFill>
                            <a:schemeClr val="tx1"/>
                          </a:solidFill>
                          <a:effectLst/>
                          <a:latin typeface="+mj-lt"/>
                        </a:rPr>
                        <a:t>Câu b</a:t>
                      </a:r>
                      <a:endParaRPr lang="en-SG" sz="2800" dirty="0">
                        <a:solidFill>
                          <a:schemeClr val="tx1"/>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4143341"/>
                  </a:ext>
                </a:extLst>
              </a:tr>
              <a:tr h="1241072">
                <a:tc>
                  <a:txBody>
                    <a:bodyPr/>
                    <a:lstStyle/>
                    <a:p>
                      <a:pPr algn="just">
                        <a:lnSpc>
                          <a:spcPct val="100000"/>
                        </a:lnSpc>
                        <a:spcAft>
                          <a:spcPts val="800"/>
                        </a:spcAft>
                      </a:pPr>
                      <a:r>
                        <a:rPr lang="vi-VN" sz="2600">
                          <a:effectLst/>
                          <a:latin typeface="+mj-lt"/>
                        </a:rPr>
                        <a:t>Dấu hiệu hình thức chung của 2 câu (từ ngữ đặc thù)</a:t>
                      </a:r>
                      <a:endParaRPr lang="en-SG" sz="260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just">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04830943"/>
                  </a:ext>
                </a:extLst>
              </a:tr>
              <a:tr h="771446">
                <a:tc>
                  <a:txBody>
                    <a:bodyPr/>
                    <a:lstStyle/>
                    <a:p>
                      <a:pPr algn="just">
                        <a:lnSpc>
                          <a:spcPct val="100000"/>
                        </a:lnSpc>
                        <a:spcAft>
                          <a:spcPts val="800"/>
                        </a:spcAft>
                      </a:pPr>
                      <a:r>
                        <a:rPr lang="vi-VN" sz="2600" dirty="0">
                          <a:effectLst/>
                          <a:latin typeface="+mj-lt"/>
                        </a:rPr>
                        <a:t>Kiểu câu</a:t>
                      </a: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2555792"/>
                  </a:ext>
                </a:extLst>
              </a:tr>
              <a:tr h="3149600">
                <a:tc>
                  <a:txBody>
                    <a:bodyPr/>
                    <a:lstStyle/>
                    <a:p>
                      <a:pPr algn="just">
                        <a:lnSpc>
                          <a:spcPct val="100000"/>
                        </a:lnSpc>
                        <a:spcAft>
                          <a:spcPts val="800"/>
                        </a:spcAft>
                      </a:pPr>
                      <a:r>
                        <a:rPr lang="vi-VN" sz="2600" dirty="0">
                          <a:effectLst/>
                          <a:latin typeface="+mj-lt"/>
                        </a:rPr>
                        <a:t>Căn cứ xác định</a:t>
                      </a:r>
                      <a:endParaRPr lang="en-SG" sz="2600" dirty="0">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600" dirty="0">
                          <a:solidFill>
                            <a:srgbClr val="FFF4E7"/>
                          </a:solidFill>
                          <a:effectLst/>
                          <a:latin typeface="+mj-lt"/>
                        </a:rPr>
                        <a:t>có tới hai dấu hiệu đặc trưng của câu hỏi (ngoài cụm từ cái gì còn có dấu chấm hỏi kết thúc câu) và nội dung cũng chứa đựng một nghi vấn chưa thể giải đáp </a:t>
                      </a:r>
                      <a:endParaRPr lang="en-SG" sz="2600" dirty="0">
                        <a:solidFill>
                          <a:srgbClr val="FFF4E7"/>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800"/>
                        </a:spcAft>
                      </a:pPr>
                      <a:r>
                        <a:rPr lang="vi-VN" sz="2600" dirty="0">
                          <a:solidFill>
                            <a:srgbClr val="FFF4E7"/>
                          </a:solidFill>
                          <a:effectLst/>
                          <a:latin typeface="+mj-lt"/>
                        </a:rPr>
                        <a:t>tuy có cụm từ tại sao nhưng nội dung lại thể hiện thái độ bất bình chứ không phải nêu một nghi vấn cần giải đáp.</a:t>
                      </a:r>
                      <a:endParaRPr lang="en-SG" sz="2600" dirty="0">
                        <a:solidFill>
                          <a:srgbClr val="FFF4E7"/>
                        </a:solidFill>
                        <a:effectLst/>
                        <a:latin typeface="+mj-lt"/>
                        <a:ea typeface="Calibri" panose="020F0502020204030204" pitchFamily="34" charset="0"/>
                        <a:cs typeface="Times New Roman" panose="02020603050405020304" pitchFamily="18" charset="0"/>
                      </a:endParaRPr>
                    </a:p>
                  </a:txBody>
                  <a:tcPr marL="39556" marR="39556"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0686402"/>
                  </a:ext>
                </a:extLst>
              </a:tr>
            </a:tbl>
          </a:graphicData>
        </a:graphic>
      </p:graphicFrame>
      <p:sp>
        <p:nvSpPr>
          <p:cNvPr id="7" name="TextBox 6">
            <a:extLst>
              <a:ext uri="{FF2B5EF4-FFF2-40B4-BE49-F238E27FC236}">
                <a16:creationId xmlns:a16="http://schemas.microsoft.com/office/drawing/2014/main" id="{77C9DB29-090C-4DC1-C2B7-13A55D381A85}"/>
              </a:ext>
            </a:extLst>
          </p:cNvPr>
          <p:cNvSpPr txBox="1"/>
          <p:nvPr/>
        </p:nvSpPr>
        <p:spPr>
          <a:xfrm>
            <a:off x="4013200" y="1423164"/>
            <a:ext cx="6908800" cy="892552"/>
          </a:xfrm>
          <a:prstGeom prst="rect">
            <a:avLst/>
          </a:prstGeom>
          <a:noFill/>
        </p:spPr>
        <p:txBody>
          <a:bodyPr wrap="square">
            <a:spAutoFit/>
          </a:bodyPr>
          <a:lstStyle/>
          <a:p>
            <a:pPr marL="0" marR="0" lvl="0" indent="0" algn="just" defTabSz="914332" rtl="0" eaLnBrk="1" fontAlgn="auto" latinLnBrk="0" hangingPunct="1">
              <a:lnSpc>
                <a:spcPct val="10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cả 2 câu đều có mặt các từ ngữ có tính đặc thù của kiểu câu hỏi: cái gì, tại sao.</a:t>
            </a:r>
            <a:endParaRPr kumimoji="0" lang="en-SG" sz="2600" b="0" i="0" u="none" strike="noStrike" kern="1200" cap="none" spc="0" normalizeH="0" baseline="0" noProof="0" dirty="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0AC80176-9368-F6D2-48A1-BDBABC80DFC1}"/>
              </a:ext>
            </a:extLst>
          </p:cNvPr>
          <p:cNvSpPr txBox="1"/>
          <p:nvPr/>
        </p:nvSpPr>
        <p:spPr>
          <a:xfrm>
            <a:off x="4196080" y="2619935"/>
            <a:ext cx="2117967" cy="492443"/>
          </a:xfrm>
          <a:prstGeom prst="rect">
            <a:avLst/>
          </a:prstGeom>
          <a:noFill/>
        </p:spPr>
        <p:txBody>
          <a:bodyPr wrap="square">
            <a:spAutoFit/>
          </a:bodyPr>
          <a:lstStyle/>
          <a:p>
            <a:pPr marL="0" marR="0" lvl="0" indent="0" algn="ctr" defTabSz="914332" rtl="0" eaLnBrk="1" fontAlgn="auto" latinLnBrk="0" hangingPunct="1">
              <a:lnSpc>
                <a:spcPct val="10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câu hỏi</a:t>
            </a:r>
            <a:endParaRPr kumimoji="0" lang="en-SG" sz="2600" b="0" i="0" u="none" strike="noStrike" kern="1200" cap="none" spc="0" normalizeH="0" baseline="0" noProof="0" dirty="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394D31DE-6B2D-04FD-39E4-39835EA3C00C}"/>
              </a:ext>
            </a:extLst>
          </p:cNvPr>
          <p:cNvSpPr txBox="1"/>
          <p:nvPr/>
        </p:nvSpPr>
        <p:spPr>
          <a:xfrm>
            <a:off x="8117840" y="2563942"/>
            <a:ext cx="2117967" cy="492443"/>
          </a:xfrm>
          <a:prstGeom prst="rect">
            <a:avLst/>
          </a:prstGeom>
          <a:noFill/>
        </p:spPr>
        <p:txBody>
          <a:bodyPr wrap="square">
            <a:spAutoFit/>
          </a:bodyPr>
          <a:lstStyle/>
          <a:p>
            <a:pPr marL="0" marR="0" lvl="0" indent="0" algn="ctr" defTabSz="914332" rtl="0" eaLnBrk="1" fontAlgn="auto" latinLnBrk="0" hangingPunct="1">
              <a:lnSpc>
                <a:spcPct val="10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câu </a:t>
            </a:r>
            <a:r>
              <a:rPr kumimoji="0" lang="en-US" sz="26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cảm</a:t>
            </a:r>
            <a:endParaRPr kumimoji="0" lang="en-SG" sz="2600" b="0" i="0" u="none" strike="noStrike" kern="1200" cap="none" spc="0" normalizeH="0" baseline="0" noProof="0" dirty="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4E494EFD-F029-6C2F-30A1-CCDB8D45153F}"/>
              </a:ext>
            </a:extLst>
          </p:cNvPr>
          <p:cNvSpPr txBox="1"/>
          <p:nvPr/>
        </p:nvSpPr>
        <p:spPr>
          <a:xfrm>
            <a:off x="3931919" y="3416597"/>
            <a:ext cx="3758531" cy="2893100"/>
          </a:xfrm>
          <a:prstGeom prst="rect">
            <a:avLst/>
          </a:prstGeom>
          <a:noFill/>
        </p:spPr>
        <p:txBody>
          <a:bodyPr wrap="square">
            <a:spAutoFit/>
          </a:bodyPr>
          <a:lstStyle/>
          <a:p>
            <a:pPr marL="0" marR="0" lvl="0" indent="0" algn="just" defTabSz="914332" rtl="0" eaLnBrk="1" fontAlgn="auto" latinLnBrk="0" hangingPunct="1">
              <a:lnSpc>
                <a:spcPct val="10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có tới hai dấu hiệu đặc trưng của câu hỏi (ngoài cụm từ cái gì còn có dấu chấm hỏi kết thúc câu) và nội dung cũng chứa đựng một nghi vấn chưa thể giải đáp </a:t>
            </a:r>
            <a:endParaRPr kumimoji="0" lang="en-SG" sz="2600" b="0" i="0" u="none" strike="noStrike" kern="1200" cap="none" spc="0" normalizeH="0" baseline="0" noProof="0" dirty="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6FCD4E95-6796-7694-5096-5EB9F80BCF6D}"/>
              </a:ext>
            </a:extLst>
          </p:cNvPr>
          <p:cNvSpPr txBox="1"/>
          <p:nvPr/>
        </p:nvSpPr>
        <p:spPr>
          <a:xfrm>
            <a:off x="7853345" y="3388728"/>
            <a:ext cx="3088640" cy="2492990"/>
          </a:xfrm>
          <a:prstGeom prst="rect">
            <a:avLst/>
          </a:prstGeom>
          <a:noFill/>
        </p:spPr>
        <p:txBody>
          <a:bodyPr wrap="square">
            <a:spAutoFit/>
          </a:bodyPr>
          <a:lstStyle/>
          <a:p>
            <a:pPr marL="0" marR="0" lvl="0" indent="0" algn="just" defTabSz="914332" rtl="0" eaLnBrk="1" fontAlgn="auto" latinLnBrk="0" hangingPunct="1">
              <a:lnSpc>
                <a:spcPct val="10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tuy có cụm từ tại sao nhưng nội dung lại thể hiện thái độ bất bình chứ không phải nêu một nghi vấn cần giải đáp.</a:t>
            </a:r>
            <a:endParaRPr kumimoji="0" lang="en-SG" sz="2600" b="0" i="0" u="none" strike="noStrike" kern="1200" cap="none" spc="0" normalizeH="0" baseline="0" noProof="0" dirty="0">
              <a:ln>
                <a:noFill/>
              </a:ln>
              <a:solidFill>
                <a:prstClr val="black"/>
              </a:solidFill>
              <a:effectLst/>
              <a:uLnTx/>
              <a:uFillTx/>
              <a:latin typeface="Calibri Light" panose="020F03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513247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2"/>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803675" y="3154820"/>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7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Bài tập </a:t>
            </a:r>
            <a:r>
              <a:rPr kumimoji="0" lang="en-US" sz="72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3</a:t>
            </a:r>
            <a:endParaRPr kumimoji="0" lang="en-US" sz="166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grpSp>
        <p:nvGrpSpPr>
          <p:cNvPr id="16" name="Google Shape;2430;p35">
            <a:extLst>
              <a:ext uri="{FF2B5EF4-FFF2-40B4-BE49-F238E27FC236}">
                <a16:creationId xmlns:a16="http://schemas.microsoft.com/office/drawing/2014/main" id="{A111558A-BCC8-B537-39F7-F94C0F186121}"/>
              </a:ext>
            </a:extLst>
          </p:cNvPr>
          <p:cNvGrpSpPr/>
          <p:nvPr/>
        </p:nvGrpSpPr>
        <p:grpSpPr>
          <a:xfrm flipH="1">
            <a:off x="6361044" y="961542"/>
            <a:ext cx="1690176" cy="1502052"/>
            <a:chOff x="6662426" y="3343311"/>
            <a:chExt cx="184656" cy="174269"/>
          </a:xfrm>
          <a:solidFill>
            <a:schemeClr val="bg2"/>
          </a:solidFill>
        </p:grpSpPr>
        <p:sp>
          <p:nvSpPr>
            <p:cNvPr id="17" name="Google Shape;2431;p35">
              <a:extLst>
                <a:ext uri="{FF2B5EF4-FFF2-40B4-BE49-F238E27FC236}">
                  <a16:creationId xmlns:a16="http://schemas.microsoft.com/office/drawing/2014/main" id="{A4CA40CC-B6CA-6406-3020-D3A80702649E}"/>
                </a:ext>
              </a:extLst>
            </p:cNvPr>
            <p:cNvSpPr/>
            <p:nvPr/>
          </p:nvSpPr>
          <p:spPr>
            <a:xfrm>
              <a:off x="6662426" y="3343311"/>
              <a:ext cx="184656" cy="168114"/>
            </a:xfrm>
            <a:custGeom>
              <a:avLst/>
              <a:gdLst/>
              <a:ahLst/>
              <a:cxnLst/>
              <a:rect l="l" t="t" r="r" b="b"/>
              <a:pathLst>
                <a:path w="2400" h="2185" extrusionOk="0">
                  <a:moveTo>
                    <a:pt x="1201" y="0"/>
                  </a:moveTo>
                  <a:cubicBezTo>
                    <a:pt x="921" y="0"/>
                    <a:pt x="642" y="107"/>
                    <a:pt x="428" y="320"/>
                  </a:cubicBezTo>
                  <a:cubicBezTo>
                    <a:pt x="1" y="747"/>
                    <a:pt x="1" y="1438"/>
                    <a:pt x="428" y="1865"/>
                  </a:cubicBezTo>
                  <a:cubicBezTo>
                    <a:pt x="642" y="2078"/>
                    <a:pt x="921" y="2185"/>
                    <a:pt x="1201" y="2185"/>
                  </a:cubicBezTo>
                  <a:cubicBezTo>
                    <a:pt x="1480" y="2185"/>
                    <a:pt x="1760" y="2078"/>
                    <a:pt x="1973" y="1865"/>
                  </a:cubicBezTo>
                  <a:cubicBezTo>
                    <a:pt x="2399" y="1438"/>
                    <a:pt x="2399" y="747"/>
                    <a:pt x="1973" y="320"/>
                  </a:cubicBezTo>
                  <a:cubicBezTo>
                    <a:pt x="1760" y="107"/>
                    <a:pt x="1480" y="0"/>
                    <a:pt x="1201"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2432;p35">
              <a:extLst>
                <a:ext uri="{FF2B5EF4-FFF2-40B4-BE49-F238E27FC236}">
                  <a16:creationId xmlns:a16="http://schemas.microsoft.com/office/drawing/2014/main" id="{3F0E0F4D-2418-3AC0-9302-8B8DE5DFBF9F}"/>
                </a:ext>
              </a:extLst>
            </p:cNvPr>
            <p:cNvSpPr/>
            <p:nvPr/>
          </p:nvSpPr>
          <p:spPr>
            <a:xfrm>
              <a:off x="6699357" y="3475416"/>
              <a:ext cx="39162" cy="42163"/>
            </a:xfrm>
            <a:custGeom>
              <a:avLst/>
              <a:gdLst/>
              <a:ahLst/>
              <a:cxnLst/>
              <a:rect l="l" t="t" r="r" b="b"/>
              <a:pathLst>
                <a:path w="509" h="548" extrusionOk="0">
                  <a:moveTo>
                    <a:pt x="200" y="1"/>
                  </a:moveTo>
                  <a:cubicBezTo>
                    <a:pt x="117" y="176"/>
                    <a:pt x="48" y="360"/>
                    <a:pt x="0" y="547"/>
                  </a:cubicBezTo>
                  <a:cubicBezTo>
                    <a:pt x="190" y="430"/>
                    <a:pt x="362" y="284"/>
                    <a:pt x="508" y="116"/>
                  </a:cubicBezTo>
                  <a:lnTo>
                    <a:pt x="200" y="1"/>
                  </a:ln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19" name="Google Shape;2433;p35">
            <a:extLst>
              <a:ext uri="{FF2B5EF4-FFF2-40B4-BE49-F238E27FC236}">
                <a16:creationId xmlns:a16="http://schemas.microsoft.com/office/drawing/2014/main" id="{D0271250-16E8-0ACE-A4FD-A6EC1AF17BDC}"/>
              </a:ext>
            </a:extLst>
          </p:cNvPr>
          <p:cNvSpPr txBox="1">
            <a:spLocks/>
          </p:cNvSpPr>
          <p:nvPr/>
        </p:nvSpPr>
        <p:spPr>
          <a:xfrm>
            <a:off x="6633981" y="1307083"/>
            <a:ext cx="1144301" cy="106960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6000"/>
              <a:buFont typeface="Federo"/>
              <a:buNone/>
              <a:defRPr sz="7500" b="1" i="0" u="none" strike="noStrike" cap="none">
                <a:solidFill>
                  <a:schemeClr val="dk1"/>
                </a:solidFill>
                <a:latin typeface="Federo"/>
                <a:ea typeface="Federo"/>
                <a:cs typeface="Federo"/>
                <a:sym typeface="Federo"/>
              </a:defRPr>
            </a:lvl1pPr>
            <a:lvl2pPr marR="0" lvl="1"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2pPr>
            <a:lvl3pPr marR="0" lvl="2"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3pPr>
            <a:lvl4pPr marR="0" lvl="3"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4pPr>
            <a:lvl5pPr marR="0" lvl="4"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5pPr>
            <a:lvl6pPr marR="0" lvl="5"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6pPr>
            <a:lvl7pPr marR="0" lvl="6"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7pPr>
            <a:lvl8pPr marR="0" lvl="7"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8pPr>
            <a:lvl9pPr marR="0" lvl="8"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9pPr>
          </a:lstStyle>
          <a:p>
            <a:pPr marL="0" marR="0" lvl="0" indent="0" algn="ctr" defTabSz="914400" rtl="0" eaLnBrk="1" fontAlgn="auto" latinLnBrk="0" hangingPunct="1">
              <a:lnSpc>
                <a:spcPct val="100000"/>
              </a:lnSpc>
              <a:spcBef>
                <a:spcPts val="0"/>
              </a:spcBef>
              <a:spcAft>
                <a:spcPts val="0"/>
              </a:spcAft>
              <a:buClr>
                <a:srgbClr val="303383"/>
              </a:buClr>
              <a:buSzPts val="6000"/>
              <a:buFont typeface="Federo"/>
              <a:buNone/>
              <a:tabLst/>
              <a:defRPr/>
            </a:pPr>
            <a:r>
              <a:rPr kumimoji="0" lang="en-US" sz="8800" b="1" i="0" u="none" strike="noStrike" kern="0" cap="none" spc="0" normalizeH="0" baseline="0" noProof="0" dirty="0">
                <a:ln>
                  <a:noFill/>
                </a:ln>
                <a:solidFill>
                  <a:prstClr val="black"/>
                </a:solidFill>
                <a:effectLst/>
                <a:uLnTx/>
                <a:uFillTx/>
                <a:latin typeface="Federo"/>
                <a:sym typeface="Federo"/>
              </a:rPr>
              <a:t>3</a:t>
            </a:r>
          </a:p>
        </p:txBody>
      </p:sp>
      <p:pic>
        <p:nvPicPr>
          <p:cNvPr id="3" name="图片 7">
            <a:extLst>
              <a:ext uri="{FF2B5EF4-FFF2-40B4-BE49-F238E27FC236}">
                <a16:creationId xmlns:a16="http://schemas.microsoft.com/office/drawing/2014/main" id="{3A561692-8879-384E-6C48-DAECA44125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895600"/>
            <a:ext cx="4685270" cy="3962400"/>
          </a:xfrm>
          <a:prstGeom prst="rect">
            <a:avLst/>
          </a:prstGeom>
        </p:spPr>
      </p:pic>
    </p:spTree>
    <p:extLst>
      <p:ext uri="{BB962C8B-B14F-4D97-AF65-F5344CB8AC3E}">
        <p14:creationId xmlns:p14="http://schemas.microsoft.com/office/powerpoint/2010/main" val="1746183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D15B16-19BA-E97A-4E22-BBEE07F386A1}"/>
              </a:ext>
            </a:extLst>
          </p:cNvPr>
          <p:cNvPicPr>
            <a:picLocks noChangeAspect="1"/>
          </p:cNvPicPr>
          <p:nvPr/>
        </p:nvPicPr>
        <p:blipFill>
          <a:blip r:embed="rId2"/>
          <a:stretch>
            <a:fillRect/>
          </a:stretch>
        </p:blipFill>
        <p:spPr>
          <a:xfrm>
            <a:off x="0" y="1673"/>
            <a:ext cx="12192000" cy="6854653"/>
          </a:xfrm>
          <a:prstGeom prst="rect">
            <a:avLst/>
          </a:prstGeom>
        </p:spPr>
      </p:pic>
      <p:pic>
        <p:nvPicPr>
          <p:cNvPr id="6" name="图片 7">
            <a:extLst>
              <a:ext uri="{FF2B5EF4-FFF2-40B4-BE49-F238E27FC236}">
                <a16:creationId xmlns:a16="http://schemas.microsoft.com/office/drawing/2014/main" id="{BBBAC4B3-77D3-55BE-E63E-8905325BD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02607"/>
            <a:ext cx="1325217" cy="1053719"/>
          </a:xfrm>
          <a:prstGeom prst="rect">
            <a:avLst/>
          </a:prstGeom>
        </p:spPr>
      </p:pic>
      <p:sp>
        <p:nvSpPr>
          <p:cNvPr id="7" name="文本框 8">
            <a:extLst>
              <a:ext uri="{FF2B5EF4-FFF2-40B4-BE49-F238E27FC236}">
                <a16:creationId xmlns:a16="http://schemas.microsoft.com/office/drawing/2014/main" id="{7165135B-2517-E21E-B2B6-30BDA3F50D3C}"/>
              </a:ext>
            </a:extLst>
          </p:cNvPr>
          <p:cNvSpPr txBox="1"/>
          <p:nvPr/>
        </p:nvSpPr>
        <p:spPr>
          <a:xfrm>
            <a:off x="1139893" y="344096"/>
            <a:ext cx="9794633" cy="834524"/>
          </a:xfrm>
          <a:prstGeom prst="rect">
            <a:avLst/>
          </a:prstGeom>
          <a:noFill/>
        </p:spPr>
        <p:txBody>
          <a:bodyPr wrap="square" rtlCol="0">
            <a:spAutoFit/>
          </a:bodyPr>
          <a:lstStyle/>
          <a:p>
            <a:pPr marL="0" marR="8890" lvl="0" indent="0" algn="just"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ED7D3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3. </a:t>
            </a:r>
            <a:r>
              <a:rPr lang="en-US" sz="3600" b="1" dirty="0" err="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Bài</a:t>
            </a:r>
            <a:r>
              <a:rPr lang="en-US" sz="3600" b="1" dirty="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3600" b="1" dirty="0">
                <a:solidFill>
                  <a:srgbClr val="ED7D31"/>
                </a:solidFill>
                <a:latin typeface="Times New Roman" panose="02020603050405020304" pitchFamily="18" charset="0"/>
                <a:ea typeface="Times New Roman" panose="02020603050405020304" pitchFamily="18" charset="0"/>
                <a:cs typeface="Times New Roman" panose="02020603050405020304" pitchFamily="18" charset="0"/>
              </a:rPr>
              <a:t> 3</a:t>
            </a:r>
            <a:endParaRPr kumimoji="0" lang="en-SG" sz="3600" b="0" i="0" u="none" strike="noStrike" kern="1200" cap="none" spc="0" normalizeH="0" baseline="0" noProof="0" dirty="0">
              <a:ln>
                <a:noFill/>
              </a:ln>
              <a:solidFill>
                <a:srgbClr val="ED7D31"/>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Google Shape;1167;p26">
            <a:extLst>
              <a:ext uri="{FF2B5EF4-FFF2-40B4-BE49-F238E27FC236}">
                <a16:creationId xmlns:a16="http://schemas.microsoft.com/office/drawing/2014/main" id="{DA98D0D1-71F9-DC4C-8631-CB3E640F95C5}"/>
              </a:ext>
            </a:extLst>
          </p:cNvPr>
          <p:cNvGrpSpPr/>
          <p:nvPr/>
        </p:nvGrpSpPr>
        <p:grpSpPr>
          <a:xfrm>
            <a:off x="10559539" y="2881305"/>
            <a:ext cx="872260" cy="847547"/>
            <a:chOff x="1860550" y="3536650"/>
            <a:chExt cx="477375" cy="463850"/>
          </a:xfrm>
        </p:grpSpPr>
        <p:sp>
          <p:nvSpPr>
            <p:cNvPr id="3" name="Google Shape;1168;p26">
              <a:extLst>
                <a:ext uri="{FF2B5EF4-FFF2-40B4-BE49-F238E27FC236}">
                  <a16:creationId xmlns:a16="http://schemas.microsoft.com/office/drawing/2014/main" id="{BC50DC34-49E2-DA38-AF54-7C4413E959FF}"/>
                </a:ext>
              </a:extLst>
            </p:cNvPr>
            <p:cNvSpPr/>
            <p:nvPr/>
          </p:nvSpPr>
          <p:spPr>
            <a:xfrm>
              <a:off x="2118775" y="3668275"/>
              <a:ext cx="219150" cy="80675"/>
            </a:xfrm>
            <a:custGeom>
              <a:avLst/>
              <a:gdLst/>
              <a:ahLst/>
              <a:cxnLst/>
              <a:rect l="l" t="t" r="r" b="b"/>
              <a:pathLst>
                <a:path w="8766" h="3227" extrusionOk="0">
                  <a:moveTo>
                    <a:pt x="8708" y="0"/>
                  </a:moveTo>
                  <a:cubicBezTo>
                    <a:pt x="5558" y="348"/>
                    <a:pt x="2545" y="1480"/>
                    <a:pt x="0" y="3226"/>
                  </a:cubicBezTo>
                  <a:cubicBezTo>
                    <a:pt x="2717" y="1761"/>
                    <a:pt x="5760" y="999"/>
                    <a:pt x="8765" y="992"/>
                  </a:cubicBezTo>
                  <a:lnTo>
                    <a:pt x="8708" y="0"/>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 name="Google Shape;1169;p26">
              <a:extLst>
                <a:ext uri="{FF2B5EF4-FFF2-40B4-BE49-F238E27FC236}">
                  <a16:creationId xmlns:a16="http://schemas.microsoft.com/office/drawing/2014/main" id="{5EFA0376-846B-8FF5-C9E2-A9395EC33EEA}"/>
                </a:ext>
              </a:extLst>
            </p:cNvPr>
            <p:cNvSpPr/>
            <p:nvPr/>
          </p:nvSpPr>
          <p:spPr>
            <a:xfrm>
              <a:off x="1860550" y="3762875"/>
              <a:ext cx="205225" cy="69450"/>
            </a:xfrm>
            <a:custGeom>
              <a:avLst/>
              <a:gdLst/>
              <a:ahLst/>
              <a:cxnLst/>
              <a:rect l="l" t="t" r="r" b="b"/>
              <a:pathLst>
                <a:path w="8209" h="2778" extrusionOk="0">
                  <a:moveTo>
                    <a:pt x="8208" y="1"/>
                  </a:moveTo>
                  <a:cubicBezTo>
                    <a:pt x="5414" y="62"/>
                    <a:pt x="2602" y="704"/>
                    <a:pt x="0" y="1900"/>
                  </a:cubicBezTo>
                  <a:lnTo>
                    <a:pt x="467" y="2777"/>
                  </a:lnTo>
                  <a:cubicBezTo>
                    <a:pt x="2791" y="1352"/>
                    <a:pt x="5442" y="392"/>
                    <a:pt x="820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1170;p26">
              <a:extLst>
                <a:ext uri="{FF2B5EF4-FFF2-40B4-BE49-F238E27FC236}">
                  <a16:creationId xmlns:a16="http://schemas.microsoft.com/office/drawing/2014/main" id="{0C81919F-74CF-393A-F06E-63D09F45FAB0}"/>
                </a:ext>
              </a:extLst>
            </p:cNvPr>
            <p:cNvSpPr/>
            <p:nvPr/>
          </p:nvSpPr>
          <p:spPr>
            <a:xfrm>
              <a:off x="1952750" y="3536650"/>
              <a:ext cx="128100" cy="192275"/>
            </a:xfrm>
            <a:custGeom>
              <a:avLst/>
              <a:gdLst/>
              <a:ahLst/>
              <a:cxnLst/>
              <a:rect l="l" t="t" r="r" b="b"/>
              <a:pathLst>
                <a:path w="5124" h="7691" extrusionOk="0">
                  <a:moveTo>
                    <a:pt x="751" y="1"/>
                  </a:moveTo>
                  <a:lnTo>
                    <a:pt x="0" y="651"/>
                  </a:lnTo>
                  <a:cubicBezTo>
                    <a:pt x="2032" y="2743"/>
                    <a:pt x="3757" y="5113"/>
                    <a:pt x="5123" y="7691"/>
                  </a:cubicBezTo>
                  <a:cubicBezTo>
                    <a:pt x="4035" y="4933"/>
                    <a:pt x="2565" y="2344"/>
                    <a:pt x="751"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1171;p26">
              <a:extLst>
                <a:ext uri="{FF2B5EF4-FFF2-40B4-BE49-F238E27FC236}">
                  <a16:creationId xmlns:a16="http://schemas.microsoft.com/office/drawing/2014/main" id="{C3C4BD47-8D52-7B93-D509-CC68A3ECECD0}"/>
                </a:ext>
              </a:extLst>
            </p:cNvPr>
            <p:cNvSpPr/>
            <p:nvPr/>
          </p:nvSpPr>
          <p:spPr>
            <a:xfrm>
              <a:off x="2102600" y="3788600"/>
              <a:ext cx="37225" cy="211900"/>
            </a:xfrm>
            <a:custGeom>
              <a:avLst/>
              <a:gdLst/>
              <a:ahLst/>
              <a:cxnLst/>
              <a:rect l="l" t="t" r="r" b="b"/>
              <a:pathLst>
                <a:path w="1489" h="8476" extrusionOk="0">
                  <a:moveTo>
                    <a:pt x="0" y="0"/>
                  </a:moveTo>
                  <a:lnTo>
                    <a:pt x="0" y="0"/>
                  </a:lnTo>
                  <a:cubicBezTo>
                    <a:pt x="693" y="2763"/>
                    <a:pt x="815" y="5633"/>
                    <a:pt x="383" y="8381"/>
                  </a:cubicBezTo>
                  <a:lnTo>
                    <a:pt x="1372" y="8475"/>
                  </a:lnTo>
                  <a:cubicBezTo>
                    <a:pt x="1488" y="5562"/>
                    <a:pt x="1009" y="2664"/>
                    <a:pt x="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1172;p26">
              <a:extLst>
                <a:ext uri="{FF2B5EF4-FFF2-40B4-BE49-F238E27FC236}">
                  <a16:creationId xmlns:a16="http://schemas.microsoft.com/office/drawing/2014/main" id="{66A27288-FDCD-0584-22F0-F265FBA9D540}"/>
                </a:ext>
              </a:extLst>
            </p:cNvPr>
            <p:cNvSpPr/>
            <p:nvPr/>
          </p:nvSpPr>
          <p:spPr>
            <a:xfrm>
              <a:off x="2144000" y="3784000"/>
              <a:ext cx="88150" cy="44025"/>
            </a:xfrm>
            <a:custGeom>
              <a:avLst/>
              <a:gdLst/>
              <a:ahLst/>
              <a:cxnLst/>
              <a:rect l="l" t="t" r="r" b="b"/>
              <a:pathLst>
                <a:path w="3526" h="1761" extrusionOk="0">
                  <a:moveTo>
                    <a:pt x="282" y="0"/>
                  </a:moveTo>
                  <a:cubicBezTo>
                    <a:pt x="188" y="0"/>
                    <a:pt x="94" y="3"/>
                    <a:pt x="0" y="8"/>
                  </a:cubicBezTo>
                  <a:cubicBezTo>
                    <a:pt x="1162" y="275"/>
                    <a:pt x="2177" y="922"/>
                    <a:pt x="2863" y="1760"/>
                  </a:cubicBezTo>
                  <a:lnTo>
                    <a:pt x="3526" y="1021"/>
                  </a:lnTo>
                  <a:cubicBezTo>
                    <a:pt x="2538" y="341"/>
                    <a:pt x="1388" y="0"/>
                    <a:pt x="28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173;p26">
              <a:extLst>
                <a:ext uri="{FF2B5EF4-FFF2-40B4-BE49-F238E27FC236}">
                  <a16:creationId xmlns:a16="http://schemas.microsoft.com/office/drawing/2014/main" id="{83A087B2-657D-708A-D9A2-8CA09C4FF0E5}"/>
                </a:ext>
              </a:extLst>
            </p:cNvPr>
            <p:cNvSpPr/>
            <p:nvPr/>
          </p:nvSpPr>
          <p:spPr>
            <a:xfrm>
              <a:off x="2105400" y="3593900"/>
              <a:ext cx="61800" cy="94300"/>
            </a:xfrm>
            <a:custGeom>
              <a:avLst/>
              <a:gdLst/>
              <a:ahLst/>
              <a:cxnLst/>
              <a:rect l="l" t="t" r="r" b="b"/>
              <a:pathLst>
                <a:path w="2472" h="3772" extrusionOk="0">
                  <a:moveTo>
                    <a:pt x="1742" y="1"/>
                  </a:moveTo>
                  <a:cubicBezTo>
                    <a:pt x="916" y="1129"/>
                    <a:pt x="323" y="2412"/>
                    <a:pt x="0" y="3772"/>
                  </a:cubicBezTo>
                  <a:cubicBezTo>
                    <a:pt x="608" y="2585"/>
                    <a:pt x="1448" y="1532"/>
                    <a:pt x="2471" y="677"/>
                  </a:cubicBezTo>
                  <a:lnTo>
                    <a:pt x="1742" y="1"/>
                  </a:ln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174;p26">
              <a:extLst>
                <a:ext uri="{FF2B5EF4-FFF2-40B4-BE49-F238E27FC236}">
                  <a16:creationId xmlns:a16="http://schemas.microsoft.com/office/drawing/2014/main" id="{0D39F858-5902-240D-3B23-C6D3FCAEEA9A}"/>
                </a:ext>
              </a:extLst>
            </p:cNvPr>
            <p:cNvSpPr/>
            <p:nvPr/>
          </p:nvSpPr>
          <p:spPr>
            <a:xfrm>
              <a:off x="1935850" y="3673650"/>
              <a:ext cx="95525" cy="33400"/>
            </a:xfrm>
            <a:custGeom>
              <a:avLst/>
              <a:gdLst/>
              <a:ahLst/>
              <a:cxnLst/>
              <a:rect l="l" t="t" r="r" b="b"/>
              <a:pathLst>
                <a:path w="3821" h="1336" extrusionOk="0">
                  <a:moveTo>
                    <a:pt x="0" y="1"/>
                  </a:moveTo>
                  <a:lnTo>
                    <a:pt x="51" y="992"/>
                  </a:lnTo>
                  <a:cubicBezTo>
                    <a:pt x="458" y="916"/>
                    <a:pt x="879" y="877"/>
                    <a:pt x="1305" y="877"/>
                  </a:cubicBezTo>
                  <a:cubicBezTo>
                    <a:pt x="2142" y="877"/>
                    <a:pt x="3000" y="1027"/>
                    <a:pt x="3820" y="1335"/>
                  </a:cubicBezTo>
                  <a:cubicBezTo>
                    <a:pt x="2738" y="578"/>
                    <a:pt x="1409" y="95"/>
                    <a:pt x="0"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175;p26">
              <a:extLst>
                <a:ext uri="{FF2B5EF4-FFF2-40B4-BE49-F238E27FC236}">
                  <a16:creationId xmlns:a16="http://schemas.microsoft.com/office/drawing/2014/main" id="{8A513188-A2D5-F1D3-5376-C0119450DD6D}"/>
                </a:ext>
              </a:extLst>
            </p:cNvPr>
            <p:cNvSpPr/>
            <p:nvPr/>
          </p:nvSpPr>
          <p:spPr>
            <a:xfrm>
              <a:off x="1988500" y="3801150"/>
              <a:ext cx="66175" cy="68150"/>
            </a:xfrm>
            <a:custGeom>
              <a:avLst/>
              <a:gdLst/>
              <a:ahLst/>
              <a:cxnLst/>
              <a:rect l="l" t="t" r="r" b="b"/>
              <a:pathLst>
                <a:path w="2647" h="2726" extrusionOk="0">
                  <a:moveTo>
                    <a:pt x="2647" y="1"/>
                  </a:moveTo>
                  <a:lnTo>
                    <a:pt x="2647" y="1"/>
                  </a:lnTo>
                  <a:cubicBezTo>
                    <a:pt x="1648" y="576"/>
                    <a:pt x="753" y="1315"/>
                    <a:pt x="1" y="2188"/>
                  </a:cubicBezTo>
                  <a:lnTo>
                    <a:pt x="836" y="2726"/>
                  </a:lnTo>
                  <a:cubicBezTo>
                    <a:pt x="1281" y="1721"/>
                    <a:pt x="1894" y="800"/>
                    <a:pt x="2647"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1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4" name="Group 5">
            <a:extLst>
              <a:ext uri="{FF2B5EF4-FFF2-40B4-BE49-F238E27FC236}">
                <a16:creationId xmlns:a16="http://schemas.microsoft.com/office/drawing/2014/main" id="{433EB614-F126-0B8F-E5FE-590F9AD83DA6}"/>
              </a:ext>
            </a:extLst>
          </p:cNvPr>
          <p:cNvGrpSpPr/>
          <p:nvPr/>
        </p:nvGrpSpPr>
        <p:grpSpPr>
          <a:xfrm>
            <a:off x="634016" y="1851276"/>
            <a:ext cx="7175072" cy="4389509"/>
            <a:chOff x="0" y="0"/>
            <a:chExt cx="2816250" cy="2167467"/>
          </a:xfrm>
        </p:grpSpPr>
        <p:sp>
          <p:nvSpPr>
            <p:cNvPr id="15" name="Freeform 6">
              <a:extLst>
                <a:ext uri="{FF2B5EF4-FFF2-40B4-BE49-F238E27FC236}">
                  <a16:creationId xmlns:a16="http://schemas.microsoft.com/office/drawing/2014/main" id="{1B7589E6-BEF4-14E3-9B0E-6E74404AA82D}"/>
                </a:ext>
              </a:extLst>
            </p:cNvPr>
            <p:cNvSpPr/>
            <p:nvPr/>
          </p:nvSpPr>
          <p:spPr>
            <a:xfrm>
              <a:off x="0" y="0"/>
              <a:ext cx="2816250" cy="2167467"/>
            </a:xfrm>
            <a:custGeom>
              <a:avLst/>
              <a:gdLst/>
              <a:ahLst/>
              <a:cxnLst/>
              <a:rect l="l" t="t" r="r" b="b"/>
              <a:pathLst>
                <a:path w="2816250" h="2167467">
                  <a:moveTo>
                    <a:pt x="36925" y="0"/>
                  </a:moveTo>
                  <a:lnTo>
                    <a:pt x="2779325" y="0"/>
                  </a:lnTo>
                  <a:cubicBezTo>
                    <a:pt x="2789118" y="0"/>
                    <a:pt x="2798510" y="3890"/>
                    <a:pt x="2805435" y="10815"/>
                  </a:cubicBezTo>
                  <a:cubicBezTo>
                    <a:pt x="2812359" y="17740"/>
                    <a:pt x="2816250" y="27132"/>
                    <a:pt x="2816250" y="36925"/>
                  </a:cubicBezTo>
                  <a:lnTo>
                    <a:pt x="2816250" y="2130542"/>
                  </a:lnTo>
                  <a:cubicBezTo>
                    <a:pt x="2816250" y="2140335"/>
                    <a:pt x="2812359" y="2149727"/>
                    <a:pt x="2805435" y="2156652"/>
                  </a:cubicBezTo>
                  <a:cubicBezTo>
                    <a:pt x="2798510" y="2163576"/>
                    <a:pt x="2789118" y="2167467"/>
                    <a:pt x="2779325" y="2167467"/>
                  </a:cubicBezTo>
                  <a:lnTo>
                    <a:pt x="36925" y="2167467"/>
                  </a:lnTo>
                  <a:cubicBezTo>
                    <a:pt x="27132" y="2167467"/>
                    <a:pt x="17740" y="2163576"/>
                    <a:pt x="10815" y="2156652"/>
                  </a:cubicBezTo>
                  <a:cubicBezTo>
                    <a:pt x="3890" y="2149727"/>
                    <a:pt x="0" y="2140335"/>
                    <a:pt x="0" y="2130542"/>
                  </a:cubicBezTo>
                  <a:lnTo>
                    <a:pt x="0" y="36925"/>
                  </a:lnTo>
                  <a:cubicBezTo>
                    <a:pt x="0" y="27132"/>
                    <a:pt x="3890" y="17740"/>
                    <a:pt x="10815" y="10815"/>
                  </a:cubicBezTo>
                  <a:cubicBezTo>
                    <a:pt x="17740" y="3890"/>
                    <a:pt x="27132" y="0"/>
                    <a:pt x="36925" y="0"/>
                  </a:cubicBezTo>
                  <a:close/>
                </a:path>
              </a:pathLst>
            </a:custGeom>
            <a:solidFill>
              <a:srgbClr val="FFEEC8"/>
            </a:solidFill>
          </p:spPr>
          <p:txBody>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TextBox 7">
              <a:extLst>
                <a:ext uri="{FF2B5EF4-FFF2-40B4-BE49-F238E27FC236}">
                  <a16:creationId xmlns:a16="http://schemas.microsoft.com/office/drawing/2014/main" id="{0176660B-A709-4236-64E6-F051847EFA0D}"/>
                </a:ext>
              </a:extLst>
            </p:cNvPr>
            <p:cNvSpPr txBox="1"/>
            <p:nvPr/>
          </p:nvSpPr>
          <p:spPr>
            <a:xfrm>
              <a:off x="0" y="-28575"/>
              <a:ext cx="812800" cy="841375"/>
            </a:xfrm>
            <a:prstGeom prst="rect">
              <a:avLst/>
            </a:prstGeom>
          </p:spPr>
          <p:txBody>
            <a:bodyPr lIns="33867" tIns="33867" rIns="33867" bIns="33867" rtlCol="0" anchor="ctr"/>
            <a:lstStyle/>
            <a:p>
              <a:pPr marL="0" marR="0" lvl="0" indent="0" algn="ctr" defTabSz="609555" rtl="0" eaLnBrk="1" fontAlgn="auto" latinLnBrk="0" hangingPunct="1">
                <a:lnSpc>
                  <a:spcPts val="14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Arial"/>
                <a:sym typeface="Arial"/>
              </a:endParaRPr>
            </a:p>
          </p:txBody>
        </p:sp>
      </p:grpSp>
      <p:grpSp>
        <p:nvGrpSpPr>
          <p:cNvPr id="17" name="Group 8">
            <a:extLst>
              <a:ext uri="{FF2B5EF4-FFF2-40B4-BE49-F238E27FC236}">
                <a16:creationId xmlns:a16="http://schemas.microsoft.com/office/drawing/2014/main" id="{9F493037-6CE9-6F86-6C19-5C3E422E5141}"/>
              </a:ext>
            </a:extLst>
          </p:cNvPr>
          <p:cNvGrpSpPr/>
          <p:nvPr/>
        </p:nvGrpSpPr>
        <p:grpSpPr>
          <a:xfrm>
            <a:off x="892882" y="1886418"/>
            <a:ext cx="4590293" cy="772449"/>
            <a:chOff x="0" y="0"/>
            <a:chExt cx="2036904" cy="248046"/>
          </a:xfrm>
        </p:grpSpPr>
        <p:sp>
          <p:nvSpPr>
            <p:cNvPr id="18" name="Freeform 9">
              <a:extLst>
                <a:ext uri="{FF2B5EF4-FFF2-40B4-BE49-F238E27FC236}">
                  <a16:creationId xmlns:a16="http://schemas.microsoft.com/office/drawing/2014/main" id="{78BE5312-605E-2E84-B8CF-19109484CA02}"/>
                </a:ext>
              </a:extLst>
            </p:cNvPr>
            <p:cNvSpPr/>
            <p:nvPr/>
          </p:nvSpPr>
          <p:spPr>
            <a:xfrm>
              <a:off x="0" y="0"/>
              <a:ext cx="2036904" cy="248046"/>
            </a:xfrm>
            <a:custGeom>
              <a:avLst/>
              <a:gdLst/>
              <a:ahLst/>
              <a:cxnLst/>
              <a:rect l="l" t="t" r="r" b="b"/>
              <a:pathLst>
                <a:path w="2036904" h="248046">
                  <a:moveTo>
                    <a:pt x="51053" y="0"/>
                  </a:moveTo>
                  <a:lnTo>
                    <a:pt x="1985850" y="0"/>
                  </a:lnTo>
                  <a:cubicBezTo>
                    <a:pt x="2014046" y="0"/>
                    <a:pt x="2036904" y="22857"/>
                    <a:pt x="2036904" y="51053"/>
                  </a:cubicBezTo>
                  <a:lnTo>
                    <a:pt x="2036904" y="196993"/>
                  </a:lnTo>
                  <a:cubicBezTo>
                    <a:pt x="2036904" y="210533"/>
                    <a:pt x="2031525" y="223519"/>
                    <a:pt x="2021950" y="233093"/>
                  </a:cubicBezTo>
                  <a:cubicBezTo>
                    <a:pt x="2012376" y="242667"/>
                    <a:pt x="1999391" y="248046"/>
                    <a:pt x="1985850" y="248046"/>
                  </a:cubicBezTo>
                  <a:lnTo>
                    <a:pt x="51053" y="248046"/>
                  </a:lnTo>
                  <a:cubicBezTo>
                    <a:pt x="22857" y="248046"/>
                    <a:pt x="0" y="225189"/>
                    <a:pt x="0" y="196993"/>
                  </a:cubicBezTo>
                  <a:lnTo>
                    <a:pt x="0" y="51053"/>
                  </a:lnTo>
                  <a:cubicBezTo>
                    <a:pt x="0" y="22857"/>
                    <a:pt x="22857" y="0"/>
                    <a:pt x="51053" y="0"/>
                  </a:cubicBezTo>
                  <a:close/>
                </a:path>
              </a:pathLst>
            </a:custGeom>
            <a:solidFill>
              <a:srgbClr val="F9705A"/>
            </a:solidFill>
          </p:spPr>
          <p:txBody>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TextBox 10">
              <a:extLst>
                <a:ext uri="{FF2B5EF4-FFF2-40B4-BE49-F238E27FC236}">
                  <a16:creationId xmlns:a16="http://schemas.microsoft.com/office/drawing/2014/main" id="{35BB76EA-D301-E8D3-14BD-2959A0CBFF65}"/>
                </a:ext>
              </a:extLst>
            </p:cNvPr>
            <p:cNvSpPr txBox="1"/>
            <p:nvPr/>
          </p:nvSpPr>
          <p:spPr>
            <a:xfrm>
              <a:off x="0" y="-28575"/>
              <a:ext cx="812800" cy="841375"/>
            </a:xfrm>
            <a:prstGeom prst="rect">
              <a:avLst/>
            </a:prstGeom>
          </p:spPr>
          <p:txBody>
            <a:bodyPr lIns="33867" tIns="33867" rIns="33867" bIns="33867" rtlCol="0" anchor="ctr"/>
            <a:lstStyle/>
            <a:p>
              <a:pPr marL="0" marR="0" lvl="0" indent="0" algn="ctr" defTabSz="609555" rtl="0" eaLnBrk="1" fontAlgn="auto" latinLnBrk="0" hangingPunct="1">
                <a:lnSpc>
                  <a:spcPts val="14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Arial"/>
                <a:sym typeface="Arial"/>
              </a:endParaRPr>
            </a:p>
          </p:txBody>
        </p:sp>
      </p:grpSp>
      <p:grpSp>
        <p:nvGrpSpPr>
          <p:cNvPr id="20" name="Group 11">
            <a:extLst>
              <a:ext uri="{FF2B5EF4-FFF2-40B4-BE49-F238E27FC236}">
                <a16:creationId xmlns:a16="http://schemas.microsoft.com/office/drawing/2014/main" id="{163F465C-AF7A-D5AC-D333-7CF97CC89D15}"/>
              </a:ext>
            </a:extLst>
          </p:cNvPr>
          <p:cNvGrpSpPr/>
          <p:nvPr/>
        </p:nvGrpSpPr>
        <p:grpSpPr>
          <a:xfrm>
            <a:off x="8139192" y="1851276"/>
            <a:ext cx="2755421" cy="4389509"/>
            <a:chOff x="0" y="0"/>
            <a:chExt cx="1302441" cy="2167467"/>
          </a:xfrm>
        </p:grpSpPr>
        <p:sp>
          <p:nvSpPr>
            <p:cNvPr id="21" name="Freeform 12">
              <a:extLst>
                <a:ext uri="{FF2B5EF4-FFF2-40B4-BE49-F238E27FC236}">
                  <a16:creationId xmlns:a16="http://schemas.microsoft.com/office/drawing/2014/main" id="{2D22C726-1A4C-B77E-DDB8-56C8ABE42587}"/>
                </a:ext>
              </a:extLst>
            </p:cNvPr>
            <p:cNvSpPr/>
            <p:nvPr/>
          </p:nvSpPr>
          <p:spPr>
            <a:xfrm>
              <a:off x="0" y="0"/>
              <a:ext cx="1302441" cy="2167467"/>
            </a:xfrm>
            <a:custGeom>
              <a:avLst/>
              <a:gdLst/>
              <a:ahLst/>
              <a:cxnLst/>
              <a:rect l="l" t="t" r="r" b="b"/>
              <a:pathLst>
                <a:path w="1302441" h="2167467">
                  <a:moveTo>
                    <a:pt x="79843" y="0"/>
                  </a:moveTo>
                  <a:lnTo>
                    <a:pt x="1222599" y="0"/>
                  </a:lnTo>
                  <a:cubicBezTo>
                    <a:pt x="1266695" y="0"/>
                    <a:pt x="1302441" y="35747"/>
                    <a:pt x="1302441" y="79843"/>
                  </a:cubicBezTo>
                  <a:lnTo>
                    <a:pt x="1302441" y="2087624"/>
                  </a:lnTo>
                  <a:cubicBezTo>
                    <a:pt x="1302441" y="2131720"/>
                    <a:pt x="1266695" y="2167467"/>
                    <a:pt x="1222599" y="2167467"/>
                  </a:cubicBezTo>
                  <a:lnTo>
                    <a:pt x="79843" y="2167467"/>
                  </a:lnTo>
                  <a:cubicBezTo>
                    <a:pt x="35747" y="2167467"/>
                    <a:pt x="0" y="2131720"/>
                    <a:pt x="0" y="2087624"/>
                  </a:cubicBezTo>
                  <a:lnTo>
                    <a:pt x="0" y="79843"/>
                  </a:lnTo>
                  <a:cubicBezTo>
                    <a:pt x="0" y="35747"/>
                    <a:pt x="35747" y="0"/>
                    <a:pt x="79843" y="0"/>
                  </a:cubicBezTo>
                  <a:close/>
                </a:path>
              </a:pathLst>
            </a:custGeom>
            <a:solidFill>
              <a:srgbClr val="FFEEC8"/>
            </a:solidFill>
          </p:spPr>
          <p:txBody>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TextBox 13">
              <a:extLst>
                <a:ext uri="{FF2B5EF4-FFF2-40B4-BE49-F238E27FC236}">
                  <a16:creationId xmlns:a16="http://schemas.microsoft.com/office/drawing/2014/main" id="{6B37CE0B-5967-48CD-034C-AB86FA5C2D3F}"/>
                </a:ext>
              </a:extLst>
            </p:cNvPr>
            <p:cNvSpPr txBox="1"/>
            <p:nvPr/>
          </p:nvSpPr>
          <p:spPr>
            <a:xfrm>
              <a:off x="0" y="-28575"/>
              <a:ext cx="812800" cy="841375"/>
            </a:xfrm>
            <a:prstGeom prst="rect">
              <a:avLst/>
            </a:prstGeom>
          </p:spPr>
          <p:txBody>
            <a:bodyPr lIns="33867" tIns="33867" rIns="33867" bIns="33867" rtlCol="0" anchor="ctr"/>
            <a:lstStyle/>
            <a:p>
              <a:pPr marL="0" marR="0" lvl="0" indent="0" algn="ctr" defTabSz="609555" rtl="0" eaLnBrk="1" fontAlgn="auto" latinLnBrk="0" hangingPunct="1">
                <a:lnSpc>
                  <a:spcPts val="1495"/>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Arial"/>
                <a:sym typeface="Arial"/>
              </a:endParaRPr>
            </a:p>
          </p:txBody>
        </p:sp>
      </p:grpSp>
      <p:sp>
        <p:nvSpPr>
          <p:cNvPr id="23" name="Freeform 14">
            <a:extLst>
              <a:ext uri="{FF2B5EF4-FFF2-40B4-BE49-F238E27FC236}">
                <a16:creationId xmlns:a16="http://schemas.microsoft.com/office/drawing/2014/main" id="{A162A5CB-F82A-8679-1B08-E00F4EA0BD5B}"/>
              </a:ext>
            </a:extLst>
          </p:cNvPr>
          <p:cNvSpPr/>
          <p:nvPr/>
        </p:nvSpPr>
        <p:spPr>
          <a:xfrm>
            <a:off x="1277901" y="1302590"/>
            <a:ext cx="1719544" cy="729343"/>
          </a:xfrm>
          <a:custGeom>
            <a:avLst/>
            <a:gdLst/>
            <a:ahLst/>
            <a:cxnLst/>
            <a:rect l="l" t="t" r="r" b="b"/>
            <a:pathLst>
              <a:path w="5982082" h="2431314">
                <a:moveTo>
                  <a:pt x="0" y="0"/>
                </a:moveTo>
                <a:lnTo>
                  <a:pt x="5982082" y="0"/>
                </a:lnTo>
                <a:lnTo>
                  <a:pt x="5982082" y="2431314"/>
                </a:lnTo>
                <a:lnTo>
                  <a:pt x="0" y="2431314"/>
                </a:lnTo>
                <a:lnTo>
                  <a:pt x="0" y="0"/>
                </a:lnTo>
                <a:close/>
              </a:path>
            </a:pathLst>
          </a:custGeom>
          <a:blipFill>
            <a:blip r:embed="rId4">
              <a:extLst>
                <a:ext uri="{96DAC541-7B7A-43D3-8B79-37D633B846F1}">
                  <asvg:svgBlip xmlns:asvg="http://schemas.microsoft.com/office/drawing/2016/SVG/main" r:embed="rId4"/>
                </a:ext>
              </a:extLst>
            </a:blip>
            <a:stretch>
              <a:fillRect/>
            </a:stretch>
          </a:blipFill>
        </p:spPr>
        <p:txBody>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Freeform 16">
            <a:extLst>
              <a:ext uri="{FF2B5EF4-FFF2-40B4-BE49-F238E27FC236}">
                <a16:creationId xmlns:a16="http://schemas.microsoft.com/office/drawing/2014/main" id="{84CF309C-5FE9-C513-2484-A15E5A8B0597}"/>
              </a:ext>
            </a:extLst>
          </p:cNvPr>
          <p:cNvSpPr/>
          <p:nvPr/>
        </p:nvSpPr>
        <p:spPr>
          <a:xfrm>
            <a:off x="8118240" y="2985912"/>
            <a:ext cx="4202712" cy="5838309"/>
          </a:xfrm>
          <a:custGeom>
            <a:avLst/>
            <a:gdLst/>
            <a:ahLst/>
            <a:cxnLst/>
            <a:rect l="l" t="t" r="r" b="b"/>
            <a:pathLst>
              <a:path w="7542690" h="10945857">
                <a:moveTo>
                  <a:pt x="0" y="0"/>
                </a:moveTo>
                <a:lnTo>
                  <a:pt x="7542690" y="0"/>
                </a:lnTo>
                <a:lnTo>
                  <a:pt x="7542690" y="10945856"/>
                </a:lnTo>
                <a:lnTo>
                  <a:pt x="0" y="10945856"/>
                </a:lnTo>
                <a:lnTo>
                  <a:pt x="0" y="0"/>
                </a:lnTo>
                <a:close/>
              </a:path>
            </a:pathLst>
          </a:custGeom>
          <a:blipFill>
            <a:blip r:embed="rId6">
              <a:extLst>
                <a:ext uri="{96DAC541-7B7A-43D3-8B79-37D633B846F1}">
                  <asvg:svgBlip xmlns:asvg="http://schemas.microsoft.com/office/drawing/2016/SVG/main" r:embed="rId5"/>
                </a:ext>
              </a:extLst>
            </a:blip>
            <a:stretch>
              <a:fillRect/>
            </a:stretch>
          </a:blipFill>
        </p:spPr>
        <p:txBody>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Freeform 18">
            <a:extLst>
              <a:ext uri="{FF2B5EF4-FFF2-40B4-BE49-F238E27FC236}">
                <a16:creationId xmlns:a16="http://schemas.microsoft.com/office/drawing/2014/main" id="{3C462EDC-744E-2A7B-4150-957F9D15A0ED}"/>
              </a:ext>
            </a:extLst>
          </p:cNvPr>
          <p:cNvSpPr/>
          <p:nvPr/>
        </p:nvSpPr>
        <p:spPr>
          <a:xfrm>
            <a:off x="7376629" y="1396356"/>
            <a:ext cx="1703307" cy="1761861"/>
          </a:xfrm>
          <a:custGeom>
            <a:avLst/>
            <a:gdLst/>
            <a:ahLst/>
            <a:cxnLst/>
            <a:rect l="l" t="t" r="r" b="b"/>
            <a:pathLst>
              <a:path w="3056957" h="3303195">
                <a:moveTo>
                  <a:pt x="0" y="0"/>
                </a:moveTo>
                <a:lnTo>
                  <a:pt x="3056957" y="0"/>
                </a:lnTo>
                <a:lnTo>
                  <a:pt x="3056957" y="3303194"/>
                </a:lnTo>
                <a:lnTo>
                  <a:pt x="0" y="3303194"/>
                </a:lnTo>
                <a:lnTo>
                  <a:pt x="0" y="0"/>
                </a:lnTo>
                <a:close/>
              </a:path>
            </a:pathLst>
          </a:custGeom>
          <a:blipFill>
            <a:blip r:embed="rId8">
              <a:extLst>
                <a:ext uri="{96DAC541-7B7A-43D3-8B79-37D633B846F1}">
                  <asvg:svgBlip xmlns:asvg="http://schemas.microsoft.com/office/drawing/2016/SVG/main" r:embed="rId6"/>
                </a:ext>
              </a:extLst>
            </a:blip>
            <a:stretch>
              <a:fillRect/>
            </a:stretch>
          </a:blipFill>
        </p:spPr>
        <p:txBody>
          <a:bodyPr/>
          <a:lstStyle/>
          <a:p>
            <a:pPr marL="0" marR="0" lvl="0" indent="0" algn="l"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TextBox 19">
            <a:extLst>
              <a:ext uri="{FF2B5EF4-FFF2-40B4-BE49-F238E27FC236}">
                <a16:creationId xmlns:a16="http://schemas.microsoft.com/office/drawing/2014/main" id="{3D4A1750-8BDA-2C7E-A31A-A175FB1076A7}"/>
              </a:ext>
            </a:extLst>
          </p:cNvPr>
          <p:cNvSpPr txBox="1"/>
          <p:nvPr/>
        </p:nvSpPr>
        <p:spPr>
          <a:xfrm>
            <a:off x="754568" y="2809438"/>
            <a:ext cx="6964404" cy="3323987"/>
          </a:xfrm>
          <a:prstGeom prst="rect">
            <a:avLst/>
          </a:prstGeom>
        </p:spPr>
        <p:txBody>
          <a:bodyPr wrap="square" lIns="0" tIns="0" rIns="0" bIns="0" rtlCol="0" anchor="t">
            <a:spAutoFit/>
          </a:bodyPr>
          <a:lstStyle/>
          <a:p>
            <a:pPr lvl="0" algn="just">
              <a:defRPr/>
            </a:pPr>
            <a:r>
              <a:rPr lang="vi-VN" sz="3600" i="1" dirty="0">
                <a:latin typeface="+mj-lt"/>
              </a:rPr>
              <a:t>(PHT số 4) Tìm trong các văn bản đọc ở Ngữ văn 8, tập hai những ví dụ về hiện tượng: người nói hay người viết đã thể hiện mục đích của kiểu câu này bằng hình thức mang tính điển hình của một kiểu câu khác. </a:t>
            </a:r>
            <a:endParaRPr kumimoji="0" lang="en-SG" sz="6000" b="0" i="0" u="none" strike="noStrike" kern="1200" cap="none" spc="0" normalizeH="0" baseline="0" noProof="0" dirty="0">
              <a:ln>
                <a:noFill/>
              </a:ln>
              <a:solidFill>
                <a:prstClr val="black"/>
              </a:solidFill>
              <a:effectLst/>
              <a:uLnTx/>
              <a:uFillTx/>
              <a:latin typeface="+mj-lt"/>
            </a:endParaRPr>
          </a:p>
        </p:txBody>
      </p:sp>
      <p:sp>
        <p:nvSpPr>
          <p:cNvPr id="27" name="TextBox 20">
            <a:extLst>
              <a:ext uri="{FF2B5EF4-FFF2-40B4-BE49-F238E27FC236}">
                <a16:creationId xmlns:a16="http://schemas.microsoft.com/office/drawing/2014/main" id="{E28518D6-16E0-A41E-6D0A-A17B316BB4BA}"/>
              </a:ext>
            </a:extLst>
          </p:cNvPr>
          <p:cNvSpPr txBox="1"/>
          <p:nvPr/>
        </p:nvSpPr>
        <p:spPr>
          <a:xfrm>
            <a:off x="650677" y="2007615"/>
            <a:ext cx="4817859" cy="487313"/>
          </a:xfrm>
          <a:prstGeom prst="rect">
            <a:avLst/>
          </a:prstGeom>
        </p:spPr>
        <p:txBody>
          <a:bodyPr wrap="square" lIns="0" tIns="0" rIns="0" bIns="0" rtlCol="0" anchor="t">
            <a:spAutoFit/>
          </a:bodyPr>
          <a:lstStyle/>
          <a:p>
            <a:pPr marL="0" marR="0" lvl="0" indent="0" algn="ctr" defTabSz="609555" rtl="0" eaLnBrk="1" fontAlgn="auto" latinLnBrk="0" hangingPunct="1">
              <a:lnSpc>
                <a:spcPts val="3823"/>
              </a:lnSpc>
              <a:spcBef>
                <a:spcPct val="0"/>
              </a:spcBef>
              <a:spcAft>
                <a:spcPts val="0"/>
              </a:spcAft>
              <a:buClrTx/>
              <a:buSzTx/>
              <a:buFontTx/>
              <a:buNone/>
              <a:tabLst/>
              <a:defRPr/>
            </a:pPr>
            <a:r>
              <a:rPr kumimoji="0" lang="vi-VN" sz="3600" b="1" i="0" u="none" strike="noStrike" kern="1200" cap="none" spc="0" normalizeH="0" baseline="0" noProof="0" dirty="0">
                <a:ln>
                  <a:noFill/>
                </a:ln>
                <a:solidFill>
                  <a:srgbClr val="FFEEC8"/>
                </a:solidFill>
                <a:effectLst/>
                <a:uLnTx/>
                <a:uFillTx/>
                <a:latin typeface="Times New Roman" panose="02020603050405020304" pitchFamily="18" charset="0"/>
                <a:ea typeface="+mn-ea"/>
                <a:cs typeface="Times New Roman" panose="02020603050405020304" pitchFamily="18" charset="0"/>
                <a:sym typeface="Arial"/>
              </a:rPr>
              <a:t>Nhiệm vụ</a:t>
            </a:r>
            <a:endParaRPr kumimoji="0" lang="en-US" sz="3600" b="1" i="0" u="none" strike="noStrike" kern="1200" cap="none" spc="0" normalizeH="0" baseline="0" noProof="0" dirty="0">
              <a:ln>
                <a:noFill/>
              </a:ln>
              <a:solidFill>
                <a:srgbClr val="FFEEC8"/>
              </a:solidFill>
              <a:effectLst/>
              <a:uLnTx/>
              <a:uFillTx/>
              <a:latin typeface="Times New Roman" panose="02020603050405020304" pitchFamily="18" charset="0"/>
              <a:ea typeface="+mn-ea"/>
              <a:cs typeface="Times New Roman" panose="02020603050405020304" pitchFamily="18" charset="0"/>
              <a:sym typeface="Arial"/>
            </a:endParaRPr>
          </a:p>
        </p:txBody>
      </p:sp>
    </p:spTree>
    <p:extLst>
      <p:ext uri="{BB962C8B-B14F-4D97-AF65-F5344CB8AC3E}">
        <p14:creationId xmlns:p14="http://schemas.microsoft.com/office/powerpoint/2010/main" val="2813576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anim calcmode="lin" valueType="num">
                                      <p:cBhvr additive="base">
                                        <p:cTn id="11" dur="500" fill="hold"/>
                                        <p:tgtEl>
                                          <p:spTgt spid="23"/>
                                        </p:tgtEl>
                                        <p:attrNameLst>
                                          <p:attrName>ppt_x</p:attrName>
                                        </p:attrNameLst>
                                      </p:cBhvr>
                                      <p:tavLst>
                                        <p:tav tm="0">
                                          <p:val>
                                            <p:strVal val="#ppt_x"/>
                                          </p:val>
                                        </p:tav>
                                        <p:tav tm="100000">
                                          <p:val>
                                            <p:strVal val="#ppt_x"/>
                                          </p:val>
                                        </p:tav>
                                      </p:tavLst>
                                    </p:anim>
                                    <p:anim calcmode="lin" valueType="num">
                                      <p:cBhvr additive="base">
                                        <p:cTn id="12" dur="500" fill="hold"/>
                                        <p:tgtEl>
                                          <p:spTgt spid="2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ppt_x"/>
                                          </p:val>
                                        </p:tav>
                                        <p:tav tm="100000">
                                          <p:val>
                                            <p:strVal val="#ppt_x"/>
                                          </p:val>
                                        </p:tav>
                                      </p:tavLst>
                                    </p:anim>
                                    <p:anim calcmode="lin" valueType="num">
                                      <p:cBhvr additive="base">
                                        <p:cTn id="16" dur="500" fill="hold"/>
                                        <p:tgtEl>
                                          <p:spTgt spid="27"/>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barn(inVertical)">
                                      <p:cBhvr>
                                        <p:cTn id="25" dur="500"/>
                                        <p:tgtEl>
                                          <p:spTgt spid="25"/>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2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58"/>
        <p:cNvGrpSpPr/>
        <p:nvPr/>
      </p:nvGrpSpPr>
      <p:grpSpPr>
        <a:xfrm>
          <a:off x="0" y="0"/>
          <a:ext cx="0" cy="0"/>
          <a:chOff x="0" y="0"/>
          <a:chExt cx="0" cy="0"/>
        </a:xfrm>
      </p:grpSpPr>
      <p:grpSp>
        <p:nvGrpSpPr>
          <p:cNvPr id="2365" name="Google Shape;2365;p45"/>
          <p:cNvGrpSpPr/>
          <p:nvPr/>
        </p:nvGrpSpPr>
        <p:grpSpPr>
          <a:xfrm>
            <a:off x="11397272" y="-22227"/>
            <a:ext cx="699957" cy="676128"/>
            <a:chOff x="893179" y="1293686"/>
            <a:chExt cx="524968" cy="507096"/>
          </a:xfrm>
        </p:grpSpPr>
        <p:sp>
          <p:nvSpPr>
            <p:cNvPr id="2366" name="Google Shape;2366;p45"/>
            <p:cNvSpPr/>
            <p:nvPr/>
          </p:nvSpPr>
          <p:spPr>
            <a:xfrm>
              <a:off x="893179" y="1293686"/>
              <a:ext cx="524912" cy="507041"/>
            </a:xfrm>
            <a:custGeom>
              <a:avLst/>
              <a:gdLst/>
              <a:ahLst/>
              <a:cxnLst/>
              <a:rect l="l" t="t" r="r" b="b"/>
              <a:pathLst>
                <a:path w="5463" h="5277" extrusionOk="0">
                  <a:moveTo>
                    <a:pt x="3052" y="0"/>
                  </a:moveTo>
                  <a:cubicBezTo>
                    <a:pt x="2976" y="0"/>
                    <a:pt x="2917" y="66"/>
                    <a:pt x="2917" y="138"/>
                  </a:cubicBezTo>
                  <a:cubicBezTo>
                    <a:pt x="2938" y="430"/>
                    <a:pt x="2810" y="730"/>
                    <a:pt x="2582" y="908"/>
                  </a:cubicBezTo>
                  <a:cubicBezTo>
                    <a:pt x="2428" y="1025"/>
                    <a:pt x="2231" y="1084"/>
                    <a:pt x="2038" y="1084"/>
                  </a:cubicBezTo>
                  <a:cubicBezTo>
                    <a:pt x="2007" y="1084"/>
                    <a:pt x="1977" y="1082"/>
                    <a:pt x="1947" y="1079"/>
                  </a:cubicBezTo>
                  <a:cubicBezTo>
                    <a:pt x="1943" y="1079"/>
                    <a:pt x="1940" y="1079"/>
                    <a:pt x="1936" y="1079"/>
                  </a:cubicBezTo>
                  <a:cubicBezTo>
                    <a:pt x="1849" y="1079"/>
                    <a:pt x="1784" y="1161"/>
                    <a:pt x="1811" y="1243"/>
                  </a:cubicBezTo>
                  <a:cubicBezTo>
                    <a:pt x="1861" y="1421"/>
                    <a:pt x="1818" y="1650"/>
                    <a:pt x="1704" y="1814"/>
                  </a:cubicBezTo>
                  <a:cubicBezTo>
                    <a:pt x="1526" y="2070"/>
                    <a:pt x="1227" y="2227"/>
                    <a:pt x="977" y="2434"/>
                  </a:cubicBezTo>
                  <a:cubicBezTo>
                    <a:pt x="264" y="3012"/>
                    <a:pt x="0" y="4074"/>
                    <a:pt x="307" y="4930"/>
                  </a:cubicBezTo>
                  <a:cubicBezTo>
                    <a:pt x="329" y="4986"/>
                    <a:pt x="379" y="5015"/>
                    <a:pt x="429" y="5015"/>
                  </a:cubicBezTo>
                  <a:cubicBezTo>
                    <a:pt x="474" y="5015"/>
                    <a:pt x="518" y="4992"/>
                    <a:pt x="542" y="4944"/>
                  </a:cubicBezTo>
                  <a:cubicBezTo>
                    <a:pt x="649" y="4737"/>
                    <a:pt x="820" y="4552"/>
                    <a:pt x="1027" y="4445"/>
                  </a:cubicBezTo>
                  <a:cubicBezTo>
                    <a:pt x="1163" y="4377"/>
                    <a:pt x="1316" y="4341"/>
                    <a:pt x="1469" y="4341"/>
                  </a:cubicBezTo>
                  <a:cubicBezTo>
                    <a:pt x="1652" y="4341"/>
                    <a:pt x="1835" y="4393"/>
                    <a:pt x="1983" y="4502"/>
                  </a:cubicBezTo>
                  <a:cubicBezTo>
                    <a:pt x="2075" y="4573"/>
                    <a:pt x="2132" y="4773"/>
                    <a:pt x="2161" y="5016"/>
                  </a:cubicBezTo>
                  <a:cubicBezTo>
                    <a:pt x="2178" y="5181"/>
                    <a:pt x="2312" y="5277"/>
                    <a:pt x="2448" y="5277"/>
                  </a:cubicBezTo>
                  <a:cubicBezTo>
                    <a:pt x="2535" y="5277"/>
                    <a:pt x="2623" y="5237"/>
                    <a:pt x="2681" y="5151"/>
                  </a:cubicBezTo>
                  <a:cubicBezTo>
                    <a:pt x="2892" y="4849"/>
                    <a:pt x="3124" y="4602"/>
                    <a:pt x="3308" y="4602"/>
                  </a:cubicBezTo>
                  <a:cubicBezTo>
                    <a:pt x="3311" y="4602"/>
                    <a:pt x="3313" y="4602"/>
                    <a:pt x="3316" y="4602"/>
                  </a:cubicBezTo>
                  <a:cubicBezTo>
                    <a:pt x="3530" y="4609"/>
                    <a:pt x="3737" y="4680"/>
                    <a:pt x="3915" y="4809"/>
                  </a:cubicBezTo>
                  <a:lnTo>
                    <a:pt x="3908" y="4809"/>
                  </a:lnTo>
                  <a:cubicBezTo>
                    <a:pt x="3933" y="4826"/>
                    <a:pt x="3961" y="4834"/>
                    <a:pt x="3988" y="4834"/>
                  </a:cubicBezTo>
                  <a:cubicBezTo>
                    <a:pt x="4058" y="4834"/>
                    <a:pt x="4122" y="4779"/>
                    <a:pt x="4122" y="4702"/>
                  </a:cubicBezTo>
                  <a:cubicBezTo>
                    <a:pt x="4108" y="4374"/>
                    <a:pt x="4179" y="4031"/>
                    <a:pt x="4322" y="3739"/>
                  </a:cubicBezTo>
                  <a:cubicBezTo>
                    <a:pt x="4585" y="3204"/>
                    <a:pt x="5020" y="2769"/>
                    <a:pt x="5448" y="2356"/>
                  </a:cubicBezTo>
                  <a:lnTo>
                    <a:pt x="5448" y="2327"/>
                  </a:lnTo>
                  <a:lnTo>
                    <a:pt x="5463" y="2199"/>
                  </a:lnTo>
                  <a:cubicBezTo>
                    <a:pt x="5455" y="2192"/>
                    <a:pt x="5455" y="2177"/>
                    <a:pt x="5448" y="2170"/>
                  </a:cubicBezTo>
                  <a:cubicBezTo>
                    <a:pt x="5113" y="1093"/>
                    <a:pt x="4172" y="238"/>
                    <a:pt x="3074" y="2"/>
                  </a:cubicBezTo>
                  <a:cubicBezTo>
                    <a:pt x="3066" y="1"/>
                    <a:pt x="3059" y="0"/>
                    <a:pt x="3052" y="0"/>
                  </a:cubicBezTo>
                  <a:close/>
                </a:path>
              </a:pathLst>
            </a:custGeom>
            <a:solidFill>
              <a:schemeClr val="accent6"/>
            </a:solidFill>
            <a:ln w="152400" cap="flat" cmpd="sng">
              <a:solidFill>
                <a:schemeClr val="accent6"/>
              </a:solidFill>
              <a:prstDash val="solid"/>
              <a:round/>
              <a:headEnd type="none" w="sm" len="sm"/>
              <a:tailEnd type="none" w="sm" len="sm"/>
            </a:ln>
            <a:effectLst>
              <a:outerShdw dist="57150" dir="2880000" algn="bl" rotWithShape="0">
                <a:schemeClr val="dk1">
                  <a:alpha val="21000"/>
                </a:schemeClr>
              </a:outerShdw>
            </a:effectLst>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nvGrpSpPr>
            <p:cNvPr id="2367" name="Google Shape;2367;p45"/>
            <p:cNvGrpSpPr/>
            <p:nvPr/>
          </p:nvGrpSpPr>
          <p:grpSpPr>
            <a:xfrm>
              <a:off x="893235" y="1293741"/>
              <a:ext cx="524912" cy="507041"/>
              <a:chOff x="1115925" y="1115025"/>
              <a:chExt cx="136575" cy="131925"/>
            </a:xfrm>
          </p:grpSpPr>
          <p:sp>
            <p:nvSpPr>
              <p:cNvPr id="2368" name="Google Shape;2368;p45"/>
              <p:cNvSpPr/>
              <p:nvPr/>
            </p:nvSpPr>
            <p:spPr>
              <a:xfrm>
                <a:off x="1115925" y="1115025"/>
                <a:ext cx="136575" cy="131925"/>
              </a:xfrm>
              <a:custGeom>
                <a:avLst/>
                <a:gdLst/>
                <a:ahLst/>
                <a:cxnLst/>
                <a:rect l="l" t="t" r="r" b="b"/>
                <a:pathLst>
                  <a:path w="5463" h="5277" extrusionOk="0">
                    <a:moveTo>
                      <a:pt x="3052" y="0"/>
                    </a:moveTo>
                    <a:cubicBezTo>
                      <a:pt x="2976" y="0"/>
                      <a:pt x="2917" y="66"/>
                      <a:pt x="2917" y="138"/>
                    </a:cubicBezTo>
                    <a:cubicBezTo>
                      <a:pt x="2938" y="430"/>
                      <a:pt x="2810" y="730"/>
                      <a:pt x="2582" y="908"/>
                    </a:cubicBezTo>
                    <a:cubicBezTo>
                      <a:pt x="2428" y="1025"/>
                      <a:pt x="2231" y="1084"/>
                      <a:pt x="2038" y="1084"/>
                    </a:cubicBezTo>
                    <a:cubicBezTo>
                      <a:pt x="2007" y="1084"/>
                      <a:pt x="1977" y="1082"/>
                      <a:pt x="1947" y="1079"/>
                    </a:cubicBezTo>
                    <a:cubicBezTo>
                      <a:pt x="1943" y="1079"/>
                      <a:pt x="1940" y="1079"/>
                      <a:pt x="1936" y="1079"/>
                    </a:cubicBezTo>
                    <a:cubicBezTo>
                      <a:pt x="1849" y="1079"/>
                      <a:pt x="1784" y="1161"/>
                      <a:pt x="1811" y="1243"/>
                    </a:cubicBezTo>
                    <a:cubicBezTo>
                      <a:pt x="1861" y="1421"/>
                      <a:pt x="1818" y="1650"/>
                      <a:pt x="1704" y="1814"/>
                    </a:cubicBezTo>
                    <a:cubicBezTo>
                      <a:pt x="1526" y="2070"/>
                      <a:pt x="1227" y="2227"/>
                      <a:pt x="977" y="2434"/>
                    </a:cubicBezTo>
                    <a:cubicBezTo>
                      <a:pt x="264" y="3012"/>
                      <a:pt x="0" y="4074"/>
                      <a:pt x="307" y="4930"/>
                    </a:cubicBezTo>
                    <a:cubicBezTo>
                      <a:pt x="329" y="4986"/>
                      <a:pt x="379" y="5015"/>
                      <a:pt x="429" y="5015"/>
                    </a:cubicBezTo>
                    <a:cubicBezTo>
                      <a:pt x="474" y="5015"/>
                      <a:pt x="518" y="4992"/>
                      <a:pt x="542" y="4944"/>
                    </a:cubicBezTo>
                    <a:cubicBezTo>
                      <a:pt x="649" y="4737"/>
                      <a:pt x="820" y="4552"/>
                      <a:pt x="1027" y="4445"/>
                    </a:cubicBezTo>
                    <a:cubicBezTo>
                      <a:pt x="1163" y="4377"/>
                      <a:pt x="1316" y="4341"/>
                      <a:pt x="1469" y="4341"/>
                    </a:cubicBezTo>
                    <a:cubicBezTo>
                      <a:pt x="1652" y="4341"/>
                      <a:pt x="1835" y="4393"/>
                      <a:pt x="1983" y="4502"/>
                    </a:cubicBezTo>
                    <a:cubicBezTo>
                      <a:pt x="2075" y="4573"/>
                      <a:pt x="2132" y="4773"/>
                      <a:pt x="2161" y="5016"/>
                    </a:cubicBezTo>
                    <a:cubicBezTo>
                      <a:pt x="2178" y="5181"/>
                      <a:pt x="2312" y="5277"/>
                      <a:pt x="2448" y="5277"/>
                    </a:cubicBezTo>
                    <a:cubicBezTo>
                      <a:pt x="2535" y="5277"/>
                      <a:pt x="2623" y="5237"/>
                      <a:pt x="2681" y="5151"/>
                    </a:cubicBezTo>
                    <a:cubicBezTo>
                      <a:pt x="2892" y="4849"/>
                      <a:pt x="3124" y="4602"/>
                      <a:pt x="3308" y="4602"/>
                    </a:cubicBezTo>
                    <a:cubicBezTo>
                      <a:pt x="3311" y="4602"/>
                      <a:pt x="3313" y="4602"/>
                      <a:pt x="3316" y="4602"/>
                    </a:cubicBezTo>
                    <a:cubicBezTo>
                      <a:pt x="3530" y="4609"/>
                      <a:pt x="3737" y="4680"/>
                      <a:pt x="3915" y="4809"/>
                    </a:cubicBezTo>
                    <a:lnTo>
                      <a:pt x="3908" y="4809"/>
                    </a:lnTo>
                    <a:cubicBezTo>
                      <a:pt x="3933" y="4826"/>
                      <a:pt x="3961" y="4834"/>
                      <a:pt x="3988" y="4834"/>
                    </a:cubicBezTo>
                    <a:cubicBezTo>
                      <a:pt x="4058" y="4834"/>
                      <a:pt x="4122" y="4779"/>
                      <a:pt x="4122" y="4702"/>
                    </a:cubicBezTo>
                    <a:cubicBezTo>
                      <a:pt x="4108" y="4374"/>
                      <a:pt x="4179" y="4031"/>
                      <a:pt x="4322" y="3739"/>
                    </a:cubicBezTo>
                    <a:cubicBezTo>
                      <a:pt x="4585" y="3204"/>
                      <a:pt x="5020" y="2769"/>
                      <a:pt x="5448" y="2356"/>
                    </a:cubicBezTo>
                    <a:lnTo>
                      <a:pt x="5448" y="2327"/>
                    </a:lnTo>
                    <a:lnTo>
                      <a:pt x="5463" y="2199"/>
                    </a:lnTo>
                    <a:cubicBezTo>
                      <a:pt x="5455" y="2192"/>
                      <a:pt x="5455" y="2177"/>
                      <a:pt x="5448" y="2170"/>
                    </a:cubicBezTo>
                    <a:cubicBezTo>
                      <a:pt x="5113" y="1093"/>
                      <a:pt x="4172" y="238"/>
                      <a:pt x="3074" y="2"/>
                    </a:cubicBezTo>
                    <a:cubicBezTo>
                      <a:pt x="3066" y="1"/>
                      <a:pt x="3059" y="0"/>
                      <a:pt x="3052" y="0"/>
                    </a:cubicBezTo>
                    <a:close/>
                  </a:path>
                </a:pathLst>
              </a:custGeom>
              <a:solidFill>
                <a:schemeClr val="lt2"/>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369" name="Google Shape;2369;p45"/>
              <p:cNvSpPr/>
              <p:nvPr/>
            </p:nvSpPr>
            <p:spPr>
              <a:xfrm>
                <a:off x="1139450" y="1136650"/>
                <a:ext cx="113050" cy="82200"/>
              </a:xfrm>
              <a:custGeom>
                <a:avLst/>
                <a:gdLst/>
                <a:ahLst/>
                <a:cxnLst/>
                <a:rect l="l" t="t" r="r" b="b"/>
                <a:pathLst>
                  <a:path w="4522" h="3288" extrusionOk="0">
                    <a:moveTo>
                      <a:pt x="2582" y="0"/>
                    </a:moveTo>
                    <a:lnTo>
                      <a:pt x="2582" y="0"/>
                    </a:lnTo>
                    <a:cubicBezTo>
                      <a:pt x="2817" y="521"/>
                      <a:pt x="3167" y="920"/>
                      <a:pt x="3652" y="1205"/>
                    </a:cubicBezTo>
                    <a:cubicBezTo>
                      <a:pt x="3624" y="1205"/>
                      <a:pt x="3597" y="1204"/>
                      <a:pt x="3570" y="1204"/>
                    </a:cubicBezTo>
                    <a:cubicBezTo>
                      <a:pt x="3276" y="1204"/>
                      <a:pt x="2983" y="1239"/>
                      <a:pt x="2689" y="1298"/>
                    </a:cubicBezTo>
                    <a:cubicBezTo>
                      <a:pt x="2318" y="927"/>
                      <a:pt x="1862" y="713"/>
                      <a:pt x="1334" y="663"/>
                    </a:cubicBezTo>
                    <a:lnTo>
                      <a:pt x="1334" y="663"/>
                    </a:lnTo>
                    <a:cubicBezTo>
                      <a:pt x="1455" y="1041"/>
                      <a:pt x="1776" y="1319"/>
                      <a:pt x="2147" y="1441"/>
                    </a:cubicBezTo>
                    <a:cubicBezTo>
                      <a:pt x="1291" y="1726"/>
                      <a:pt x="514" y="2261"/>
                      <a:pt x="0" y="2995"/>
                    </a:cubicBezTo>
                    <a:cubicBezTo>
                      <a:pt x="671" y="2575"/>
                      <a:pt x="1384" y="2239"/>
                      <a:pt x="2111" y="1983"/>
                    </a:cubicBezTo>
                    <a:lnTo>
                      <a:pt x="2111" y="1983"/>
                    </a:lnTo>
                    <a:cubicBezTo>
                      <a:pt x="1762" y="2325"/>
                      <a:pt x="1541" y="2803"/>
                      <a:pt x="1548" y="3288"/>
                    </a:cubicBezTo>
                    <a:cubicBezTo>
                      <a:pt x="2076" y="2824"/>
                      <a:pt x="2496" y="2332"/>
                      <a:pt x="2867" y="1754"/>
                    </a:cubicBezTo>
                    <a:cubicBezTo>
                      <a:pt x="3067" y="1697"/>
                      <a:pt x="3274" y="1655"/>
                      <a:pt x="3480" y="1612"/>
                    </a:cubicBezTo>
                    <a:lnTo>
                      <a:pt x="3488" y="1612"/>
                    </a:lnTo>
                    <a:cubicBezTo>
                      <a:pt x="3074" y="1947"/>
                      <a:pt x="2789" y="2418"/>
                      <a:pt x="2689" y="2945"/>
                    </a:cubicBezTo>
                    <a:cubicBezTo>
                      <a:pt x="3281" y="2717"/>
                      <a:pt x="3709" y="2175"/>
                      <a:pt x="3823" y="1548"/>
                    </a:cubicBezTo>
                    <a:cubicBezTo>
                      <a:pt x="4051" y="1512"/>
                      <a:pt x="4279" y="1483"/>
                      <a:pt x="4507" y="1462"/>
                    </a:cubicBezTo>
                    <a:lnTo>
                      <a:pt x="4522" y="1334"/>
                    </a:lnTo>
                    <a:cubicBezTo>
                      <a:pt x="4514" y="1327"/>
                      <a:pt x="4514" y="1312"/>
                      <a:pt x="4507" y="1305"/>
                    </a:cubicBezTo>
                    <a:cubicBezTo>
                      <a:pt x="4265" y="1248"/>
                      <a:pt x="4015" y="1220"/>
                      <a:pt x="3766" y="1212"/>
                    </a:cubicBezTo>
                    <a:cubicBezTo>
                      <a:pt x="3758" y="585"/>
                      <a:pt x="3209" y="14"/>
                      <a:pt x="2582" y="0"/>
                    </a:cubicBezTo>
                    <a:close/>
                  </a:path>
                </a:pathLst>
              </a:custGeom>
              <a:solidFill>
                <a:schemeClr val="dk2"/>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grpSp>
      <p:grpSp>
        <p:nvGrpSpPr>
          <p:cNvPr id="2370" name="Google Shape;2370;p45"/>
          <p:cNvGrpSpPr/>
          <p:nvPr/>
        </p:nvGrpSpPr>
        <p:grpSpPr>
          <a:xfrm>
            <a:off x="-92144" y="101505"/>
            <a:ext cx="624907" cy="552323"/>
            <a:chOff x="298588" y="2727876"/>
            <a:chExt cx="658128" cy="554019"/>
          </a:xfrm>
        </p:grpSpPr>
        <p:sp>
          <p:nvSpPr>
            <p:cNvPr id="2371" name="Google Shape;2371;p45"/>
            <p:cNvSpPr/>
            <p:nvPr/>
          </p:nvSpPr>
          <p:spPr>
            <a:xfrm rot="-514972">
              <a:off x="330358" y="2769805"/>
              <a:ext cx="594465" cy="470365"/>
            </a:xfrm>
            <a:custGeom>
              <a:avLst/>
              <a:gdLst/>
              <a:ahLst/>
              <a:cxnLst/>
              <a:rect l="l" t="t" r="r" b="b"/>
              <a:pathLst>
                <a:path w="7923" h="6269" extrusionOk="0">
                  <a:moveTo>
                    <a:pt x="6353" y="1"/>
                  </a:moveTo>
                  <a:cubicBezTo>
                    <a:pt x="5561" y="1"/>
                    <a:pt x="5050" y="761"/>
                    <a:pt x="4692" y="1401"/>
                  </a:cubicBezTo>
                  <a:cubicBezTo>
                    <a:pt x="4582" y="1498"/>
                    <a:pt x="4489" y="1538"/>
                    <a:pt x="4411" y="1538"/>
                  </a:cubicBezTo>
                  <a:cubicBezTo>
                    <a:pt x="4121" y="1538"/>
                    <a:pt x="4040" y="979"/>
                    <a:pt x="4057" y="681"/>
                  </a:cubicBezTo>
                  <a:cubicBezTo>
                    <a:pt x="3976" y="318"/>
                    <a:pt x="3657" y="135"/>
                    <a:pt x="3330" y="135"/>
                  </a:cubicBezTo>
                  <a:cubicBezTo>
                    <a:pt x="3053" y="135"/>
                    <a:pt x="2771" y="266"/>
                    <a:pt x="2624" y="531"/>
                  </a:cubicBezTo>
                  <a:cubicBezTo>
                    <a:pt x="2216" y="868"/>
                    <a:pt x="2917" y="1966"/>
                    <a:pt x="2435" y="1966"/>
                  </a:cubicBezTo>
                  <a:cubicBezTo>
                    <a:pt x="2385" y="1966"/>
                    <a:pt x="2323" y="1954"/>
                    <a:pt x="2246" y="1929"/>
                  </a:cubicBezTo>
                  <a:cubicBezTo>
                    <a:pt x="1833" y="1480"/>
                    <a:pt x="1501" y="1291"/>
                    <a:pt x="1249" y="1291"/>
                  </a:cubicBezTo>
                  <a:cubicBezTo>
                    <a:pt x="0" y="1291"/>
                    <a:pt x="758" y="5932"/>
                    <a:pt x="3743" y="6265"/>
                  </a:cubicBezTo>
                  <a:cubicBezTo>
                    <a:pt x="3773" y="6267"/>
                    <a:pt x="3801" y="6268"/>
                    <a:pt x="3829" y="6268"/>
                  </a:cubicBezTo>
                  <a:cubicBezTo>
                    <a:pt x="4731" y="6268"/>
                    <a:pt x="5105" y="5084"/>
                    <a:pt x="4171" y="4732"/>
                  </a:cubicBezTo>
                  <a:cubicBezTo>
                    <a:pt x="3811" y="4489"/>
                    <a:pt x="3984" y="4091"/>
                    <a:pt x="4313" y="4091"/>
                  </a:cubicBezTo>
                  <a:cubicBezTo>
                    <a:pt x="4382" y="4091"/>
                    <a:pt x="4457" y="4108"/>
                    <a:pt x="4535" y="4147"/>
                  </a:cubicBezTo>
                  <a:cubicBezTo>
                    <a:pt x="4735" y="4240"/>
                    <a:pt x="4884" y="4411"/>
                    <a:pt x="5077" y="4511"/>
                  </a:cubicBezTo>
                  <a:cubicBezTo>
                    <a:pt x="5216" y="4580"/>
                    <a:pt x="5350" y="4610"/>
                    <a:pt x="5474" y="4610"/>
                  </a:cubicBezTo>
                  <a:cubicBezTo>
                    <a:pt x="6286" y="4610"/>
                    <a:pt x="6706" y="3308"/>
                    <a:pt x="5747" y="2949"/>
                  </a:cubicBezTo>
                  <a:cubicBezTo>
                    <a:pt x="5626" y="2906"/>
                    <a:pt x="5469" y="2870"/>
                    <a:pt x="5433" y="2742"/>
                  </a:cubicBezTo>
                  <a:cubicBezTo>
                    <a:pt x="5490" y="2236"/>
                    <a:pt x="6246" y="2443"/>
                    <a:pt x="6610" y="2343"/>
                  </a:cubicBezTo>
                  <a:cubicBezTo>
                    <a:pt x="7922" y="2086"/>
                    <a:pt x="7772" y="75"/>
                    <a:pt x="6439" y="4"/>
                  </a:cubicBezTo>
                  <a:cubicBezTo>
                    <a:pt x="6410" y="2"/>
                    <a:pt x="6382" y="1"/>
                    <a:pt x="6353" y="1"/>
                  </a:cubicBezTo>
                  <a:close/>
                </a:path>
              </a:pathLst>
            </a:custGeom>
            <a:solidFill>
              <a:srgbClr val="FC8902"/>
            </a:solidFill>
            <a:ln w="152400" cap="flat" cmpd="sng">
              <a:solidFill>
                <a:schemeClr val="accent6"/>
              </a:solidFill>
              <a:prstDash val="solid"/>
              <a:round/>
              <a:headEnd type="none" w="sm" len="sm"/>
              <a:tailEnd type="none" w="sm" len="sm"/>
            </a:ln>
            <a:effectLst>
              <a:outerShdw dist="57150" dir="2880000" algn="bl" rotWithShape="0">
                <a:srgbClr val="000000">
                  <a:alpha val="17000"/>
                </a:srgbClr>
              </a:outerShdw>
            </a:effectLst>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nvGrpSpPr>
            <p:cNvPr id="2372" name="Google Shape;2372;p45"/>
            <p:cNvGrpSpPr/>
            <p:nvPr/>
          </p:nvGrpSpPr>
          <p:grpSpPr>
            <a:xfrm rot="-514972">
              <a:off x="330482" y="2769601"/>
              <a:ext cx="594465" cy="470365"/>
              <a:chOff x="1317575" y="4447575"/>
              <a:chExt cx="198075" cy="156725"/>
            </a:xfrm>
          </p:grpSpPr>
          <p:sp>
            <p:nvSpPr>
              <p:cNvPr id="2373" name="Google Shape;2373;p45"/>
              <p:cNvSpPr/>
              <p:nvPr/>
            </p:nvSpPr>
            <p:spPr>
              <a:xfrm>
                <a:off x="1317575" y="4447575"/>
                <a:ext cx="198075" cy="156725"/>
              </a:xfrm>
              <a:custGeom>
                <a:avLst/>
                <a:gdLst/>
                <a:ahLst/>
                <a:cxnLst/>
                <a:rect l="l" t="t" r="r" b="b"/>
                <a:pathLst>
                  <a:path w="7923" h="6269" extrusionOk="0">
                    <a:moveTo>
                      <a:pt x="6353" y="1"/>
                    </a:moveTo>
                    <a:cubicBezTo>
                      <a:pt x="5561" y="1"/>
                      <a:pt x="5050" y="761"/>
                      <a:pt x="4692" y="1401"/>
                    </a:cubicBezTo>
                    <a:cubicBezTo>
                      <a:pt x="4582" y="1498"/>
                      <a:pt x="4489" y="1538"/>
                      <a:pt x="4411" y="1538"/>
                    </a:cubicBezTo>
                    <a:cubicBezTo>
                      <a:pt x="4121" y="1538"/>
                      <a:pt x="4040" y="979"/>
                      <a:pt x="4057" y="681"/>
                    </a:cubicBezTo>
                    <a:cubicBezTo>
                      <a:pt x="3976" y="318"/>
                      <a:pt x="3657" y="135"/>
                      <a:pt x="3330" y="135"/>
                    </a:cubicBezTo>
                    <a:cubicBezTo>
                      <a:pt x="3053" y="135"/>
                      <a:pt x="2771" y="266"/>
                      <a:pt x="2624" y="531"/>
                    </a:cubicBezTo>
                    <a:cubicBezTo>
                      <a:pt x="2216" y="868"/>
                      <a:pt x="2917" y="1966"/>
                      <a:pt x="2435" y="1966"/>
                    </a:cubicBezTo>
                    <a:cubicBezTo>
                      <a:pt x="2385" y="1966"/>
                      <a:pt x="2323" y="1954"/>
                      <a:pt x="2246" y="1929"/>
                    </a:cubicBezTo>
                    <a:cubicBezTo>
                      <a:pt x="1833" y="1480"/>
                      <a:pt x="1501" y="1291"/>
                      <a:pt x="1249" y="1291"/>
                    </a:cubicBezTo>
                    <a:cubicBezTo>
                      <a:pt x="0" y="1291"/>
                      <a:pt x="758" y="5932"/>
                      <a:pt x="3743" y="6265"/>
                    </a:cubicBezTo>
                    <a:cubicBezTo>
                      <a:pt x="3773" y="6267"/>
                      <a:pt x="3801" y="6268"/>
                      <a:pt x="3829" y="6268"/>
                    </a:cubicBezTo>
                    <a:cubicBezTo>
                      <a:pt x="4731" y="6268"/>
                      <a:pt x="5105" y="5084"/>
                      <a:pt x="4171" y="4732"/>
                    </a:cubicBezTo>
                    <a:cubicBezTo>
                      <a:pt x="3811" y="4489"/>
                      <a:pt x="3984" y="4091"/>
                      <a:pt x="4313" y="4091"/>
                    </a:cubicBezTo>
                    <a:cubicBezTo>
                      <a:pt x="4382" y="4091"/>
                      <a:pt x="4457" y="4108"/>
                      <a:pt x="4535" y="4147"/>
                    </a:cubicBezTo>
                    <a:cubicBezTo>
                      <a:pt x="4735" y="4240"/>
                      <a:pt x="4884" y="4411"/>
                      <a:pt x="5077" y="4511"/>
                    </a:cubicBezTo>
                    <a:cubicBezTo>
                      <a:pt x="5216" y="4580"/>
                      <a:pt x="5350" y="4610"/>
                      <a:pt x="5474" y="4610"/>
                    </a:cubicBezTo>
                    <a:cubicBezTo>
                      <a:pt x="6286" y="4610"/>
                      <a:pt x="6706" y="3308"/>
                      <a:pt x="5747" y="2949"/>
                    </a:cubicBezTo>
                    <a:cubicBezTo>
                      <a:pt x="5626" y="2906"/>
                      <a:pt x="5469" y="2870"/>
                      <a:pt x="5433" y="2742"/>
                    </a:cubicBezTo>
                    <a:cubicBezTo>
                      <a:pt x="5490" y="2236"/>
                      <a:pt x="6246" y="2443"/>
                      <a:pt x="6610" y="2343"/>
                    </a:cubicBezTo>
                    <a:cubicBezTo>
                      <a:pt x="7922" y="2086"/>
                      <a:pt x="7772" y="75"/>
                      <a:pt x="6439" y="4"/>
                    </a:cubicBezTo>
                    <a:cubicBezTo>
                      <a:pt x="6410" y="2"/>
                      <a:pt x="6382" y="1"/>
                      <a:pt x="6353" y="1"/>
                    </a:cubicBezTo>
                    <a:close/>
                  </a:path>
                </a:pathLst>
              </a:custGeom>
              <a:solidFill>
                <a:schemeClr val="accent1"/>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374" name="Google Shape;2374;p45"/>
              <p:cNvSpPr/>
              <p:nvPr/>
            </p:nvSpPr>
            <p:spPr>
              <a:xfrm>
                <a:off x="1364919" y="4488345"/>
                <a:ext cx="88163" cy="72894"/>
              </a:xfrm>
              <a:custGeom>
                <a:avLst/>
                <a:gdLst/>
                <a:ahLst/>
                <a:cxnLst/>
                <a:rect l="l" t="t" r="r" b="b"/>
                <a:pathLst>
                  <a:path w="4417" h="3652" extrusionOk="0">
                    <a:moveTo>
                      <a:pt x="2711" y="0"/>
                    </a:moveTo>
                    <a:cubicBezTo>
                      <a:pt x="2483" y="435"/>
                      <a:pt x="2404" y="920"/>
                      <a:pt x="2397" y="1398"/>
                    </a:cubicBezTo>
                    <a:cubicBezTo>
                      <a:pt x="1983" y="1676"/>
                      <a:pt x="1591" y="1976"/>
                      <a:pt x="1220" y="2304"/>
                    </a:cubicBezTo>
                    <a:cubicBezTo>
                      <a:pt x="1035" y="1911"/>
                      <a:pt x="1042" y="1448"/>
                      <a:pt x="1064" y="877"/>
                    </a:cubicBezTo>
                    <a:lnTo>
                      <a:pt x="1064" y="877"/>
                    </a:lnTo>
                    <a:cubicBezTo>
                      <a:pt x="721" y="1519"/>
                      <a:pt x="721" y="2097"/>
                      <a:pt x="957" y="2539"/>
                    </a:cubicBezTo>
                    <a:cubicBezTo>
                      <a:pt x="743" y="2739"/>
                      <a:pt x="536" y="2931"/>
                      <a:pt x="336" y="3145"/>
                    </a:cubicBezTo>
                    <a:cubicBezTo>
                      <a:pt x="222" y="3266"/>
                      <a:pt x="108" y="3395"/>
                      <a:pt x="1" y="3523"/>
                    </a:cubicBezTo>
                    <a:cubicBezTo>
                      <a:pt x="8" y="3530"/>
                      <a:pt x="22" y="3544"/>
                      <a:pt x="30" y="3552"/>
                    </a:cubicBezTo>
                    <a:cubicBezTo>
                      <a:pt x="65" y="3580"/>
                      <a:pt x="94" y="3616"/>
                      <a:pt x="129" y="3651"/>
                    </a:cubicBezTo>
                    <a:cubicBezTo>
                      <a:pt x="422" y="3316"/>
                      <a:pt x="728" y="3002"/>
                      <a:pt x="1049" y="2696"/>
                    </a:cubicBezTo>
                    <a:cubicBezTo>
                      <a:pt x="1363" y="3145"/>
                      <a:pt x="1955" y="3437"/>
                      <a:pt x="2689" y="3480"/>
                    </a:cubicBezTo>
                    <a:cubicBezTo>
                      <a:pt x="2433" y="3316"/>
                      <a:pt x="2169" y="3188"/>
                      <a:pt x="1926" y="3031"/>
                    </a:cubicBezTo>
                    <a:cubicBezTo>
                      <a:pt x="1634" y="2853"/>
                      <a:pt x="1441" y="2667"/>
                      <a:pt x="1306" y="2460"/>
                    </a:cubicBezTo>
                    <a:cubicBezTo>
                      <a:pt x="1691" y="2132"/>
                      <a:pt x="2090" y="1819"/>
                      <a:pt x="2511" y="1533"/>
                    </a:cubicBezTo>
                    <a:cubicBezTo>
                      <a:pt x="2933" y="1674"/>
                      <a:pt x="3378" y="1765"/>
                      <a:pt x="3823" y="1765"/>
                    </a:cubicBezTo>
                    <a:cubicBezTo>
                      <a:pt x="3988" y="1765"/>
                      <a:pt x="4152" y="1753"/>
                      <a:pt x="4315" y="1726"/>
                    </a:cubicBezTo>
                    <a:cubicBezTo>
                      <a:pt x="3902" y="1569"/>
                      <a:pt x="3360" y="1419"/>
                      <a:pt x="2896" y="1284"/>
                    </a:cubicBezTo>
                    <a:cubicBezTo>
                      <a:pt x="2968" y="1234"/>
                      <a:pt x="3046" y="1184"/>
                      <a:pt x="3124" y="1141"/>
                    </a:cubicBezTo>
                    <a:cubicBezTo>
                      <a:pt x="3510" y="906"/>
                      <a:pt x="3909" y="699"/>
                      <a:pt x="4322" y="507"/>
                    </a:cubicBezTo>
                    <a:cubicBezTo>
                      <a:pt x="4416" y="469"/>
                      <a:pt x="4379" y="333"/>
                      <a:pt x="4296" y="333"/>
                    </a:cubicBezTo>
                    <a:cubicBezTo>
                      <a:pt x="4284" y="333"/>
                      <a:pt x="4272" y="336"/>
                      <a:pt x="4258" y="342"/>
                    </a:cubicBezTo>
                    <a:cubicBezTo>
                      <a:pt x="3731" y="585"/>
                      <a:pt x="3224" y="863"/>
                      <a:pt x="2739" y="1170"/>
                    </a:cubicBezTo>
                    <a:cubicBezTo>
                      <a:pt x="2725" y="785"/>
                      <a:pt x="2732" y="400"/>
                      <a:pt x="2711" y="0"/>
                    </a:cubicBezTo>
                    <a:close/>
                  </a:path>
                </a:pathLst>
              </a:custGeom>
              <a:solidFill>
                <a:schemeClr val="dk1"/>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grpSp>
      <p:graphicFrame>
        <p:nvGraphicFramePr>
          <p:cNvPr id="3" name="Table 2">
            <a:extLst>
              <a:ext uri="{FF2B5EF4-FFF2-40B4-BE49-F238E27FC236}">
                <a16:creationId xmlns:a16="http://schemas.microsoft.com/office/drawing/2014/main" id="{A9185FD8-AC8E-92DB-7AE3-5E162194CAAF}"/>
              </a:ext>
            </a:extLst>
          </p:cNvPr>
          <p:cNvGraphicFramePr>
            <a:graphicFrameLocks noGrp="1"/>
          </p:cNvGraphicFramePr>
          <p:nvPr>
            <p:extLst>
              <p:ext uri="{D42A27DB-BD31-4B8C-83A1-F6EECF244321}">
                <p14:modId xmlns:p14="http://schemas.microsoft.com/office/powerpoint/2010/main" val="1138944533"/>
              </p:ext>
            </p:extLst>
          </p:nvPr>
        </p:nvGraphicFramePr>
        <p:xfrm>
          <a:off x="233680" y="299282"/>
          <a:ext cx="11775440" cy="6284398"/>
        </p:xfrm>
        <a:graphic>
          <a:graphicData uri="http://schemas.openxmlformats.org/drawingml/2006/table">
            <a:tbl>
              <a:tblPr firstRow="1" firstCol="1" bandRow="1">
                <a:tableStyleId>{5C22544A-7EE6-4342-B048-85BDC9FD1C3A}</a:tableStyleId>
              </a:tblPr>
              <a:tblGrid>
                <a:gridCol w="3556478">
                  <a:extLst>
                    <a:ext uri="{9D8B030D-6E8A-4147-A177-3AD203B41FA5}">
                      <a16:colId xmlns:a16="http://schemas.microsoft.com/office/drawing/2014/main" val="2414000484"/>
                    </a:ext>
                  </a:extLst>
                </a:gridCol>
                <a:gridCol w="2702082">
                  <a:extLst>
                    <a:ext uri="{9D8B030D-6E8A-4147-A177-3AD203B41FA5}">
                      <a16:colId xmlns:a16="http://schemas.microsoft.com/office/drawing/2014/main" val="1169162042"/>
                    </a:ext>
                  </a:extLst>
                </a:gridCol>
                <a:gridCol w="2499011">
                  <a:extLst>
                    <a:ext uri="{9D8B030D-6E8A-4147-A177-3AD203B41FA5}">
                      <a16:colId xmlns:a16="http://schemas.microsoft.com/office/drawing/2014/main" val="2193698222"/>
                    </a:ext>
                  </a:extLst>
                </a:gridCol>
                <a:gridCol w="3017869">
                  <a:extLst>
                    <a:ext uri="{9D8B030D-6E8A-4147-A177-3AD203B41FA5}">
                      <a16:colId xmlns:a16="http://schemas.microsoft.com/office/drawing/2014/main" val="3192730551"/>
                    </a:ext>
                  </a:extLst>
                </a:gridCol>
              </a:tblGrid>
              <a:tr h="1129583">
                <a:tc>
                  <a:txBody>
                    <a:bodyPr/>
                    <a:lstStyle/>
                    <a:p>
                      <a:pPr algn="ctr">
                        <a:lnSpc>
                          <a:spcPct val="100000"/>
                        </a:lnSpc>
                        <a:spcAft>
                          <a:spcPts val="800"/>
                        </a:spcAft>
                      </a:pPr>
                      <a:r>
                        <a:rPr lang="vi-VN" sz="2800" dirty="0">
                          <a:solidFill>
                            <a:schemeClr val="bg2">
                              <a:lumMod val="10000"/>
                            </a:schemeClr>
                          </a:solidFill>
                          <a:effectLst/>
                          <a:latin typeface="+mj-lt"/>
                        </a:rPr>
                        <a:t>Ngữ liệu</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ctr">
                        <a:lnSpc>
                          <a:spcPct val="100000"/>
                        </a:lnSpc>
                        <a:spcAft>
                          <a:spcPts val="800"/>
                        </a:spcAft>
                      </a:pPr>
                      <a:r>
                        <a:rPr lang="vi-VN" sz="2800" dirty="0">
                          <a:solidFill>
                            <a:schemeClr val="bg2">
                              <a:lumMod val="10000"/>
                            </a:schemeClr>
                          </a:solidFill>
                          <a:effectLst/>
                          <a:latin typeface="+mj-lt"/>
                        </a:rPr>
                        <a:t>Văn bản, trang</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ctr">
                        <a:lnSpc>
                          <a:spcPct val="100000"/>
                        </a:lnSpc>
                        <a:spcAft>
                          <a:spcPts val="800"/>
                        </a:spcAft>
                      </a:pPr>
                      <a:r>
                        <a:rPr lang="vi-VN" sz="2800" dirty="0">
                          <a:solidFill>
                            <a:schemeClr val="bg2">
                              <a:lumMod val="10000"/>
                            </a:schemeClr>
                          </a:solidFill>
                          <a:effectLst/>
                          <a:latin typeface="+mj-lt"/>
                        </a:rPr>
                        <a:t>Mục đích của kiểu câu</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ctr">
                        <a:lnSpc>
                          <a:spcPct val="100000"/>
                        </a:lnSpc>
                        <a:spcAft>
                          <a:spcPts val="800"/>
                        </a:spcAft>
                      </a:pPr>
                      <a:r>
                        <a:rPr lang="vi-VN" sz="2800" dirty="0">
                          <a:solidFill>
                            <a:schemeClr val="bg2">
                              <a:lumMod val="10000"/>
                            </a:schemeClr>
                          </a:solidFill>
                          <a:effectLst/>
                          <a:latin typeface="+mj-lt"/>
                        </a:rPr>
                        <a:t>Mang hình thức của loại kiểu câu </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extLst>
                  <a:ext uri="{0D108BD9-81ED-4DB2-BD59-A6C34878D82A}">
                    <a16:rowId xmlns:a16="http://schemas.microsoft.com/office/drawing/2014/main" val="3842132799"/>
                  </a:ext>
                </a:extLst>
              </a:tr>
              <a:tr h="1593306">
                <a:tc>
                  <a:txBody>
                    <a:bodyPr/>
                    <a:lstStyle/>
                    <a:p>
                      <a:pPr algn="just">
                        <a:lnSpc>
                          <a:spcPct val="100000"/>
                        </a:lnSpc>
                        <a:spcAft>
                          <a:spcPts val="800"/>
                        </a:spcAft>
                      </a:pPr>
                      <a:r>
                        <a:rPr lang="vi-VN" sz="2800" dirty="0">
                          <a:solidFill>
                            <a:srgbClr val="EAEFF7"/>
                          </a:solidFill>
                          <a:effectLst/>
                          <a:latin typeface="+mj-lt"/>
                        </a:rPr>
                        <a:t>- Được, Phi Châu Ạ, hay đấy.</a:t>
                      </a:r>
                      <a:endParaRPr lang="en-SG" sz="1800" dirty="0">
                        <a:solidFill>
                          <a:srgbClr val="EAEFF7"/>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dirty="0">
                          <a:solidFill>
                            <a:srgbClr val="FBD4DE"/>
                          </a:solidFill>
                          <a:effectLst/>
                          <a:latin typeface="+mj-lt"/>
                        </a:rPr>
                        <a:t>Văn bản “Mắt Sói” (11)</a:t>
                      </a:r>
                      <a:endParaRPr lang="en-SG" sz="1800" dirty="0">
                        <a:solidFill>
                          <a:srgbClr val="FBD4DE"/>
                        </a:solidFill>
                        <a:effectLst/>
                        <a:latin typeface="+mj-lt"/>
                      </a:endParaRPr>
                    </a:p>
                    <a:p>
                      <a:pPr algn="just">
                        <a:lnSpc>
                          <a:spcPct val="100000"/>
                        </a:lnSpc>
                        <a:spcAft>
                          <a:spcPts val="800"/>
                        </a:spcAft>
                      </a:pPr>
                      <a:r>
                        <a:rPr lang="vi-VN" sz="2800" dirty="0">
                          <a:solidFill>
                            <a:srgbClr val="FBD4DE"/>
                          </a:solidFill>
                          <a:effectLst/>
                          <a:latin typeface="+mj-lt"/>
                        </a:rPr>
                        <a:t> </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rgbClr val="FBD4DE"/>
                          </a:solidFill>
                          <a:effectLst/>
                          <a:latin typeface="+mj-lt"/>
                        </a:rPr>
                        <a:t> Khen ngợi</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rgbClr val="FBD4DE"/>
                          </a:solidFill>
                          <a:effectLst/>
                          <a:latin typeface="+mj-lt"/>
                        </a:rPr>
                        <a:t>Kể </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3523143449"/>
                  </a:ext>
                </a:extLst>
              </a:tr>
              <a:tr h="1593306">
                <a:tc>
                  <a:txBody>
                    <a:bodyPr/>
                    <a:lstStyle/>
                    <a:p>
                      <a:pPr algn="just">
                        <a:lnSpc>
                          <a:spcPct val="100000"/>
                        </a:lnSpc>
                        <a:spcAft>
                          <a:spcPts val="800"/>
                        </a:spcAft>
                      </a:pPr>
                      <a:r>
                        <a:rPr lang="vi-VN" sz="2800" dirty="0">
                          <a:solidFill>
                            <a:srgbClr val="EAEFF7"/>
                          </a:solidFill>
                          <a:effectLst/>
                          <a:latin typeface="+mj-lt"/>
                        </a:rPr>
                        <a:t> Nuôi bọn sư tử ư?</a:t>
                      </a:r>
                      <a:endParaRPr lang="en-SG" sz="1800" dirty="0">
                        <a:solidFill>
                          <a:srgbClr val="EAEFF7"/>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dirty="0">
                          <a:solidFill>
                            <a:srgbClr val="FBD4DE"/>
                          </a:solidFill>
                          <a:effectLst/>
                          <a:latin typeface="+mj-lt"/>
                        </a:rPr>
                        <a:t>Văn bản “Mắt Sói” (11)</a:t>
                      </a:r>
                      <a:endParaRPr lang="en-SG" sz="1800" dirty="0">
                        <a:solidFill>
                          <a:srgbClr val="FBD4DE"/>
                        </a:solidFill>
                        <a:effectLst/>
                        <a:latin typeface="+mj-lt"/>
                      </a:endParaRPr>
                    </a:p>
                    <a:p>
                      <a:pPr algn="just">
                        <a:lnSpc>
                          <a:spcPct val="100000"/>
                        </a:lnSpc>
                        <a:spcAft>
                          <a:spcPts val="800"/>
                        </a:spcAft>
                      </a:pPr>
                      <a:r>
                        <a:rPr lang="vi-VN" sz="2800" dirty="0">
                          <a:solidFill>
                            <a:srgbClr val="FBD4DE"/>
                          </a:solidFill>
                          <a:effectLst/>
                          <a:latin typeface="+mj-lt"/>
                        </a:rPr>
                        <a:t> </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rgbClr val="FBD4DE"/>
                          </a:solidFill>
                          <a:effectLst/>
                          <a:latin typeface="+mj-lt"/>
                        </a:rPr>
                        <a:t> Hỏi</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rgbClr val="FBD4DE"/>
                          </a:solidFill>
                          <a:effectLst/>
                          <a:latin typeface="+mj-lt"/>
                        </a:rPr>
                        <a:t> Câu cảm (ngạc nhiên)</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1617342494"/>
                  </a:ext>
                </a:extLst>
              </a:tr>
              <a:tr h="1476152">
                <a:tc>
                  <a:txBody>
                    <a:bodyPr/>
                    <a:lstStyle/>
                    <a:p>
                      <a:pPr algn="just">
                        <a:lnSpc>
                          <a:spcPct val="100000"/>
                        </a:lnSpc>
                        <a:spcAft>
                          <a:spcPts val="800"/>
                        </a:spcAft>
                      </a:pPr>
                      <a:r>
                        <a:rPr lang="vi-VN" sz="2800" dirty="0">
                          <a:solidFill>
                            <a:srgbClr val="EAEFF7"/>
                          </a:solidFill>
                          <a:effectLst/>
                          <a:latin typeface="+mj-lt"/>
                        </a:rPr>
                        <a:t>Hôm nọ bác chẳng bảo bác gái vừa ốm dậy là gì?</a:t>
                      </a:r>
                      <a:endParaRPr lang="en-SG" sz="1800" dirty="0">
                        <a:solidFill>
                          <a:srgbClr val="EAEFF7"/>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a:solidFill>
                            <a:srgbClr val="FBD4DE"/>
                          </a:solidFill>
                          <a:effectLst/>
                          <a:latin typeface="+mj-lt"/>
                        </a:rPr>
                        <a:t>Lặng lẽ Sa Pa (16)</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rgbClr val="FBD4DE"/>
                          </a:solidFill>
                          <a:effectLst/>
                          <a:latin typeface="+mj-lt"/>
                        </a:rPr>
                        <a:t>  Kể </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rgbClr val="FBD4DE"/>
                          </a:solidFill>
                          <a:effectLst/>
                          <a:latin typeface="+mj-lt"/>
                        </a:rPr>
                        <a:t> Câu hỏi</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207134599"/>
                  </a:ext>
                </a:extLst>
              </a:tr>
              <a:tr h="492051">
                <a:tc>
                  <a:txBody>
                    <a:bodyPr/>
                    <a:lstStyle/>
                    <a:p>
                      <a:pPr algn="just">
                        <a:lnSpc>
                          <a:spcPct val="100000"/>
                        </a:lnSpc>
                        <a:spcAft>
                          <a:spcPts val="800"/>
                        </a:spcAft>
                      </a:pPr>
                      <a:r>
                        <a:rPr lang="vi-VN" sz="2800" dirty="0">
                          <a:solidFill>
                            <a:schemeClr val="bg2">
                              <a:lumMod val="10000"/>
                            </a:schemeClr>
                          </a:solidFill>
                          <a:effectLst/>
                          <a:latin typeface="+mj-lt"/>
                        </a:rPr>
                        <a:t> ... </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a:solidFill>
                            <a:schemeClr val="bg2">
                              <a:lumMod val="10000"/>
                            </a:schemeClr>
                          </a:solidFill>
                          <a:effectLst/>
                          <a:latin typeface="+mj-lt"/>
                        </a:rPr>
                        <a:t> </a:t>
                      </a:r>
                      <a:endParaRPr lang="en-SG" sz="180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chemeClr val="bg2">
                              <a:lumMod val="10000"/>
                            </a:schemeClr>
                          </a:solidFill>
                          <a:effectLst/>
                          <a:latin typeface="+mj-lt"/>
                        </a:rPr>
                        <a:t> </a:t>
                      </a:r>
                      <a:endParaRPr lang="en-SG" sz="180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chemeClr val="bg2">
                              <a:lumMod val="10000"/>
                            </a:schemeClr>
                          </a:solidFill>
                          <a:effectLst/>
                          <a:latin typeface="+mj-lt"/>
                        </a:rPr>
                        <a:t> </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1039704004"/>
                  </a:ext>
                </a:extLst>
              </a:tr>
            </a:tbl>
          </a:graphicData>
        </a:graphic>
      </p:graphicFrame>
      <p:grpSp>
        <p:nvGrpSpPr>
          <p:cNvPr id="8" name="Google Shape;1359;p37">
            <a:extLst>
              <a:ext uri="{FF2B5EF4-FFF2-40B4-BE49-F238E27FC236}">
                <a16:creationId xmlns:a16="http://schemas.microsoft.com/office/drawing/2014/main" id="{97214BA7-7561-11D4-1948-1D7DD57FFB95}"/>
              </a:ext>
            </a:extLst>
          </p:cNvPr>
          <p:cNvGrpSpPr/>
          <p:nvPr/>
        </p:nvGrpSpPr>
        <p:grpSpPr>
          <a:xfrm>
            <a:off x="9278814" y="5354320"/>
            <a:ext cx="3057677" cy="1761030"/>
            <a:chOff x="3068892" y="2217484"/>
            <a:chExt cx="6260817" cy="3628217"/>
          </a:xfrm>
        </p:grpSpPr>
        <p:grpSp>
          <p:nvGrpSpPr>
            <p:cNvPr id="12" name="Google Shape;1360;p37">
              <a:extLst>
                <a:ext uri="{FF2B5EF4-FFF2-40B4-BE49-F238E27FC236}">
                  <a16:creationId xmlns:a16="http://schemas.microsoft.com/office/drawing/2014/main" id="{982FF8E6-BC18-F0C4-8729-C6A16E7ABBAB}"/>
                </a:ext>
              </a:extLst>
            </p:cNvPr>
            <p:cNvGrpSpPr/>
            <p:nvPr/>
          </p:nvGrpSpPr>
          <p:grpSpPr>
            <a:xfrm rot="-3108446">
              <a:off x="2943061" y="3714772"/>
              <a:ext cx="727461" cy="475799"/>
              <a:chOff x="4216875" y="2350450"/>
              <a:chExt cx="250400" cy="163775"/>
            </a:xfrm>
          </p:grpSpPr>
          <p:sp>
            <p:nvSpPr>
              <p:cNvPr id="2461" name="Google Shape;1361;p37">
                <a:extLst>
                  <a:ext uri="{FF2B5EF4-FFF2-40B4-BE49-F238E27FC236}">
                    <a16:creationId xmlns:a16="http://schemas.microsoft.com/office/drawing/2014/main" id="{D2B89D02-AC68-4018-7993-2B24F09B6EF7}"/>
                  </a:ext>
                </a:extLst>
              </p:cNvPr>
              <p:cNvSpPr/>
              <p:nvPr/>
            </p:nvSpPr>
            <p:spPr>
              <a:xfrm>
                <a:off x="4291200" y="2433025"/>
                <a:ext cx="83150" cy="81200"/>
              </a:xfrm>
              <a:custGeom>
                <a:avLst/>
                <a:gdLst/>
                <a:ahLst/>
                <a:cxnLst/>
                <a:rect l="l" t="t" r="r" b="b"/>
                <a:pathLst>
                  <a:path w="3326" h="3248" extrusionOk="0">
                    <a:moveTo>
                      <a:pt x="798" y="1"/>
                    </a:moveTo>
                    <a:lnTo>
                      <a:pt x="899" y="1162"/>
                    </a:lnTo>
                    <a:lnTo>
                      <a:pt x="0" y="1902"/>
                    </a:lnTo>
                    <a:lnTo>
                      <a:pt x="1135" y="2164"/>
                    </a:lnTo>
                    <a:lnTo>
                      <a:pt x="1563" y="3248"/>
                    </a:lnTo>
                    <a:lnTo>
                      <a:pt x="2163" y="2250"/>
                    </a:lnTo>
                    <a:lnTo>
                      <a:pt x="3325" y="2177"/>
                    </a:lnTo>
                    <a:lnTo>
                      <a:pt x="2561" y="1299"/>
                    </a:lnTo>
                    <a:lnTo>
                      <a:pt x="2852" y="171"/>
                    </a:lnTo>
                    <a:lnTo>
                      <a:pt x="1780" y="627"/>
                    </a:lnTo>
                    <a:lnTo>
                      <a:pt x="798" y="1"/>
                    </a:ln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1362;p37">
                <a:extLst>
                  <a:ext uri="{FF2B5EF4-FFF2-40B4-BE49-F238E27FC236}">
                    <a16:creationId xmlns:a16="http://schemas.microsoft.com/office/drawing/2014/main" id="{551D885F-87FC-A3E0-FD99-5A00450878B7}"/>
                  </a:ext>
                </a:extLst>
              </p:cNvPr>
              <p:cNvSpPr/>
              <p:nvPr/>
            </p:nvSpPr>
            <p:spPr>
              <a:xfrm>
                <a:off x="4437600" y="2488050"/>
                <a:ext cx="29675" cy="22625"/>
              </a:xfrm>
              <a:custGeom>
                <a:avLst/>
                <a:gdLst/>
                <a:ahLst/>
                <a:cxnLst/>
                <a:rect l="l" t="t" r="r" b="b"/>
                <a:pathLst>
                  <a:path w="1187" h="905" extrusionOk="0">
                    <a:moveTo>
                      <a:pt x="577" y="0"/>
                    </a:moveTo>
                    <a:cubicBezTo>
                      <a:pt x="412" y="0"/>
                      <a:pt x="248" y="82"/>
                      <a:pt x="160" y="275"/>
                    </a:cubicBezTo>
                    <a:cubicBezTo>
                      <a:pt x="1" y="631"/>
                      <a:pt x="307" y="904"/>
                      <a:pt x="609" y="904"/>
                    </a:cubicBezTo>
                    <a:cubicBezTo>
                      <a:pt x="775" y="904"/>
                      <a:pt x="940" y="823"/>
                      <a:pt x="1027" y="628"/>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3" name="Google Shape;1363;p37">
                <a:extLst>
                  <a:ext uri="{FF2B5EF4-FFF2-40B4-BE49-F238E27FC236}">
                    <a16:creationId xmlns:a16="http://schemas.microsoft.com/office/drawing/2014/main" id="{C651CA64-8DE4-B6EC-F617-05C5CA7D5BC1}"/>
                  </a:ext>
                </a:extLst>
              </p:cNvPr>
              <p:cNvSpPr/>
              <p:nvPr/>
            </p:nvSpPr>
            <p:spPr>
              <a:xfrm>
                <a:off x="4388225" y="2350450"/>
                <a:ext cx="29650" cy="22625"/>
              </a:xfrm>
              <a:custGeom>
                <a:avLst/>
                <a:gdLst/>
                <a:ahLst/>
                <a:cxnLst/>
                <a:rect l="l" t="t" r="r" b="b"/>
                <a:pathLst>
                  <a:path w="1186" h="905" extrusionOk="0">
                    <a:moveTo>
                      <a:pt x="577" y="0"/>
                    </a:moveTo>
                    <a:cubicBezTo>
                      <a:pt x="412" y="0"/>
                      <a:pt x="247" y="82"/>
                      <a:pt x="160" y="276"/>
                    </a:cubicBezTo>
                    <a:cubicBezTo>
                      <a:pt x="0" y="632"/>
                      <a:pt x="306" y="904"/>
                      <a:pt x="609" y="904"/>
                    </a:cubicBezTo>
                    <a:cubicBezTo>
                      <a:pt x="774" y="904"/>
                      <a:pt x="939" y="823"/>
                      <a:pt x="1026" y="629"/>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4" name="Google Shape;1364;p37">
                <a:extLst>
                  <a:ext uri="{FF2B5EF4-FFF2-40B4-BE49-F238E27FC236}">
                    <a16:creationId xmlns:a16="http://schemas.microsoft.com/office/drawing/2014/main" id="{A6A3BDFD-9287-BC0E-B555-9B1F36EE14E4}"/>
                  </a:ext>
                </a:extLst>
              </p:cNvPr>
              <p:cNvSpPr/>
              <p:nvPr/>
            </p:nvSpPr>
            <p:spPr>
              <a:xfrm>
                <a:off x="4216875" y="2427425"/>
                <a:ext cx="29650" cy="22625"/>
              </a:xfrm>
              <a:custGeom>
                <a:avLst/>
                <a:gdLst/>
                <a:ahLst/>
                <a:cxnLst/>
                <a:rect l="l" t="t" r="r" b="b"/>
                <a:pathLst>
                  <a:path w="1186" h="905" extrusionOk="0">
                    <a:moveTo>
                      <a:pt x="577" y="0"/>
                    </a:moveTo>
                    <a:cubicBezTo>
                      <a:pt x="412" y="0"/>
                      <a:pt x="247" y="81"/>
                      <a:pt x="160" y="275"/>
                    </a:cubicBezTo>
                    <a:cubicBezTo>
                      <a:pt x="0" y="631"/>
                      <a:pt x="306" y="904"/>
                      <a:pt x="609" y="904"/>
                    </a:cubicBezTo>
                    <a:cubicBezTo>
                      <a:pt x="774" y="904"/>
                      <a:pt x="939" y="823"/>
                      <a:pt x="1026" y="628"/>
                    </a:cubicBezTo>
                    <a:cubicBezTo>
                      <a:pt x="1186" y="272"/>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oogle Shape;1365;p37">
              <a:extLst>
                <a:ext uri="{FF2B5EF4-FFF2-40B4-BE49-F238E27FC236}">
                  <a16:creationId xmlns:a16="http://schemas.microsoft.com/office/drawing/2014/main" id="{2B4489B2-BF2B-E82E-9D5B-377C5EE52486}"/>
                </a:ext>
              </a:extLst>
            </p:cNvPr>
            <p:cNvGrpSpPr/>
            <p:nvPr/>
          </p:nvGrpSpPr>
          <p:grpSpPr>
            <a:xfrm>
              <a:off x="6495675" y="2217484"/>
              <a:ext cx="727461" cy="475799"/>
              <a:chOff x="4216875" y="2350450"/>
              <a:chExt cx="250400" cy="163775"/>
            </a:xfrm>
          </p:grpSpPr>
          <p:sp>
            <p:nvSpPr>
              <p:cNvPr id="2457" name="Google Shape;1366;p37">
                <a:extLst>
                  <a:ext uri="{FF2B5EF4-FFF2-40B4-BE49-F238E27FC236}">
                    <a16:creationId xmlns:a16="http://schemas.microsoft.com/office/drawing/2014/main" id="{65937ADE-FEAC-82A5-FFE8-8209F44512D1}"/>
                  </a:ext>
                </a:extLst>
              </p:cNvPr>
              <p:cNvSpPr/>
              <p:nvPr/>
            </p:nvSpPr>
            <p:spPr>
              <a:xfrm>
                <a:off x="4291200" y="2433025"/>
                <a:ext cx="83150" cy="81200"/>
              </a:xfrm>
              <a:custGeom>
                <a:avLst/>
                <a:gdLst/>
                <a:ahLst/>
                <a:cxnLst/>
                <a:rect l="l" t="t" r="r" b="b"/>
                <a:pathLst>
                  <a:path w="3326" h="3248" extrusionOk="0">
                    <a:moveTo>
                      <a:pt x="798" y="1"/>
                    </a:moveTo>
                    <a:lnTo>
                      <a:pt x="899" y="1162"/>
                    </a:lnTo>
                    <a:lnTo>
                      <a:pt x="0" y="1902"/>
                    </a:lnTo>
                    <a:lnTo>
                      <a:pt x="1135" y="2164"/>
                    </a:lnTo>
                    <a:lnTo>
                      <a:pt x="1563" y="3248"/>
                    </a:lnTo>
                    <a:lnTo>
                      <a:pt x="2163" y="2250"/>
                    </a:lnTo>
                    <a:lnTo>
                      <a:pt x="3325" y="2177"/>
                    </a:lnTo>
                    <a:lnTo>
                      <a:pt x="2561" y="1299"/>
                    </a:lnTo>
                    <a:lnTo>
                      <a:pt x="2852" y="171"/>
                    </a:lnTo>
                    <a:lnTo>
                      <a:pt x="1780" y="627"/>
                    </a:lnTo>
                    <a:lnTo>
                      <a:pt x="798" y="1"/>
                    </a:ln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8" name="Google Shape;1367;p37">
                <a:extLst>
                  <a:ext uri="{FF2B5EF4-FFF2-40B4-BE49-F238E27FC236}">
                    <a16:creationId xmlns:a16="http://schemas.microsoft.com/office/drawing/2014/main" id="{F905301A-4C8C-C7D9-B38D-AA80E73A2CC6}"/>
                  </a:ext>
                </a:extLst>
              </p:cNvPr>
              <p:cNvSpPr/>
              <p:nvPr/>
            </p:nvSpPr>
            <p:spPr>
              <a:xfrm>
                <a:off x="4437600" y="2488050"/>
                <a:ext cx="29675" cy="22625"/>
              </a:xfrm>
              <a:custGeom>
                <a:avLst/>
                <a:gdLst/>
                <a:ahLst/>
                <a:cxnLst/>
                <a:rect l="l" t="t" r="r" b="b"/>
                <a:pathLst>
                  <a:path w="1187" h="905" extrusionOk="0">
                    <a:moveTo>
                      <a:pt x="577" y="0"/>
                    </a:moveTo>
                    <a:cubicBezTo>
                      <a:pt x="412" y="0"/>
                      <a:pt x="248" y="82"/>
                      <a:pt x="160" y="275"/>
                    </a:cubicBezTo>
                    <a:cubicBezTo>
                      <a:pt x="1" y="631"/>
                      <a:pt x="307" y="904"/>
                      <a:pt x="609" y="904"/>
                    </a:cubicBezTo>
                    <a:cubicBezTo>
                      <a:pt x="775" y="904"/>
                      <a:pt x="940" y="823"/>
                      <a:pt x="1027" y="628"/>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9" name="Google Shape;1368;p37">
                <a:extLst>
                  <a:ext uri="{FF2B5EF4-FFF2-40B4-BE49-F238E27FC236}">
                    <a16:creationId xmlns:a16="http://schemas.microsoft.com/office/drawing/2014/main" id="{F1D8F88A-AF0B-E98B-1CD0-4D2F1E0C02E5}"/>
                  </a:ext>
                </a:extLst>
              </p:cNvPr>
              <p:cNvSpPr/>
              <p:nvPr/>
            </p:nvSpPr>
            <p:spPr>
              <a:xfrm>
                <a:off x="4388225" y="2350450"/>
                <a:ext cx="29650" cy="22625"/>
              </a:xfrm>
              <a:custGeom>
                <a:avLst/>
                <a:gdLst/>
                <a:ahLst/>
                <a:cxnLst/>
                <a:rect l="l" t="t" r="r" b="b"/>
                <a:pathLst>
                  <a:path w="1186" h="905" extrusionOk="0">
                    <a:moveTo>
                      <a:pt x="577" y="0"/>
                    </a:moveTo>
                    <a:cubicBezTo>
                      <a:pt x="412" y="0"/>
                      <a:pt x="247" y="82"/>
                      <a:pt x="160" y="276"/>
                    </a:cubicBezTo>
                    <a:cubicBezTo>
                      <a:pt x="0" y="632"/>
                      <a:pt x="306" y="904"/>
                      <a:pt x="609" y="904"/>
                    </a:cubicBezTo>
                    <a:cubicBezTo>
                      <a:pt x="774" y="904"/>
                      <a:pt x="939" y="823"/>
                      <a:pt x="1026" y="629"/>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0" name="Google Shape;1369;p37">
                <a:extLst>
                  <a:ext uri="{FF2B5EF4-FFF2-40B4-BE49-F238E27FC236}">
                    <a16:creationId xmlns:a16="http://schemas.microsoft.com/office/drawing/2014/main" id="{DAEFD5CB-7E03-92A2-DD81-10DBF3592AE9}"/>
                  </a:ext>
                </a:extLst>
              </p:cNvPr>
              <p:cNvSpPr/>
              <p:nvPr/>
            </p:nvSpPr>
            <p:spPr>
              <a:xfrm>
                <a:off x="4216875" y="2427425"/>
                <a:ext cx="29650" cy="22625"/>
              </a:xfrm>
              <a:custGeom>
                <a:avLst/>
                <a:gdLst/>
                <a:ahLst/>
                <a:cxnLst/>
                <a:rect l="l" t="t" r="r" b="b"/>
                <a:pathLst>
                  <a:path w="1186" h="905" extrusionOk="0">
                    <a:moveTo>
                      <a:pt x="577" y="0"/>
                    </a:moveTo>
                    <a:cubicBezTo>
                      <a:pt x="412" y="0"/>
                      <a:pt x="247" y="81"/>
                      <a:pt x="160" y="275"/>
                    </a:cubicBezTo>
                    <a:cubicBezTo>
                      <a:pt x="0" y="631"/>
                      <a:pt x="306" y="904"/>
                      <a:pt x="609" y="904"/>
                    </a:cubicBezTo>
                    <a:cubicBezTo>
                      <a:pt x="774" y="904"/>
                      <a:pt x="939" y="823"/>
                      <a:pt x="1026" y="628"/>
                    </a:cubicBezTo>
                    <a:cubicBezTo>
                      <a:pt x="1186" y="272"/>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1370;p37">
              <a:extLst>
                <a:ext uri="{FF2B5EF4-FFF2-40B4-BE49-F238E27FC236}">
                  <a16:creationId xmlns:a16="http://schemas.microsoft.com/office/drawing/2014/main" id="{189F52A1-BCA6-9952-5675-817FBDD8E215}"/>
                </a:ext>
              </a:extLst>
            </p:cNvPr>
            <p:cNvSpPr/>
            <p:nvPr/>
          </p:nvSpPr>
          <p:spPr>
            <a:xfrm>
              <a:off x="5089058" y="4702738"/>
              <a:ext cx="329933" cy="329819"/>
            </a:xfrm>
            <a:custGeom>
              <a:avLst/>
              <a:gdLst/>
              <a:ahLst/>
              <a:cxnLst/>
              <a:rect l="l" t="t" r="r" b="b"/>
              <a:pathLst>
                <a:path w="5785" h="5783" extrusionOk="0">
                  <a:moveTo>
                    <a:pt x="2893" y="0"/>
                  </a:moveTo>
                  <a:cubicBezTo>
                    <a:pt x="1295" y="0"/>
                    <a:pt x="1" y="1295"/>
                    <a:pt x="1" y="2891"/>
                  </a:cubicBezTo>
                  <a:cubicBezTo>
                    <a:pt x="1" y="4489"/>
                    <a:pt x="1296" y="5783"/>
                    <a:pt x="2893" y="5783"/>
                  </a:cubicBezTo>
                  <a:cubicBezTo>
                    <a:pt x="4489" y="5783"/>
                    <a:pt x="5785" y="4489"/>
                    <a:pt x="5785" y="2891"/>
                  </a:cubicBezTo>
                  <a:cubicBezTo>
                    <a:pt x="5785" y="1294"/>
                    <a:pt x="4491" y="0"/>
                    <a:pt x="2893" y="0"/>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371;p37">
              <a:extLst>
                <a:ext uri="{FF2B5EF4-FFF2-40B4-BE49-F238E27FC236}">
                  <a16:creationId xmlns:a16="http://schemas.microsoft.com/office/drawing/2014/main" id="{B8EF7C00-5ED0-18C4-D7C1-48B4DB1FB878}"/>
                </a:ext>
              </a:extLst>
            </p:cNvPr>
            <p:cNvSpPr/>
            <p:nvPr/>
          </p:nvSpPr>
          <p:spPr>
            <a:xfrm>
              <a:off x="5162972" y="3062484"/>
              <a:ext cx="268224" cy="268167"/>
            </a:xfrm>
            <a:custGeom>
              <a:avLst/>
              <a:gdLst/>
              <a:ahLst/>
              <a:cxnLst/>
              <a:rect l="l" t="t" r="r" b="b"/>
              <a:pathLst>
                <a:path w="4703" h="4702" extrusionOk="0">
                  <a:moveTo>
                    <a:pt x="2351" y="0"/>
                  </a:moveTo>
                  <a:cubicBezTo>
                    <a:pt x="1053" y="0"/>
                    <a:pt x="1" y="1053"/>
                    <a:pt x="1" y="2352"/>
                  </a:cubicBezTo>
                  <a:cubicBezTo>
                    <a:pt x="1" y="3649"/>
                    <a:pt x="1053" y="4702"/>
                    <a:pt x="2351" y="4702"/>
                  </a:cubicBezTo>
                  <a:cubicBezTo>
                    <a:pt x="3650" y="4702"/>
                    <a:pt x="4703" y="3649"/>
                    <a:pt x="4703" y="2352"/>
                  </a:cubicBezTo>
                  <a:cubicBezTo>
                    <a:pt x="4703" y="1053"/>
                    <a:pt x="3650" y="0"/>
                    <a:pt x="2351" y="0"/>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372;p37">
              <a:extLst>
                <a:ext uri="{FF2B5EF4-FFF2-40B4-BE49-F238E27FC236}">
                  <a16:creationId xmlns:a16="http://schemas.microsoft.com/office/drawing/2014/main" id="{DC5084B3-E3FC-0705-0F1C-BD7BF9620AD9}"/>
                </a:ext>
              </a:extLst>
            </p:cNvPr>
            <p:cNvSpPr/>
            <p:nvPr/>
          </p:nvSpPr>
          <p:spPr>
            <a:xfrm>
              <a:off x="8857423" y="2938495"/>
              <a:ext cx="472286" cy="472286"/>
            </a:xfrm>
            <a:custGeom>
              <a:avLst/>
              <a:gdLst/>
              <a:ahLst/>
              <a:cxnLst/>
              <a:rect l="l" t="t" r="r" b="b"/>
              <a:pathLst>
                <a:path w="8281" h="8281" extrusionOk="0">
                  <a:moveTo>
                    <a:pt x="4140" y="1"/>
                  </a:moveTo>
                  <a:cubicBezTo>
                    <a:pt x="1854" y="1"/>
                    <a:pt x="0" y="1854"/>
                    <a:pt x="0" y="4141"/>
                  </a:cubicBezTo>
                  <a:cubicBezTo>
                    <a:pt x="0" y="6428"/>
                    <a:pt x="1853" y="8281"/>
                    <a:pt x="4140" y="8281"/>
                  </a:cubicBezTo>
                  <a:cubicBezTo>
                    <a:pt x="6427" y="8281"/>
                    <a:pt x="8280" y="6427"/>
                    <a:pt x="8280" y="4141"/>
                  </a:cubicBezTo>
                  <a:cubicBezTo>
                    <a:pt x="8280" y="1854"/>
                    <a:pt x="6426" y="1"/>
                    <a:pt x="4140" y="1"/>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oogle Shape;1374;p37">
              <a:extLst>
                <a:ext uri="{FF2B5EF4-FFF2-40B4-BE49-F238E27FC236}">
                  <a16:creationId xmlns:a16="http://schemas.microsoft.com/office/drawing/2014/main" id="{F9D13FFB-904B-6B2A-843D-339C5951793D}"/>
                </a:ext>
              </a:extLst>
            </p:cNvPr>
            <p:cNvGrpSpPr/>
            <p:nvPr/>
          </p:nvGrpSpPr>
          <p:grpSpPr>
            <a:xfrm>
              <a:off x="6495710" y="2345236"/>
              <a:ext cx="2719239" cy="2937119"/>
              <a:chOff x="4986224" y="2939247"/>
              <a:chExt cx="2488550" cy="2687947"/>
            </a:xfrm>
          </p:grpSpPr>
          <p:sp>
            <p:nvSpPr>
              <p:cNvPr id="2355" name="Google Shape;1375;p37">
                <a:extLst>
                  <a:ext uri="{FF2B5EF4-FFF2-40B4-BE49-F238E27FC236}">
                    <a16:creationId xmlns:a16="http://schemas.microsoft.com/office/drawing/2014/main" id="{05488946-4F36-2552-FF88-466735AD57C9}"/>
                  </a:ext>
                </a:extLst>
              </p:cNvPr>
              <p:cNvSpPr/>
              <p:nvPr/>
            </p:nvSpPr>
            <p:spPr>
              <a:xfrm>
                <a:off x="4986224" y="4948906"/>
                <a:ext cx="921444" cy="556272"/>
              </a:xfrm>
              <a:custGeom>
                <a:avLst/>
                <a:gdLst/>
                <a:ahLst/>
                <a:cxnLst/>
                <a:rect l="l" t="t" r="r" b="b"/>
                <a:pathLst>
                  <a:path w="20813" h="11256" extrusionOk="0">
                    <a:moveTo>
                      <a:pt x="6562" y="0"/>
                    </a:moveTo>
                    <a:cubicBezTo>
                      <a:pt x="5656" y="0"/>
                      <a:pt x="4803" y="72"/>
                      <a:pt x="4031" y="181"/>
                    </a:cubicBezTo>
                    <a:cubicBezTo>
                      <a:pt x="1623" y="521"/>
                      <a:pt x="1" y="1221"/>
                      <a:pt x="1" y="1221"/>
                    </a:cubicBezTo>
                    <a:cubicBezTo>
                      <a:pt x="1" y="1221"/>
                      <a:pt x="3827" y="11256"/>
                      <a:pt x="14137" y="11256"/>
                    </a:cubicBezTo>
                    <a:cubicBezTo>
                      <a:pt x="14223" y="11256"/>
                      <a:pt x="14309" y="11255"/>
                      <a:pt x="14396" y="11254"/>
                    </a:cubicBezTo>
                    <a:cubicBezTo>
                      <a:pt x="15317" y="11239"/>
                      <a:pt x="16290" y="11145"/>
                      <a:pt x="17314" y="10956"/>
                    </a:cubicBezTo>
                    <a:cubicBezTo>
                      <a:pt x="18418" y="10754"/>
                      <a:pt x="19584" y="10442"/>
                      <a:pt x="20812" y="10004"/>
                    </a:cubicBezTo>
                    <a:cubicBezTo>
                      <a:pt x="18030" y="3936"/>
                      <a:pt x="14041" y="1363"/>
                      <a:pt x="10298" y="441"/>
                    </a:cubicBezTo>
                    <a:cubicBezTo>
                      <a:pt x="10123" y="397"/>
                      <a:pt x="9947" y="358"/>
                      <a:pt x="9772" y="321"/>
                    </a:cubicBezTo>
                    <a:cubicBezTo>
                      <a:pt x="8661" y="91"/>
                      <a:pt x="7578" y="0"/>
                      <a:pt x="6562"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6" name="Google Shape;1376;p37">
                <a:extLst>
                  <a:ext uri="{FF2B5EF4-FFF2-40B4-BE49-F238E27FC236}">
                    <a16:creationId xmlns:a16="http://schemas.microsoft.com/office/drawing/2014/main" id="{940876F5-2205-C090-893F-06501514D9B5}"/>
                  </a:ext>
                </a:extLst>
              </p:cNvPr>
              <p:cNvSpPr/>
              <p:nvPr/>
            </p:nvSpPr>
            <p:spPr>
              <a:xfrm>
                <a:off x="5164682" y="4948857"/>
                <a:ext cx="742981" cy="541544"/>
              </a:xfrm>
              <a:custGeom>
                <a:avLst/>
                <a:gdLst/>
                <a:ahLst/>
                <a:cxnLst/>
                <a:rect l="l" t="t" r="r" b="b"/>
                <a:pathLst>
                  <a:path w="16782" h="10958" extrusionOk="0">
                    <a:moveTo>
                      <a:pt x="2531" y="0"/>
                    </a:moveTo>
                    <a:cubicBezTo>
                      <a:pt x="1625" y="0"/>
                      <a:pt x="772" y="73"/>
                      <a:pt x="0" y="182"/>
                    </a:cubicBezTo>
                    <a:cubicBezTo>
                      <a:pt x="1072" y="389"/>
                      <a:pt x="2126" y="681"/>
                      <a:pt x="3153" y="1051"/>
                    </a:cubicBezTo>
                    <a:cubicBezTo>
                      <a:pt x="4841" y="1660"/>
                      <a:pt x="6454" y="2481"/>
                      <a:pt x="7936" y="3495"/>
                    </a:cubicBezTo>
                    <a:cubicBezTo>
                      <a:pt x="9390" y="4488"/>
                      <a:pt x="10791" y="5661"/>
                      <a:pt x="11826" y="7096"/>
                    </a:cubicBezTo>
                    <a:cubicBezTo>
                      <a:pt x="12637" y="8222"/>
                      <a:pt x="13213" y="9565"/>
                      <a:pt x="13283" y="10957"/>
                    </a:cubicBezTo>
                    <a:cubicBezTo>
                      <a:pt x="14387" y="10755"/>
                      <a:pt x="15553" y="10443"/>
                      <a:pt x="16781" y="10005"/>
                    </a:cubicBezTo>
                    <a:cubicBezTo>
                      <a:pt x="13999" y="3937"/>
                      <a:pt x="10010" y="1364"/>
                      <a:pt x="6267" y="442"/>
                    </a:cubicBezTo>
                    <a:cubicBezTo>
                      <a:pt x="6092" y="398"/>
                      <a:pt x="5916" y="359"/>
                      <a:pt x="5741" y="321"/>
                    </a:cubicBezTo>
                    <a:cubicBezTo>
                      <a:pt x="4630" y="91"/>
                      <a:pt x="3547" y="0"/>
                      <a:pt x="2531"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7" name="Google Shape;1377;p37">
                <a:extLst>
                  <a:ext uri="{FF2B5EF4-FFF2-40B4-BE49-F238E27FC236}">
                    <a16:creationId xmlns:a16="http://schemas.microsoft.com/office/drawing/2014/main" id="{DA4529DB-FE84-D6F0-0872-8E52568DE10B}"/>
                  </a:ext>
                </a:extLst>
              </p:cNvPr>
              <p:cNvSpPr/>
              <p:nvPr/>
            </p:nvSpPr>
            <p:spPr>
              <a:xfrm>
                <a:off x="5076759" y="5060197"/>
                <a:ext cx="807619" cy="363583"/>
              </a:xfrm>
              <a:custGeom>
                <a:avLst/>
                <a:gdLst/>
                <a:ahLst/>
                <a:cxnLst/>
                <a:rect l="l" t="t" r="r" b="b"/>
                <a:pathLst>
                  <a:path w="18242" h="7357" extrusionOk="0">
                    <a:moveTo>
                      <a:pt x="0" y="1"/>
                    </a:moveTo>
                    <a:lnTo>
                      <a:pt x="0" y="1"/>
                    </a:lnTo>
                    <a:cubicBezTo>
                      <a:pt x="3666" y="525"/>
                      <a:pt x="7318" y="1570"/>
                      <a:pt x="10711" y="3052"/>
                    </a:cubicBezTo>
                    <a:cubicBezTo>
                      <a:pt x="13342" y="4217"/>
                      <a:pt x="15907" y="5674"/>
                      <a:pt x="18241" y="7356"/>
                    </a:cubicBezTo>
                    <a:cubicBezTo>
                      <a:pt x="16005" y="5539"/>
                      <a:pt x="13438" y="4017"/>
                      <a:pt x="10807" y="2835"/>
                    </a:cubicBezTo>
                    <a:cubicBezTo>
                      <a:pt x="7409" y="1335"/>
                      <a:pt x="3702" y="319"/>
                      <a:pt x="0"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8" name="Google Shape;1378;p37">
                <a:extLst>
                  <a:ext uri="{FF2B5EF4-FFF2-40B4-BE49-F238E27FC236}">
                    <a16:creationId xmlns:a16="http://schemas.microsoft.com/office/drawing/2014/main" id="{6CDEC4ED-F011-E09B-5CE4-61E486DC9C69}"/>
                  </a:ext>
                </a:extLst>
              </p:cNvPr>
              <p:cNvSpPr/>
              <p:nvPr/>
            </p:nvSpPr>
            <p:spPr>
              <a:xfrm>
                <a:off x="5215462" y="4982017"/>
                <a:ext cx="223266" cy="267165"/>
              </a:xfrm>
              <a:custGeom>
                <a:avLst/>
                <a:gdLst/>
                <a:ahLst/>
                <a:cxnLst/>
                <a:rect l="l" t="t" r="r" b="b"/>
                <a:pathLst>
                  <a:path w="5043" h="5406" extrusionOk="0">
                    <a:moveTo>
                      <a:pt x="904" y="1"/>
                    </a:moveTo>
                    <a:cubicBezTo>
                      <a:pt x="2275" y="996"/>
                      <a:pt x="3326" y="2337"/>
                      <a:pt x="4668" y="3368"/>
                    </a:cubicBezTo>
                    <a:lnTo>
                      <a:pt x="4668" y="3368"/>
                    </a:lnTo>
                    <a:cubicBezTo>
                      <a:pt x="3867" y="3568"/>
                      <a:pt x="3082" y="3830"/>
                      <a:pt x="2324" y="4156"/>
                    </a:cubicBezTo>
                    <a:cubicBezTo>
                      <a:pt x="1515" y="4503"/>
                      <a:pt x="734" y="4918"/>
                      <a:pt x="0" y="5405"/>
                    </a:cubicBezTo>
                    <a:cubicBezTo>
                      <a:pt x="1526" y="4547"/>
                      <a:pt x="3167" y="3886"/>
                      <a:pt x="4872" y="3484"/>
                    </a:cubicBezTo>
                    <a:lnTo>
                      <a:pt x="5042" y="3444"/>
                    </a:lnTo>
                    <a:lnTo>
                      <a:pt x="4901" y="3341"/>
                    </a:lnTo>
                    <a:cubicBezTo>
                      <a:pt x="3506" y="2317"/>
                      <a:pt x="2386" y="920"/>
                      <a:pt x="904"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9" name="Google Shape;1379;p37">
                <a:extLst>
                  <a:ext uri="{FF2B5EF4-FFF2-40B4-BE49-F238E27FC236}">
                    <a16:creationId xmlns:a16="http://schemas.microsoft.com/office/drawing/2014/main" id="{9510CA46-7AB9-3F9C-2F49-953E34CDD827}"/>
                  </a:ext>
                </a:extLst>
              </p:cNvPr>
              <p:cNvSpPr/>
              <p:nvPr/>
            </p:nvSpPr>
            <p:spPr>
              <a:xfrm>
                <a:off x="5472988" y="5084709"/>
                <a:ext cx="265192" cy="292517"/>
              </a:xfrm>
              <a:custGeom>
                <a:avLst/>
                <a:gdLst/>
                <a:ahLst/>
                <a:cxnLst/>
                <a:rect l="l" t="t" r="r" b="b"/>
                <a:pathLst>
                  <a:path w="5990" h="5919" extrusionOk="0">
                    <a:moveTo>
                      <a:pt x="1812" y="1"/>
                    </a:moveTo>
                    <a:lnTo>
                      <a:pt x="1812" y="1"/>
                    </a:lnTo>
                    <a:cubicBezTo>
                      <a:pt x="3212" y="1405"/>
                      <a:pt x="4526" y="2897"/>
                      <a:pt x="5698" y="4496"/>
                    </a:cubicBezTo>
                    <a:lnTo>
                      <a:pt x="5698" y="4496"/>
                    </a:lnTo>
                    <a:cubicBezTo>
                      <a:pt x="5245" y="4556"/>
                      <a:pt x="4794" y="4628"/>
                      <a:pt x="4344" y="4709"/>
                    </a:cubicBezTo>
                    <a:cubicBezTo>
                      <a:pt x="2865" y="4979"/>
                      <a:pt x="1406" y="5381"/>
                      <a:pt x="1" y="5918"/>
                    </a:cubicBezTo>
                    <a:cubicBezTo>
                      <a:pt x="1910" y="5324"/>
                      <a:pt x="3866" y="4875"/>
                      <a:pt x="5853" y="4636"/>
                    </a:cubicBezTo>
                    <a:lnTo>
                      <a:pt x="5990" y="4621"/>
                    </a:lnTo>
                    <a:lnTo>
                      <a:pt x="5908" y="4509"/>
                    </a:lnTo>
                    <a:cubicBezTo>
                      <a:pt x="4700" y="2874"/>
                      <a:pt x="3339" y="1347"/>
                      <a:pt x="1812"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0" name="Google Shape;1380;p37">
                <a:extLst>
                  <a:ext uri="{FF2B5EF4-FFF2-40B4-BE49-F238E27FC236}">
                    <a16:creationId xmlns:a16="http://schemas.microsoft.com/office/drawing/2014/main" id="{8D7E40E2-02E5-9688-6B77-FE5225ADF9FD}"/>
                  </a:ext>
                </a:extLst>
              </p:cNvPr>
              <p:cNvSpPr/>
              <p:nvPr/>
            </p:nvSpPr>
            <p:spPr>
              <a:xfrm>
                <a:off x="5665127" y="4230260"/>
                <a:ext cx="601575" cy="1113284"/>
              </a:xfrm>
              <a:custGeom>
                <a:avLst/>
                <a:gdLst/>
                <a:ahLst/>
                <a:cxnLst/>
                <a:rect l="l" t="t" r="r" b="b"/>
                <a:pathLst>
                  <a:path w="13588" h="22527" extrusionOk="0">
                    <a:moveTo>
                      <a:pt x="6292" y="1"/>
                    </a:moveTo>
                    <a:cubicBezTo>
                      <a:pt x="6292" y="1"/>
                      <a:pt x="4927" y="1123"/>
                      <a:pt x="3524" y="3110"/>
                    </a:cubicBezTo>
                    <a:cubicBezTo>
                      <a:pt x="2569" y="4461"/>
                      <a:pt x="1598" y="6212"/>
                      <a:pt x="1024" y="8281"/>
                    </a:cubicBezTo>
                    <a:cubicBezTo>
                      <a:pt x="977" y="8454"/>
                      <a:pt x="931" y="8628"/>
                      <a:pt x="890" y="8803"/>
                    </a:cubicBezTo>
                    <a:cubicBezTo>
                      <a:pt x="0" y="12553"/>
                      <a:pt x="465" y="17278"/>
                      <a:pt x="4591" y="22527"/>
                    </a:cubicBezTo>
                    <a:cubicBezTo>
                      <a:pt x="5542" y="21633"/>
                      <a:pt x="6353" y="20739"/>
                      <a:pt x="7037" y="19850"/>
                    </a:cubicBezTo>
                    <a:cubicBezTo>
                      <a:pt x="7674" y="19025"/>
                      <a:pt x="8202" y="18203"/>
                      <a:pt x="8636" y="17390"/>
                    </a:cubicBezTo>
                    <a:cubicBezTo>
                      <a:pt x="13587" y="8124"/>
                      <a:pt x="6292" y="1"/>
                      <a:pt x="6292" y="1"/>
                    </a:cubicBezTo>
                    <a:close/>
                  </a:path>
                </a:pathLst>
              </a:custGeom>
              <a:solidFill>
                <a:srgbClr val="009E9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1" name="Google Shape;1381;p37">
                <a:extLst>
                  <a:ext uri="{FF2B5EF4-FFF2-40B4-BE49-F238E27FC236}">
                    <a16:creationId xmlns:a16="http://schemas.microsoft.com/office/drawing/2014/main" id="{95B84413-2E0E-32BD-1D99-F9524137981B}"/>
                  </a:ext>
                </a:extLst>
              </p:cNvPr>
              <p:cNvSpPr/>
              <p:nvPr/>
            </p:nvSpPr>
            <p:spPr>
              <a:xfrm>
                <a:off x="5665127" y="4383952"/>
                <a:ext cx="311590" cy="959588"/>
              </a:xfrm>
              <a:custGeom>
                <a:avLst/>
                <a:gdLst/>
                <a:ahLst/>
                <a:cxnLst/>
                <a:rect l="l" t="t" r="r" b="b"/>
                <a:pathLst>
                  <a:path w="7038" h="19417" extrusionOk="0">
                    <a:moveTo>
                      <a:pt x="3524" y="0"/>
                    </a:moveTo>
                    <a:cubicBezTo>
                      <a:pt x="2569" y="1351"/>
                      <a:pt x="1598" y="3102"/>
                      <a:pt x="1024" y="5171"/>
                    </a:cubicBezTo>
                    <a:cubicBezTo>
                      <a:pt x="977" y="5344"/>
                      <a:pt x="931" y="5518"/>
                      <a:pt x="890" y="5693"/>
                    </a:cubicBezTo>
                    <a:cubicBezTo>
                      <a:pt x="0" y="9443"/>
                      <a:pt x="465" y="14168"/>
                      <a:pt x="4591" y="19417"/>
                    </a:cubicBezTo>
                    <a:cubicBezTo>
                      <a:pt x="5542" y="18523"/>
                      <a:pt x="6353" y="17629"/>
                      <a:pt x="7037" y="16740"/>
                    </a:cubicBezTo>
                    <a:cubicBezTo>
                      <a:pt x="5831" y="16041"/>
                      <a:pt x="4901" y="14915"/>
                      <a:pt x="4268" y="13678"/>
                    </a:cubicBezTo>
                    <a:cubicBezTo>
                      <a:pt x="3465" y="12103"/>
                      <a:pt x="3063" y="10319"/>
                      <a:pt x="2843" y="8573"/>
                    </a:cubicBezTo>
                    <a:cubicBezTo>
                      <a:pt x="2618" y="6792"/>
                      <a:pt x="2626" y="4981"/>
                      <a:pt x="2856" y="3200"/>
                    </a:cubicBezTo>
                    <a:cubicBezTo>
                      <a:pt x="2996" y="2120"/>
                      <a:pt x="3219" y="1047"/>
                      <a:pt x="3524" y="0"/>
                    </a:cubicBezTo>
                    <a:close/>
                  </a:path>
                </a:pathLst>
              </a:custGeom>
              <a:solidFill>
                <a:srgbClr val="19193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2" name="Google Shape;1382;p37">
                <a:extLst>
                  <a:ext uri="{FF2B5EF4-FFF2-40B4-BE49-F238E27FC236}">
                    <a16:creationId xmlns:a16="http://schemas.microsoft.com/office/drawing/2014/main" id="{F0D183F7-B38D-C7D2-AAFC-58F90F5274AA}"/>
                  </a:ext>
                </a:extLst>
              </p:cNvPr>
              <p:cNvSpPr/>
              <p:nvPr/>
            </p:nvSpPr>
            <p:spPr>
              <a:xfrm>
                <a:off x="5829108" y="4343478"/>
                <a:ext cx="113825" cy="967990"/>
              </a:xfrm>
              <a:custGeom>
                <a:avLst/>
                <a:gdLst/>
                <a:ahLst/>
                <a:cxnLst/>
                <a:rect l="l" t="t" r="r" b="b"/>
                <a:pathLst>
                  <a:path w="2571" h="19587" extrusionOk="0">
                    <a:moveTo>
                      <a:pt x="2569" y="1"/>
                    </a:moveTo>
                    <a:cubicBezTo>
                      <a:pt x="2567" y="8"/>
                      <a:pt x="2565" y="14"/>
                      <a:pt x="2563" y="21"/>
                    </a:cubicBezTo>
                    <a:lnTo>
                      <a:pt x="2563" y="21"/>
                    </a:lnTo>
                    <a:cubicBezTo>
                      <a:pt x="2565" y="14"/>
                      <a:pt x="2568" y="8"/>
                      <a:pt x="2571" y="1"/>
                    </a:cubicBezTo>
                    <a:close/>
                    <a:moveTo>
                      <a:pt x="2563" y="21"/>
                    </a:moveTo>
                    <a:lnTo>
                      <a:pt x="2563" y="21"/>
                    </a:lnTo>
                    <a:cubicBezTo>
                      <a:pt x="1158" y="3454"/>
                      <a:pt x="370" y="7206"/>
                      <a:pt x="152" y="10907"/>
                    </a:cubicBezTo>
                    <a:cubicBezTo>
                      <a:pt x="0" y="13788"/>
                      <a:pt x="181" y="16766"/>
                      <a:pt x="776" y="19586"/>
                    </a:cubicBezTo>
                    <a:cubicBezTo>
                      <a:pt x="346" y="16742"/>
                      <a:pt x="222" y="13793"/>
                      <a:pt x="389" y="10920"/>
                    </a:cubicBezTo>
                    <a:cubicBezTo>
                      <a:pt x="621" y="7232"/>
                      <a:pt x="1359" y="3515"/>
                      <a:pt x="2563" y="21"/>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3" name="Google Shape;1383;p37">
                <a:extLst>
                  <a:ext uri="{FF2B5EF4-FFF2-40B4-BE49-F238E27FC236}">
                    <a16:creationId xmlns:a16="http://schemas.microsoft.com/office/drawing/2014/main" id="{EDACCCF6-994D-6C01-4A15-1B7DD1AA8FFA}"/>
                  </a:ext>
                </a:extLst>
              </p:cNvPr>
              <p:cNvSpPr/>
              <p:nvPr/>
            </p:nvSpPr>
            <p:spPr>
              <a:xfrm>
                <a:off x="5798915" y="4485161"/>
                <a:ext cx="231147" cy="259702"/>
              </a:xfrm>
              <a:custGeom>
                <a:avLst/>
                <a:gdLst/>
                <a:ahLst/>
                <a:cxnLst/>
                <a:rect l="l" t="t" r="r" b="b"/>
                <a:pathLst>
                  <a:path w="5221" h="5255" extrusionOk="0">
                    <a:moveTo>
                      <a:pt x="0" y="0"/>
                    </a:moveTo>
                    <a:lnTo>
                      <a:pt x="0" y="0"/>
                    </a:lnTo>
                    <a:cubicBezTo>
                      <a:pt x="141" y="1740"/>
                      <a:pt x="871" y="3372"/>
                      <a:pt x="1145" y="5083"/>
                    </a:cubicBezTo>
                    <a:lnTo>
                      <a:pt x="1172" y="5254"/>
                    </a:lnTo>
                    <a:lnTo>
                      <a:pt x="1285" y="5122"/>
                    </a:lnTo>
                    <a:cubicBezTo>
                      <a:pt x="2421" y="3789"/>
                      <a:pt x="3759" y="2632"/>
                      <a:pt x="5220" y="1667"/>
                    </a:cubicBezTo>
                    <a:lnTo>
                      <a:pt x="5220" y="1667"/>
                    </a:lnTo>
                    <a:cubicBezTo>
                      <a:pt x="4453" y="2097"/>
                      <a:pt x="3726" y="2599"/>
                      <a:pt x="3046" y="3162"/>
                    </a:cubicBezTo>
                    <a:cubicBezTo>
                      <a:pt x="2411" y="3688"/>
                      <a:pt x="1818" y="4267"/>
                      <a:pt x="1274" y="4888"/>
                    </a:cubicBezTo>
                    <a:lnTo>
                      <a:pt x="1274" y="4888"/>
                    </a:lnTo>
                    <a:cubicBezTo>
                      <a:pt x="973" y="3223"/>
                      <a:pt x="259" y="1674"/>
                      <a:pt x="0"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4" name="Google Shape;1384;p37">
                <a:extLst>
                  <a:ext uri="{FF2B5EF4-FFF2-40B4-BE49-F238E27FC236}">
                    <a16:creationId xmlns:a16="http://schemas.microsoft.com/office/drawing/2014/main" id="{5EEA8B72-F7E4-BC7D-A677-24D147C27815}"/>
                  </a:ext>
                </a:extLst>
              </p:cNvPr>
              <p:cNvSpPr/>
              <p:nvPr/>
            </p:nvSpPr>
            <p:spPr>
              <a:xfrm>
                <a:off x="5744682" y="4827732"/>
                <a:ext cx="269752" cy="287970"/>
              </a:xfrm>
              <a:custGeom>
                <a:avLst/>
                <a:gdLst/>
                <a:ahLst/>
                <a:cxnLst/>
                <a:rect l="l" t="t" r="r" b="b"/>
                <a:pathLst>
                  <a:path w="6093" h="5827" extrusionOk="0">
                    <a:moveTo>
                      <a:pt x="1" y="0"/>
                    </a:moveTo>
                    <a:lnTo>
                      <a:pt x="1" y="0"/>
                    </a:lnTo>
                    <a:cubicBezTo>
                      <a:pt x="499" y="1972"/>
                      <a:pt x="1236" y="3881"/>
                      <a:pt x="2139" y="5704"/>
                    </a:cubicBezTo>
                    <a:lnTo>
                      <a:pt x="2200" y="5827"/>
                    </a:lnTo>
                    <a:lnTo>
                      <a:pt x="2277" y="5713"/>
                    </a:lnTo>
                    <a:cubicBezTo>
                      <a:pt x="3397" y="4055"/>
                      <a:pt x="4691" y="2519"/>
                      <a:pt x="6092" y="1093"/>
                    </a:cubicBezTo>
                    <a:lnTo>
                      <a:pt x="6092" y="1093"/>
                    </a:lnTo>
                    <a:cubicBezTo>
                      <a:pt x="4971" y="2097"/>
                      <a:pt x="3948" y="3211"/>
                      <a:pt x="3031" y="4403"/>
                    </a:cubicBezTo>
                    <a:cubicBezTo>
                      <a:pt x="2752" y="4766"/>
                      <a:pt x="2483" y="5135"/>
                      <a:pt x="2222" y="5509"/>
                    </a:cubicBezTo>
                    <a:lnTo>
                      <a:pt x="2222" y="5509"/>
                    </a:lnTo>
                    <a:cubicBezTo>
                      <a:pt x="1335" y="3736"/>
                      <a:pt x="609" y="1886"/>
                      <a:pt x="1"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5" name="Google Shape;1385;p37">
                <a:extLst>
                  <a:ext uri="{FF2B5EF4-FFF2-40B4-BE49-F238E27FC236}">
                    <a16:creationId xmlns:a16="http://schemas.microsoft.com/office/drawing/2014/main" id="{B9D0E58B-A5D0-40E0-0487-5AE91679D6F0}"/>
                  </a:ext>
                </a:extLst>
              </p:cNvPr>
              <p:cNvSpPr/>
              <p:nvPr/>
            </p:nvSpPr>
            <p:spPr>
              <a:xfrm>
                <a:off x="5232285" y="4471423"/>
                <a:ext cx="645183" cy="865048"/>
              </a:xfrm>
              <a:custGeom>
                <a:avLst/>
                <a:gdLst/>
                <a:ahLst/>
                <a:cxnLst/>
                <a:rect l="l" t="t" r="r" b="b"/>
                <a:pathLst>
                  <a:path w="14573" h="17504" extrusionOk="0">
                    <a:moveTo>
                      <a:pt x="218" y="0"/>
                    </a:moveTo>
                    <a:lnTo>
                      <a:pt x="218" y="0"/>
                    </a:lnTo>
                    <a:cubicBezTo>
                      <a:pt x="218" y="1"/>
                      <a:pt x="1" y="1754"/>
                      <a:pt x="353" y="4161"/>
                    </a:cubicBezTo>
                    <a:cubicBezTo>
                      <a:pt x="590" y="5797"/>
                      <a:pt x="1092" y="7736"/>
                      <a:pt x="2101" y="9631"/>
                    </a:cubicBezTo>
                    <a:cubicBezTo>
                      <a:pt x="2185" y="9789"/>
                      <a:pt x="2272" y="9946"/>
                      <a:pt x="2363" y="10103"/>
                    </a:cubicBezTo>
                    <a:cubicBezTo>
                      <a:pt x="4300" y="13434"/>
                      <a:pt x="7891" y="16540"/>
                      <a:pt x="14497" y="17504"/>
                    </a:cubicBezTo>
                    <a:cubicBezTo>
                      <a:pt x="14572" y="16201"/>
                      <a:pt x="14544" y="14996"/>
                      <a:pt x="14428" y="13879"/>
                    </a:cubicBezTo>
                    <a:cubicBezTo>
                      <a:pt x="14320" y="12842"/>
                      <a:pt x="14137" y="11882"/>
                      <a:pt x="13893" y="10994"/>
                    </a:cubicBezTo>
                    <a:cubicBezTo>
                      <a:pt x="11102" y="866"/>
                      <a:pt x="218" y="1"/>
                      <a:pt x="218" y="0"/>
                    </a:cubicBezTo>
                    <a:close/>
                  </a:path>
                </a:pathLst>
              </a:custGeom>
              <a:solidFill>
                <a:srgbClr val="A4B42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6" name="Google Shape;1386;p37">
                <a:extLst>
                  <a:ext uri="{FF2B5EF4-FFF2-40B4-BE49-F238E27FC236}">
                    <a16:creationId xmlns:a16="http://schemas.microsoft.com/office/drawing/2014/main" id="{93CFF636-E031-277F-B1CB-9D4943D55215}"/>
                  </a:ext>
                </a:extLst>
              </p:cNvPr>
              <p:cNvSpPr/>
              <p:nvPr/>
            </p:nvSpPr>
            <p:spPr>
              <a:xfrm>
                <a:off x="5247868" y="4677005"/>
                <a:ext cx="629599" cy="659460"/>
              </a:xfrm>
              <a:custGeom>
                <a:avLst/>
                <a:gdLst/>
                <a:ahLst/>
                <a:cxnLst/>
                <a:rect l="l" t="t" r="r" b="b"/>
                <a:pathLst>
                  <a:path w="14221" h="13344" extrusionOk="0">
                    <a:moveTo>
                      <a:pt x="1" y="1"/>
                    </a:moveTo>
                    <a:cubicBezTo>
                      <a:pt x="238" y="1639"/>
                      <a:pt x="740" y="3576"/>
                      <a:pt x="1749" y="5471"/>
                    </a:cubicBezTo>
                    <a:cubicBezTo>
                      <a:pt x="1833" y="5629"/>
                      <a:pt x="1920" y="5786"/>
                      <a:pt x="2011" y="5943"/>
                    </a:cubicBezTo>
                    <a:cubicBezTo>
                      <a:pt x="3948" y="9274"/>
                      <a:pt x="7539" y="12380"/>
                      <a:pt x="14145" y="13344"/>
                    </a:cubicBezTo>
                    <a:cubicBezTo>
                      <a:pt x="14220" y="12041"/>
                      <a:pt x="14192" y="10836"/>
                      <a:pt x="14076" y="9720"/>
                    </a:cubicBezTo>
                    <a:cubicBezTo>
                      <a:pt x="13601" y="9833"/>
                      <a:pt x="13115" y="9885"/>
                      <a:pt x="12628" y="9885"/>
                    </a:cubicBezTo>
                    <a:cubicBezTo>
                      <a:pt x="11722" y="9885"/>
                      <a:pt x="10811" y="9705"/>
                      <a:pt x="9960" y="9406"/>
                    </a:cubicBezTo>
                    <a:cubicBezTo>
                      <a:pt x="8292" y="8817"/>
                      <a:pt x="6773" y="7800"/>
                      <a:pt x="5410" y="6686"/>
                    </a:cubicBezTo>
                    <a:cubicBezTo>
                      <a:pt x="4021" y="5548"/>
                      <a:pt x="2779" y="4231"/>
                      <a:pt x="1720" y="2781"/>
                    </a:cubicBezTo>
                    <a:cubicBezTo>
                      <a:pt x="1077" y="1901"/>
                      <a:pt x="499" y="971"/>
                      <a:pt x="1"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7" name="Google Shape;1387;p37">
                <a:extLst>
                  <a:ext uri="{FF2B5EF4-FFF2-40B4-BE49-F238E27FC236}">
                    <a16:creationId xmlns:a16="http://schemas.microsoft.com/office/drawing/2014/main" id="{9F64B63B-6673-4B7B-2D1B-6EAB4D870371}"/>
                  </a:ext>
                </a:extLst>
              </p:cNvPr>
              <p:cNvSpPr/>
              <p:nvPr/>
            </p:nvSpPr>
            <p:spPr>
              <a:xfrm>
                <a:off x="5311176" y="4554101"/>
                <a:ext cx="539593" cy="762995"/>
              </a:xfrm>
              <a:custGeom>
                <a:avLst/>
                <a:gdLst/>
                <a:ahLst/>
                <a:cxnLst/>
                <a:rect l="l" t="t" r="r" b="b"/>
                <a:pathLst>
                  <a:path w="12188" h="15439" extrusionOk="0">
                    <a:moveTo>
                      <a:pt x="1" y="0"/>
                    </a:moveTo>
                    <a:lnTo>
                      <a:pt x="1" y="0"/>
                    </a:lnTo>
                    <a:cubicBezTo>
                      <a:pt x="1346" y="3463"/>
                      <a:pt x="3363" y="6734"/>
                      <a:pt x="5758" y="9573"/>
                    </a:cubicBezTo>
                    <a:cubicBezTo>
                      <a:pt x="7631" y="11767"/>
                      <a:pt x="9815" y="13802"/>
                      <a:pt x="12188" y="15438"/>
                    </a:cubicBezTo>
                    <a:cubicBezTo>
                      <a:pt x="9917" y="13671"/>
                      <a:pt x="7798" y="11617"/>
                      <a:pt x="5939" y="9421"/>
                    </a:cubicBezTo>
                    <a:cubicBezTo>
                      <a:pt x="3563" y="6580"/>
                      <a:pt x="1535" y="3371"/>
                      <a:pt x="1" y="0"/>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8" name="Google Shape;1388;p37">
                <a:extLst>
                  <a:ext uri="{FF2B5EF4-FFF2-40B4-BE49-F238E27FC236}">
                    <a16:creationId xmlns:a16="http://schemas.microsoft.com/office/drawing/2014/main" id="{8F002109-8328-2071-885E-42DD90C262F1}"/>
                  </a:ext>
                </a:extLst>
              </p:cNvPr>
              <p:cNvSpPr/>
              <p:nvPr/>
            </p:nvSpPr>
            <p:spPr>
              <a:xfrm>
                <a:off x="5294220" y="4649528"/>
                <a:ext cx="218396" cy="266374"/>
              </a:xfrm>
              <a:custGeom>
                <a:avLst/>
                <a:gdLst/>
                <a:ahLst/>
                <a:cxnLst/>
                <a:rect l="l" t="t" r="r" b="b"/>
                <a:pathLst>
                  <a:path w="4933" h="5390" extrusionOk="0">
                    <a:moveTo>
                      <a:pt x="1" y="2387"/>
                    </a:moveTo>
                    <a:lnTo>
                      <a:pt x="1" y="2388"/>
                    </a:lnTo>
                    <a:cubicBezTo>
                      <a:pt x="4" y="2391"/>
                      <a:pt x="7" y="2393"/>
                      <a:pt x="11" y="2396"/>
                    </a:cubicBezTo>
                    <a:lnTo>
                      <a:pt x="11" y="2396"/>
                    </a:lnTo>
                    <a:cubicBezTo>
                      <a:pt x="7" y="2393"/>
                      <a:pt x="4" y="2390"/>
                      <a:pt x="1" y="2387"/>
                    </a:cubicBezTo>
                    <a:close/>
                    <a:moveTo>
                      <a:pt x="4932" y="1"/>
                    </a:moveTo>
                    <a:lnTo>
                      <a:pt x="4932" y="1"/>
                    </a:lnTo>
                    <a:cubicBezTo>
                      <a:pt x="4671" y="841"/>
                      <a:pt x="4491" y="1707"/>
                      <a:pt x="4385" y="2582"/>
                    </a:cubicBezTo>
                    <a:cubicBezTo>
                      <a:pt x="4287" y="3401"/>
                      <a:pt x="4257" y="4229"/>
                      <a:pt x="4290" y="5054"/>
                    </a:cubicBezTo>
                    <a:lnTo>
                      <a:pt x="4290" y="5054"/>
                    </a:lnTo>
                    <a:cubicBezTo>
                      <a:pt x="2928" y="4057"/>
                      <a:pt x="1348" y="3426"/>
                      <a:pt x="11" y="2396"/>
                    </a:cubicBezTo>
                    <a:lnTo>
                      <a:pt x="11" y="2396"/>
                    </a:lnTo>
                    <a:cubicBezTo>
                      <a:pt x="1307" y="3555"/>
                      <a:pt x="2956" y="4235"/>
                      <a:pt x="4330" y="5284"/>
                    </a:cubicBezTo>
                    <a:lnTo>
                      <a:pt x="4467" y="5390"/>
                    </a:lnTo>
                    <a:lnTo>
                      <a:pt x="4467" y="5390"/>
                    </a:lnTo>
                    <a:lnTo>
                      <a:pt x="4458" y="5216"/>
                    </a:lnTo>
                    <a:cubicBezTo>
                      <a:pt x="4365" y="3466"/>
                      <a:pt x="4537" y="1706"/>
                      <a:pt x="4932"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9" name="Google Shape;1389;p37">
                <a:extLst>
                  <a:ext uri="{FF2B5EF4-FFF2-40B4-BE49-F238E27FC236}">
                    <a16:creationId xmlns:a16="http://schemas.microsoft.com/office/drawing/2014/main" id="{38607D59-DBA1-30BA-FE48-52DDF5DF44F0}"/>
                  </a:ext>
                </a:extLst>
              </p:cNvPr>
              <p:cNvSpPr/>
              <p:nvPr/>
            </p:nvSpPr>
            <p:spPr>
              <a:xfrm>
                <a:off x="5466215" y="4889406"/>
                <a:ext cx="248324" cy="302104"/>
              </a:xfrm>
              <a:custGeom>
                <a:avLst/>
                <a:gdLst/>
                <a:ahLst/>
                <a:cxnLst/>
                <a:rect l="l" t="t" r="r" b="b"/>
                <a:pathLst>
                  <a:path w="5609" h="6113" extrusionOk="0">
                    <a:moveTo>
                      <a:pt x="5170" y="1"/>
                    </a:moveTo>
                    <a:cubicBezTo>
                      <a:pt x="5049" y="1501"/>
                      <a:pt x="5074" y="3013"/>
                      <a:pt x="5231" y="4509"/>
                    </a:cubicBezTo>
                    <a:cubicBezTo>
                      <a:pt x="5278" y="4963"/>
                      <a:pt x="5336" y="5417"/>
                      <a:pt x="5406" y="5868"/>
                    </a:cubicBezTo>
                    <a:lnTo>
                      <a:pt x="5406" y="5868"/>
                    </a:lnTo>
                    <a:cubicBezTo>
                      <a:pt x="3542" y="5193"/>
                      <a:pt x="1741" y="4351"/>
                      <a:pt x="0" y="3403"/>
                    </a:cubicBezTo>
                    <a:lnTo>
                      <a:pt x="0" y="3403"/>
                    </a:lnTo>
                    <a:cubicBezTo>
                      <a:pt x="1721" y="4489"/>
                      <a:pt x="3570" y="5366"/>
                      <a:pt x="5479" y="6066"/>
                    </a:cubicBezTo>
                    <a:lnTo>
                      <a:pt x="5609" y="6113"/>
                    </a:lnTo>
                    <a:lnTo>
                      <a:pt x="5585" y="5977"/>
                    </a:lnTo>
                    <a:cubicBezTo>
                      <a:pt x="5255" y="4004"/>
                      <a:pt x="5136" y="1999"/>
                      <a:pt x="5170"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1390;p37">
                <a:extLst>
                  <a:ext uri="{FF2B5EF4-FFF2-40B4-BE49-F238E27FC236}">
                    <a16:creationId xmlns:a16="http://schemas.microsoft.com/office/drawing/2014/main" id="{9D72D3BF-C203-B8B3-CBDA-1B214BED43EE}"/>
                  </a:ext>
                </a:extLst>
              </p:cNvPr>
              <p:cNvSpPr/>
              <p:nvPr/>
            </p:nvSpPr>
            <p:spPr>
              <a:xfrm>
                <a:off x="5077822" y="4221118"/>
                <a:ext cx="426566" cy="587060"/>
              </a:xfrm>
              <a:custGeom>
                <a:avLst/>
                <a:gdLst/>
                <a:ahLst/>
                <a:cxnLst/>
                <a:rect l="l" t="t" r="r" b="b"/>
                <a:pathLst>
                  <a:path w="9635" h="11879" extrusionOk="0">
                    <a:moveTo>
                      <a:pt x="3332" y="0"/>
                    </a:moveTo>
                    <a:cubicBezTo>
                      <a:pt x="2933" y="0"/>
                      <a:pt x="2508" y="111"/>
                      <a:pt x="2056" y="362"/>
                    </a:cubicBezTo>
                    <a:cubicBezTo>
                      <a:pt x="1" y="1505"/>
                      <a:pt x="215" y="4451"/>
                      <a:pt x="1065" y="6915"/>
                    </a:cubicBezTo>
                    <a:cubicBezTo>
                      <a:pt x="1326" y="7672"/>
                      <a:pt x="1647" y="8384"/>
                      <a:pt x="1980" y="8984"/>
                    </a:cubicBezTo>
                    <a:cubicBezTo>
                      <a:pt x="2947" y="10721"/>
                      <a:pt x="4374" y="11879"/>
                      <a:pt x="5943" y="11879"/>
                    </a:cubicBezTo>
                    <a:cubicBezTo>
                      <a:pt x="6506" y="11879"/>
                      <a:pt x="7088" y="11729"/>
                      <a:pt x="7673" y="11404"/>
                    </a:cubicBezTo>
                    <a:cubicBezTo>
                      <a:pt x="9577" y="10345"/>
                      <a:pt x="9634" y="8362"/>
                      <a:pt x="8859" y="5855"/>
                    </a:cubicBezTo>
                    <a:lnTo>
                      <a:pt x="8859" y="5855"/>
                    </a:lnTo>
                    <a:lnTo>
                      <a:pt x="8049" y="6227"/>
                    </a:lnTo>
                    <a:lnTo>
                      <a:pt x="6902" y="6750"/>
                    </a:lnTo>
                    <a:cubicBezTo>
                      <a:pt x="6926" y="6850"/>
                      <a:pt x="6951" y="6951"/>
                      <a:pt x="6974" y="7051"/>
                    </a:cubicBezTo>
                    <a:cubicBezTo>
                      <a:pt x="7210" y="8068"/>
                      <a:pt x="7362" y="9104"/>
                      <a:pt x="6622" y="9514"/>
                    </a:cubicBezTo>
                    <a:cubicBezTo>
                      <a:pt x="6424" y="9624"/>
                      <a:pt x="6224" y="9677"/>
                      <a:pt x="6025" y="9677"/>
                    </a:cubicBezTo>
                    <a:cubicBezTo>
                      <a:pt x="5322" y="9677"/>
                      <a:pt x="4621" y="9028"/>
                      <a:pt x="3992" y="7972"/>
                    </a:cubicBezTo>
                    <a:cubicBezTo>
                      <a:pt x="3948" y="7898"/>
                      <a:pt x="3905" y="7823"/>
                      <a:pt x="3861" y="7745"/>
                    </a:cubicBezTo>
                    <a:cubicBezTo>
                      <a:pt x="3049" y="6284"/>
                      <a:pt x="2014" y="2859"/>
                      <a:pt x="2974" y="2326"/>
                    </a:cubicBezTo>
                    <a:cubicBezTo>
                      <a:pt x="3060" y="2278"/>
                      <a:pt x="3147" y="2256"/>
                      <a:pt x="3236" y="2256"/>
                    </a:cubicBezTo>
                    <a:cubicBezTo>
                      <a:pt x="3929" y="2256"/>
                      <a:pt x="4701" y="3591"/>
                      <a:pt x="5225" y="4533"/>
                    </a:cubicBezTo>
                    <a:lnTo>
                      <a:pt x="7228" y="3651"/>
                    </a:lnTo>
                    <a:cubicBezTo>
                      <a:pt x="6261" y="1998"/>
                      <a:pt x="5028" y="0"/>
                      <a:pt x="3332"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1" name="Google Shape;1391;p37">
                <a:extLst>
                  <a:ext uri="{FF2B5EF4-FFF2-40B4-BE49-F238E27FC236}">
                    <a16:creationId xmlns:a16="http://schemas.microsoft.com/office/drawing/2014/main" id="{E905E009-8C27-971E-1CB1-EC56965CB911}"/>
                  </a:ext>
                </a:extLst>
              </p:cNvPr>
              <p:cNvSpPr/>
              <p:nvPr/>
            </p:nvSpPr>
            <p:spPr>
              <a:xfrm>
                <a:off x="5124882" y="4510464"/>
                <a:ext cx="379460" cy="297706"/>
              </a:xfrm>
              <a:custGeom>
                <a:avLst/>
                <a:gdLst/>
                <a:ahLst/>
                <a:cxnLst/>
                <a:rect l="l" t="t" r="r" b="b"/>
                <a:pathLst>
                  <a:path w="8571" h="6024" extrusionOk="0">
                    <a:moveTo>
                      <a:pt x="7796" y="0"/>
                    </a:moveTo>
                    <a:lnTo>
                      <a:pt x="6984" y="372"/>
                    </a:lnTo>
                    <a:cubicBezTo>
                      <a:pt x="6900" y="448"/>
                      <a:pt x="6814" y="525"/>
                      <a:pt x="6727" y="599"/>
                    </a:cubicBezTo>
                    <a:cubicBezTo>
                      <a:pt x="6469" y="816"/>
                      <a:pt x="6196" y="1017"/>
                      <a:pt x="5910" y="1196"/>
                    </a:cubicBezTo>
                    <a:cubicBezTo>
                      <a:pt x="6145" y="2213"/>
                      <a:pt x="6297" y="3249"/>
                      <a:pt x="5558" y="3659"/>
                    </a:cubicBezTo>
                    <a:cubicBezTo>
                      <a:pt x="5360" y="3769"/>
                      <a:pt x="5161" y="3821"/>
                      <a:pt x="4961" y="3821"/>
                    </a:cubicBezTo>
                    <a:cubicBezTo>
                      <a:pt x="4259" y="3821"/>
                      <a:pt x="3557" y="3173"/>
                      <a:pt x="2929" y="2117"/>
                    </a:cubicBezTo>
                    <a:cubicBezTo>
                      <a:pt x="2908" y="2118"/>
                      <a:pt x="2887" y="2118"/>
                      <a:pt x="2866" y="2118"/>
                    </a:cubicBezTo>
                    <a:cubicBezTo>
                      <a:pt x="2808" y="2118"/>
                      <a:pt x="2751" y="2117"/>
                      <a:pt x="2693" y="2115"/>
                    </a:cubicBezTo>
                    <a:cubicBezTo>
                      <a:pt x="2001" y="2089"/>
                      <a:pt x="1319" y="1907"/>
                      <a:pt x="713" y="1567"/>
                    </a:cubicBezTo>
                    <a:cubicBezTo>
                      <a:pt x="459" y="1425"/>
                      <a:pt x="219" y="1255"/>
                      <a:pt x="0" y="1060"/>
                    </a:cubicBezTo>
                    <a:lnTo>
                      <a:pt x="0" y="1060"/>
                    </a:lnTo>
                    <a:cubicBezTo>
                      <a:pt x="261" y="1817"/>
                      <a:pt x="584" y="2529"/>
                      <a:pt x="916" y="3129"/>
                    </a:cubicBezTo>
                    <a:cubicBezTo>
                      <a:pt x="1882" y="4867"/>
                      <a:pt x="3310" y="6024"/>
                      <a:pt x="4879" y="6024"/>
                    </a:cubicBezTo>
                    <a:cubicBezTo>
                      <a:pt x="5443" y="6024"/>
                      <a:pt x="6025" y="5874"/>
                      <a:pt x="6610" y="5549"/>
                    </a:cubicBezTo>
                    <a:cubicBezTo>
                      <a:pt x="8514" y="4490"/>
                      <a:pt x="8570" y="2507"/>
                      <a:pt x="779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2" name="Google Shape;1392;p37">
                <a:extLst>
                  <a:ext uri="{FF2B5EF4-FFF2-40B4-BE49-F238E27FC236}">
                    <a16:creationId xmlns:a16="http://schemas.microsoft.com/office/drawing/2014/main" id="{0E8741C7-430C-C2B0-74ED-6CA229345C9B}"/>
                  </a:ext>
                </a:extLst>
              </p:cNvPr>
              <p:cNvSpPr/>
              <p:nvPr/>
            </p:nvSpPr>
            <p:spPr>
              <a:xfrm>
                <a:off x="5424821" y="4540115"/>
                <a:ext cx="53835" cy="176429"/>
              </a:xfrm>
              <a:custGeom>
                <a:avLst/>
                <a:gdLst/>
                <a:ahLst/>
                <a:cxnLst/>
                <a:rect l="l" t="t" r="r" b="b"/>
                <a:pathLst>
                  <a:path w="1216" h="3570" extrusionOk="0">
                    <a:moveTo>
                      <a:pt x="513" y="1"/>
                    </a:moveTo>
                    <a:cubicBezTo>
                      <a:pt x="307" y="1"/>
                      <a:pt x="104" y="165"/>
                      <a:pt x="195" y="412"/>
                    </a:cubicBezTo>
                    <a:cubicBezTo>
                      <a:pt x="512" y="1277"/>
                      <a:pt x="500" y="2223"/>
                      <a:pt x="120" y="3067"/>
                    </a:cubicBezTo>
                    <a:cubicBezTo>
                      <a:pt x="1" y="3332"/>
                      <a:pt x="233" y="3570"/>
                      <a:pt x="449" y="3570"/>
                    </a:cubicBezTo>
                    <a:cubicBezTo>
                      <a:pt x="549" y="3570"/>
                      <a:pt x="645" y="3518"/>
                      <a:pt x="702" y="3394"/>
                    </a:cubicBezTo>
                    <a:cubicBezTo>
                      <a:pt x="1154" y="2389"/>
                      <a:pt x="1216" y="1263"/>
                      <a:pt x="834" y="224"/>
                    </a:cubicBezTo>
                    <a:cubicBezTo>
                      <a:pt x="777" y="68"/>
                      <a:pt x="645" y="1"/>
                      <a:pt x="513"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3" name="Google Shape;1393;p37">
                <a:extLst>
                  <a:ext uri="{FF2B5EF4-FFF2-40B4-BE49-F238E27FC236}">
                    <a16:creationId xmlns:a16="http://schemas.microsoft.com/office/drawing/2014/main" id="{6861401C-0670-B434-459A-58ACC2BBA707}"/>
                  </a:ext>
                </a:extLst>
              </p:cNvPr>
              <p:cNvSpPr/>
              <p:nvPr/>
            </p:nvSpPr>
            <p:spPr>
              <a:xfrm>
                <a:off x="5237066" y="4255216"/>
                <a:ext cx="128257" cy="146679"/>
              </a:xfrm>
              <a:custGeom>
                <a:avLst/>
                <a:gdLst/>
                <a:ahLst/>
                <a:cxnLst/>
                <a:rect l="l" t="t" r="r" b="b"/>
                <a:pathLst>
                  <a:path w="2897" h="2968" extrusionOk="0">
                    <a:moveTo>
                      <a:pt x="526" y="0"/>
                    </a:moveTo>
                    <a:cubicBezTo>
                      <a:pt x="244" y="0"/>
                      <a:pt x="0" y="345"/>
                      <a:pt x="273" y="552"/>
                    </a:cubicBezTo>
                    <a:cubicBezTo>
                      <a:pt x="1075" y="1158"/>
                      <a:pt x="1719" y="1913"/>
                      <a:pt x="2188" y="2803"/>
                    </a:cubicBezTo>
                    <a:cubicBezTo>
                      <a:pt x="2249" y="2919"/>
                      <a:pt x="2345" y="2968"/>
                      <a:pt x="2444" y="2968"/>
                    </a:cubicBezTo>
                    <a:cubicBezTo>
                      <a:pt x="2665" y="2968"/>
                      <a:pt x="2897" y="2721"/>
                      <a:pt x="2759" y="2458"/>
                    </a:cubicBezTo>
                    <a:cubicBezTo>
                      <a:pt x="2267" y="1525"/>
                      <a:pt x="1581" y="711"/>
                      <a:pt x="738" y="74"/>
                    </a:cubicBezTo>
                    <a:cubicBezTo>
                      <a:pt x="670" y="22"/>
                      <a:pt x="597" y="0"/>
                      <a:pt x="526"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4" name="Google Shape;1394;p37">
                <a:extLst>
                  <a:ext uri="{FF2B5EF4-FFF2-40B4-BE49-F238E27FC236}">
                    <a16:creationId xmlns:a16="http://schemas.microsoft.com/office/drawing/2014/main" id="{38C14513-8C1E-4183-7E66-0F1C93E078D7}"/>
                  </a:ext>
                </a:extLst>
              </p:cNvPr>
              <p:cNvSpPr/>
              <p:nvPr/>
            </p:nvSpPr>
            <p:spPr>
              <a:xfrm>
                <a:off x="5749464" y="5012854"/>
                <a:ext cx="1398613" cy="614340"/>
              </a:xfrm>
              <a:custGeom>
                <a:avLst/>
                <a:gdLst/>
                <a:ahLst/>
                <a:cxnLst/>
                <a:rect l="l" t="t" r="r" b="b"/>
                <a:pathLst>
                  <a:path w="31591" h="12431" extrusionOk="0">
                    <a:moveTo>
                      <a:pt x="1472" y="0"/>
                    </a:moveTo>
                    <a:lnTo>
                      <a:pt x="0" y="7282"/>
                    </a:lnTo>
                    <a:cubicBezTo>
                      <a:pt x="0" y="7282"/>
                      <a:pt x="8286" y="11442"/>
                      <a:pt x="16848" y="12224"/>
                    </a:cubicBezTo>
                    <a:cubicBezTo>
                      <a:pt x="18458" y="12371"/>
                      <a:pt x="19985" y="12431"/>
                      <a:pt x="21402" y="12431"/>
                    </a:cubicBezTo>
                    <a:cubicBezTo>
                      <a:pt x="27516" y="12431"/>
                      <a:pt x="31591" y="11317"/>
                      <a:pt x="31591" y="11317"/>
                    </a:cubicBezTo>
                    <a:lnTo>
                      <a:pt x="30486" y="743"/>
                    </a:lnTo>
                    <a:lnTo>
                      <a:pt x="1472" y="0"/>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5" name="Google Shape;1395;p37">
                <a:extLst>
                  <a:ext uri="{FF2B5EF4-FFF2-40B4-BE49-F238E27FC236}">
                    <a16:creationId xmlns:a16="http://schemas.microsoft.com/office/drawing/2014/main" id="{89E25AB0-B3E7-3743-F26D-484F5500EF04}"/>
                  </a:ext>
                </a:extLst>
              </p:cNvPr>
              <p:cNvSpPr/>
              <p:nvPr/>
            </p:nvSpPr>
            <p:spPr>
              <a:xfrm>
                <a:off x="5882455" y="2939247"/>
                <a:ext cx="1442354" cy="1030110"/>
              </a:xfrm>
              <a:custGeom>
                <a:avLst/>
                <a:gdLst/>
                <a:ahLst/>
                <a:cxnLst/>
                <a:rect l="l" t="t" r="r" b="b"/>
                <a:pathLst>
                  <a:path w="32579" h="20844" extrusionOk="0">
                    <a:moveTo>
                      <a:pt x="15102" y="0"/>
                    </a:moveTo>
                    <a:cubicBezTo>
                      <a:pt x="14751" y="0"/>
                      <a:pt x="14390" y="17"/>
                      <a:pt x="14020" y="54"/>
                    </a:cubicBezTo>
                    <a:cubicBezTo>
                      <a:pt x="11859" y="271"/>
                      <a:pt x="9802" y="1375"/>
                      <a:pt x="8425" y="3052"/>
                    </a:cubicBezTo>
                    <a:cubicBezTo>
                      <a:pt x="8294" y="3211"/>
                      <a:pt x="8170" y="3373"/>
                      <a:pt x="8050" y="3540"/>
                    </a:cubicBezTo>
                    <a:cubicBezTo>
                      <a:pt x="7349" y="4513"/>
                      <a:pt x="6796" y="5599"/>
                      <a:pt x="6065" y="6545"/>
                    </a:cubicBezTo>
                    <a:cubicBezTo>
                      <a:pt x="5913" y="6739"/>
                      <a:pt x="5755" y="6929"/>
                      <a:pt x="5584" y="7110"/>
                    </a:cubicBezTo>
                    <a:cubicBezTo>
                      <a:pt x="4640" y="8114"/>
                      <a:pt x="3409" y="8812"/>
                      <a:pt x="2444" y="9798"/>
                    </a:cubicBezTo>
                    <a:cubicBezTo>
                      <a:pt x="699" y="11580"/>
                      <a:pt x="1" y="14296"/>
                      <a:pt x="589" y="16709"/>
                    </a:cubicBezTo>
                    <a:cubicBezTo>
                      <a:pt x="657" y="16707"/>
                      <a:pt x="724" y="16706"/>
                      <a:pt x="792" y="16706"/>
                    </a:cubicBezTo>
                    <a:cubicBezTo>
                      <a:pt x="1256" y="16706"/>
                      <a:pt x="1721" y="16759"/>
                      <a:pt x="2180" y="16851"/>
                    </a:cubicBezTo>
                    <a:cubicBezTo>
                      <a:pt x="2523" y="16357"/>
                      <a:pt x="2950" y="15921"/>
                      <a:pt x="3440" y="15570"/>
                    </a:cubicBezTo>
                    <a:lnTo>
                      <a:pt x="3440" y="15570"/>
                    </a:lnTo>
                    <a:cubicBezTo>
                      <a:pt x="3418" y="16104"/>
                      <a:pt x="3397" y="16638"/>
                      <a:pt x="3375" y="17169"/>
                    </a:cubicBezTo>
                    <a:cubicBezTo>
                      <a:pt x="3997" y="17374"/>
                      <a:pt x="4600" y="17626"/>
                      <a:pt x="5201" y="17886"/>
                    </a:cubicBezTo>
                    <a:cubicBezTo>
                      <a:pt x="5478" y="17390"/>
                      <a:pt x="5839" y="16942"/>
                      <a:pt x="6265" y="16565"/>
                    </a:cubicBezTo>
                    <a:cubicBezTo>
                      <a:pt x="6274" y="17163"/>
                      <a:pt x="6284" y="17761"/>
                      <a:pt x="6294" y="18360"/>
                    </a:cubicBezTo>
                    <a:cubicBezTo>
                      <a:pt x="6391" y="18401"/>
                      <a:pt x="6487" y="18442"/>
                      <a:pt x="6584" y="18481"/>
                    </a:cubicBezTo>
                    <a:cubicBezTo>
                      <a:pt x="9368" y="19629"/>
                      <a:pt x="12338" y="20319"/>
                      <a:pt x="15343" y="20520"/>
                    </a:cubicBezTo>
                    <a:cubicBezTo>
                      <a:pt x="16744" y="20736"/>
                      <a:pt x="18161" y="20844"/>
                      <a:pt x="19579" y="20844"/>
                    </a:cubicBezTo>
                    <a:cubicBezTo>
                      <a:pt x="21514" y="20844"/>
                      <a:pt x="23450" y="20643"/>
                      <a:pt x="25344" y="20241"/>
                    </a:cubicBezTo>
                    <a:cubicBezTo>
                      <a:pt x="25448" y="20219"/>
                      <a:pt x="25549" y="20197"/>
                      <a:pt x="25651" y="20173"/>
                    </a:cubicBezTo>
                    <a:cubicBezTo>
                      <a:pt x="25770" y="19586"/>
                      <a:pt x="25887" y="19002"/>
                      <a:pt x="26006" y="18415"/>
                    </a:cubicBezTo>
                    <a:cubicBezTo>
                      <a:pt x="26357" y="18862"/>
                      <a:pt x="26631" y="19369"/>
                      <a:pt x="26813" y="19907"/>
                    </a:cubicBezTo>
                    <a:cubicBezTo>
                      <a:pt x="27450" y="19760"/>
                      <a:pt x="28089" y="19621"/>
                      <a:pt x="28737" y="19532"/>
                    </a:cubicBezTo>
                    <a:cubicBezTo>
                      <a:pt x="28814" y="19003"/>
                      <a:pt x="28889" y="18476"/>
                      <a:pt x="28965" y="17949"/>
                    </a:cubicBezTo>
                    <a:cubicBezTo>
                      <a:pt x="29382" y="18381"/>
                      <a:pt x="29722" y="18888"/>
                      <a:pt x="29971" y="19436"/>
                    </a:cubicBezTo>
                    <a:cubicBezTo>
                      <a:pt x="30012" y="19435"/>
                      <a:pt x="30053" y="19435"/>
                      <a:pt x="30093" y="19435"/>
                    </a:cubicBezTo>
                    <a:cubicBezTo>
                      <a:pt x="30589" y="19435"/>
                      <a:pt x="31081" y="19479"/>
                      <a:pt x="31561" y="19585"/>
                    </a:cubicBezTo>
                    <a:cubicBezTo>
                      <a:pt x="32578" y="17319"/>
                      <a:pt x="32382" y="14520"/>
                      <a:pt x="30990" y="12453"/>
                    </a:cubicBezTo>
                    <a:cubicBezTo>
                      <a:pt x="30219" y="11309"/>
                      <a:pt x="29136" y="10398"/>
                      <a:pt x="28389" y="9237"/>
                    </a:cubicBezTo>
                    <a:cubicBezTo>
                      <a:pt x="28344" y="9167"/>
                      <a:pt x="28300" y="9094"/>
                      <a:pt x="28257" y="9023"/>
                    </a:cubicBezTo>
                    <a:cubicBezTo>
                      <a:pt x="27810" y="8272"/>
                      <a:pt x="27500" y="7450"/>
                      <a:pt x="27178" y="6632"/>
                    </a:cubicBezTo>
                    <a:lnTo>
                      <a:pt x="27178" y="6630"/>
                    </a:lnTo>
                    <a:cubicBezTo>
                      <a:pt x="26926" y="5984"/>
                      <a:pt x="26667" y="5341"/>
                      <a:pt x="26332" y="4734"/>
                    </a:cubicBezTo>
                    <a:cubicBezTo>
                      <a:pt x="25466" y="3172"/>
                      <a:pt x="24093" y="1879"/>
                      <a:pt x="22261" y="1645"/>
                    </a:cubicBezTo>
                    <a:cubicBezTo>
                      <a:pt x="22069" y="1621"/>
                      <a:pt x="21872" y="1607"/>
                      <a:pt x="21670" y="1607"/>
                    </a:cubicBezTo>
                    <a:cubicBezTo>
                      <a:pt x="21625" y="1607"/>
                      <a:pt x="21580" y="1608"/>
                      <a:pt x="21534" y="1609"/>
                    </a:cubicBezTo>
                    <a:cubicBezTo>
                      <a:pt x="21365" y="1613"/>
                      <a:pt x="21191" y="1626"/>
                      <a:pt x="21013" y="1648"/>
                    </a:cubicBezTo>
                    <a:cubicBezTo>
                      <a:pt x="21013" y="1648"/>
                      <a:pt x="20846" y="1536"/>
                      <a:pt x="20535" y="1369"/>
                    </a:cubicBezTo>
                    <a:cubicBezTo>
                      <a:pt x="20294" y="1239"/>
                      <a:pt x="19961" y="1075"/>
                      <a:pt x="19556" y="905"/>
                    </a:cubicBezTo>
                    <a:cubicBezTo>
                      <a:pt x="18504" y="469"/>
                      <a:pt x="16946" y="0"/>
                      <a:pt x="15102" y="0"/>
                    </a:cubicBez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6" name="Google Shape;1396;p37">
                <a:extLst>
                  <a:ext uri="{FF2B5EF4-FFF2-40B4-BE49-F238E27FC236}">
                    <a16:creationId xmlns:a16="http://schemas.microsoft.com/office/drawing/2014/main" id="{5E4A8CD3-CFDF-B252-71A3-590D5954EC3F}"/>
                  </a:ext>
                </a:extLst>
              </p:cNvPr>
              <p:cNvSpPr/>
              <p:nvPr/>
            </p:nvSpPr>
            <p:spPr>
              <a:xfrm>
                <a:off x="6031871" y="3410750"/>
                <a:ext cx="174257" cy="412459"/>
              </a:xfrm>
              <a:custGeom>
                <a:avLst/>
                <a:gdLst/>
                <a:ahLst/>
                <a:cxnLst/>
                <a:rect l="l" t="t" r="r" b="b"/>
                <a:pathLst>
                  <a:path w="3936" h="8346" extrusionOk="0">
                    <a:moveTo>
                      <a:pt x="3936" y="0"/>
                    </a:moveTo>
                    <a:lnTo>
                      <a:pt x="3936" y="0"/>
                    </a:lnTo>
                    <a:cubicBezTo>
                      <a:pt x="1026" y="1912"/>
                      <a:pt x="65" y="6029"/>
                      <a:pt x="65" y="6029"/>
                    </a:cubicBezTo>
                    <a:cubicBezTo>
                      <a:pt x="43" y="6563"/>
                      <a:pt x="23" y="7097"/>
                      <a:pt x="0" y="7630"/>
                    </a:cubicBezTo>
                    <a:cubicBezTo>
                      <a:pt x="622" y="7833"/>
                      <a:pt x="1225" y="8085"/>
                      <a:pt x="1826" y="8345"/>
                    </a:cubicBezTo>
                    <a:cubicBezTo>
                      <a:pt x="2103" y="7850"/>
                      <a:pt x="2464" y="7401"/>
                      <a:pt x="2890" y="7024"/>
                    </a:cubicBezTo>
                    <a:lnTo>
                      <a:pt x="3936" y="0"/>
                    </a:ln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7" name="Google Shape;1397;p37">
                <a:extLst>
                  <a:ext uri="{FF2B5EF4-FFF2-40B4-BE49-F238E27FC236}">
                    <a16:creationId xmlns:a16="http://schemas.microsoft.com/office/drawing/2014/main" id="{AD5F231F-DC9F-6B99-8241-A5B525D21CCA}"/>
                  </a:ext>
                </a:extLst>
              </p:cNvPr>
              <p:cNvSpPr/>
              <p:nvPr/>
            </p:nvSpPr>
            <p:spPr>
              <a:xfrm>
                <a:off x="6976137" y="3554509"/>
                <a:ext cx="188645" cy="368574"/>
              </a:xfrm>
              <a:custGeom>
                <a:avLst/>
                <a:gdLst/>
                <a:ahLst/>
                <a:cxnLst/>
                <a:rect l="l" t="t" r="r" b="b"/>
                <a:pathLst>
                  <a:path w="4261" h="7458" extrusionOk="0">
                    <a:moveTo>
                      <a:pt x="1" y="1"/>
                    </a:moveTo>
                    <a:cubicBezTo>
                      <a:pt x="1" y="1"/>
                      <a:pt x="1316" y="3111"/>
                      <a:pt x="1302" y="5965"/>
                    </a:cubicBezTo>
                    <a:cubicBezTo>
                      <a:pt x="1653" y="6412"/>
                      <a:pt x="1927" y="6919"/>
                      <a:pt x="2109" y="7457"/>
                    </a:cubicBezTo>
                    <a:cubicBezTo>
                      <a:pt x="2746" y="7310"/>
                      <a:pt x="3385" y="7171"/>
                      <a:pt x="4033" y="7082"/>
                    </a:cubicBezTo>
                    <a:cubicBezTo>
                      <a:pt x="4110" y="6553"/>
                      <a:pt x="4185" y="6026"/>
                      <a:pt x="4261" y="5499"/>
                    </a:cubicBezTo>
                    <a:cubicBezTo>
                      <a:pt x="4261" y="5499"/>
                      <a:pt x="3076" y="858"/>
                      <a:pt x="1" y="1"/>
                    </a:cubicBez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8" name="Google Shape;1398;p37">
                <a:extLst>
                  <a:ext uri="{FF2B5EF4-FFF2-40B4-BE49-F238E27FC236}">
                    <a16:creationId xmlns:a16="http://schemas.microsoft.com/office/drawing/2014/main" id="{D7235B42-11B0-0981-A0F4-9BECAE87299E}"/>
                  </a:ext>
                </a:extLst>
              </p:cNvPr>
              <p:cNvSpPr/>
              <p:nvPr/>
            </p:nvSpPr>
            <p:spPr>
              <a:xfrm>
                <a:off x="5927966" y="4014103"/>
                <a:ext cx="1193897" cy="491581"/>
              </a:xfrm>
              <a:custGeom>
                <a:avLst/>
                <a:gdLst/>
                <a:ahLst/>
                <a:cxnLst/>
                <a:rect l="l" t="t" r="r" b="b"/>
                <a:pathLst>
                  <a:path w="26967" h="9947" extrusionOk="0">
                    <a:moveTo>
                      <a:pt x="8804" y="0"/>
                    </a:moveTo>
                    <a:cubicBezTo>
                      <a:pt x="8551" y="0"/>
                      <a:pt x="8292" y="9"/>
                      <a:pt x="8027" y="27"/>
                    </a:cubicBezTo>
                    <a:cubicBezTo>
                      <a:pt x="7768" y="46"/>
                      <a:pt x="7506" y="100"/>
                      <a:pt x="7241" y="186"/>
                    </a:cubicBezTo>
                    <a:cubicBezTo>
                      <a:pt x="6368" y="467"/>
                      <a:pt x="5464" y="1083"/>
                      <a:pt x="4606" y="1847"/>
                    </a:cubicBezTo>
                    <a:cubicBezTo>
                      <a:pt x="3715" y="2638"/>
                      <a:pt x="2872" y="3585"/>
                      <a:pt x="2156" y="4475"/>
                    </a:cubicBezTo>
                    <a:cubicBezTo>
                      <a:pt x="2070" y="4584"/>
                      <a:pt x="1985" y="4690"/>
                      <a:pt x="1902" y="4797"/>
                    </a:cubicBezTo>
                    <a:cubicBezTo>
                      <a:pt x="1407" y="5428"/>
                      <a:pt x="985" y="6016"/>
                      <a:pt x="664" y="6480"/>
                    </a:cubicBezTo>
                    <a:cubicBezTo>
                      <a:pt x="244" y="7088"/>
                      <a:pt x="0" y="7483"/>
                      <a:pt x="0" y="7483"/>
                    </a:cubicBezTo>
                    <a:lnTo>
                      <a:pt x="26967" y="9947"/>
                    </a:lnTo>
                    <a:cubicBezTo>
                      <a:pt x="26967" y="9947"/>
                      <a:pt x="26547" y="8873"/>
                      <a:pt x="25844" y="7471"/>
                    </a:cubicBezTo>
                    <a:cubicBezTo>
                      <a:pt x="25511" y="6806"/>
                      <a:pt x="25113" y="6066"/>
                      <a:pt x="24666" y="5335"/>
                    </a:cubicBezTo>
                    <a:cubicBezTo>
                      <a:pt x="24440" y="4964"/>
                      <a:pt x="24201" y="4596"/>
                      <a:pt x="23952" y="4240"/>
                    </a:cubicBezTo>
                    <a:cubicBezTo>
                      <a:pt x="23341" y="3368"/>
                      <a:pt x="22667" y="2567"/>
                      <a:pt x="21954" y="1990"/>
                    </a:cubicBezTo>
                    <a:cubicBezTo>
                      <a:pt x="21459" y="1589"/>
                      <a:pt x="20945" y="1295"/>
                      <a:pt x="20424" y="1161"/>
                    </a:cubicBezTo>
                    <a:cubicBezTo>
                      <a:pt x="20001" y="1052"/>
                      <a:pt x="19587" y="973"/>
                      <a:pt x="19187" y="916"/>
                    </a:cubicBezTo>
                    <a:cubicBezTo>
                      <a:pt x="18615" y="836"/>
                      <a:pt x="18070" y="803"/>
                      <a:pt x="17565" y="803"/>
                    </a:cubicBezTo>
                    <a:cubicBezTo>
                      <a:pt x="15731" y="803"/>
                      <a:pt x="14410" y="1227"/>
                      <a:pt x="14160" y="1313"/>
                    </a:cubicBezTo>
                    <a:cubicBezTo>
                      <a:pt x="14151" y="1308"/>
                      <a:pt x="14142" y="1303"/>
                      <a:pt x="14130" y="1296"/>
                    </a:cubicBezTo>
                    <a:cubicBezTo>
                      <a:pt x="13735" y="1078"/>
                      <a:pt x="11647" y="0"/>
                      <a:pt x="8804"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9" name="Google Shape;1399;p37">
                <a:extLst>
                  <a:ext uri="{FF2B5EF4-FFF2-40B4-BE49-F238E27FC236}">
                    <a16:creationId xmlns:a16="http://schemas.microsoft.com/office/drawing/2014/main" id="{474FCCF1-C0FC-921A-75A8-1389278653F1}"/>
                  </a:ext>
                </a:extLst>
              </p:cNvPr>
              <p:cNvSpPr/>
              <p:nvPr/>
            </p:nvSpPr>
            <p:spPr>
              <a:xfrm>
                <a:off x="5927966" y="4059321"/>
                <a:ext cx="1193897" cy="446361"/>
              </a:xfrm>
              <a:custGeom>
                <a:avLst/>
                <a:gdLst/>
                <a:ahLst/>
                <a:cxnLst/>
                <a:rect l="l" t="t" r="r" b="b"/>
                <a:pathLst>
                  <a:path w="26967" h="9032" extrusionOk="0">
                    <a:moveTo>
                      <a:pt x="19187" y="1"/>
                    </a:moveTo>
                    <a:cubicBezTo>
                      <a:pt x="18657" y="305"/>
                      <a:pt x="18115" y="592"/>
                      <a:pt x="17567" y="863"/>
                    </a:cubicBezTo>
                    <a:cubicBezTo>
                      <a:pt x="16130" y="1570"/>
                      <a:pt x="14637" y="2163"/>
                      <a:pt x="13105" y="2634"/>
                    </a:cubicBezTo>
                    <a:cubicBezTo>
                      <a:pt x="10391" y="3470"/>
                      <a:pt x="7558" y="3927"/>
                      <a:pt x="4721" y="3970"/>
                    </a:cubicBezTo>
                    <a:lnTo>
                      <a:pt x="4717" y="3969"/>
                    </a:lnTo>
                    <a:cubicBezTo>
                      <a:pt x="4607" y="3971"/>
                      <a:pt x="4497" y="3973"/>
                      <a:pt x="4386" y="3973"/>
                    </a:cubicBezTo>
                    <a:cubicBezTo>
                      <a:pt x="4338" y="3973"/>
                      <a:pt x="4291" y="3973"/>
                      <a:pt x="4243" y="3973"/>
                    </a:cubicBezTo>
                    <a:cubicBezTo>
                      <a:pt x="3462" y="3973"/>
                      <a:pt x="2681" y="3943"/>
                      <a:pt x="1902" y="3882"/>
                    </a:cubicBezTo>
                    <a:cubicBezTo>
                      <a:pt x="1407" y="4513"/>
                      <a:pt x="985" y="5101"/>
                      <a:pt x="664" y="5565"/>
                    </a:cubicBezTo>
                    <a:cubicBezTo>
                      <a:pt x="244" y="6173"/>
                      <a:pt x="0" y="6568"/>
                      <a:pt x="0" y="6568"/>
                    </a:cubicBezTo>
                    <a:lnTo>
                      <a:pt x="26967" y="9032"/>
                    </a:lnTo>
                    <a:cubicBezTo>
                      <a:pt x="26967" y="9032"/>
                      <a:pt x="26547" y="7958"/>
                      <a:pt x="25844" y="6556"/>
                    </a:cubicBezTo>
                    <a:cubicBezTo>
                      <a:pt x="25511" y="5891"/>
                      <a:pt x="25113" y="5151"/>
                      <a:pt x="24666" y="4420"/>
                    </a:cubicBezTo>
                    <a:cubicBezTo>
                      <a:pt x="24440" y="4049"/>
                      <a:pt x="24201" y="3681"/>
                      <a:pt x="23952" y="3325"/>
                    </a:cubicBezTo>
                    <a:cubicBezTo>
                      <a:pt x="23341" y="2453"/>
                      <a:pt x="22667" y="1652"/>
                      <a:pt x="21954" y="1075"/>
                    </a:cubicBezTo>
                    <a:cubicBezTo>
                      <a:pt x="21459" y="674"/>
                      <a:pt x="20945" y="380"/>
                      <a:pt x="20424" y="246"/>
                    </a:cubicBezTo>
                    <a:cubicBezTo>
                      <a:pt x="20001" y="137"/>
                      <a:pt x="19587" y="58"/>
                      <a:pt x="19187" y="1"/>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0" name="Google Shape;1400;p37">
                <a:extLst>
                  <a:ext uri="{FF2B5EF4-FFF2-40B4-BE49-F238E27FC236}">
                    <a16:creationId xmlns:a16="http://schemas.microsoft.com/office/drawing/2014/main" id="{52230FAC-491E-B45E-A4D6-07FF9DCC66B1}"/>
                  </a:ext>
                </a:extLst>
              </p:cNvPr>
              <p:cNvSpPr/>
              <p:nvPr/>
            </p:nvSpPr>
            <p:spPr>
              <a:xfrm>
                <a:off x="6453557" y="3979361"/>
                <a:ext cx="218175" cy="121820"/>
              </a:xfrm>
              <a:custGeom>
                <a:avLst/>
                <a:gdLst/>
                <a:ahLst/>
                <a:cxnLst/>
                <a:rect l="l" t="t" r="r" b="b"/>
                <a:pathLst>
                  <a:path w="4928" h="2465" extrusionOk="0">
                    <a:moveTo>
                      <a:pt x="555" y="1"/>
                    </a:moveTo>
                    <a:lnTo>
                      <a:pt x="1" y="1516"/>
                    </a:lnTo>
                    <a:cubicBezTo>
                      <a:pt x="1" y="1516"/>
                      <a:pt x="475" y="2258"/>
                      <a:pt x="2401" y="2435"/>
                    </a:cubicBezTo>
                    <a:cubicBezTo>
                      <a:pt x="2632" y="2456"/>
                      <a:pt x="2843" y="2465"/>
                      <a:pt x="3037" y="2465"/>
                    </a:cubicBezTo>
                    <a:cubicBezTo>
                      <a:pt x="4461" y="2465"/>
                      <a:pt x="4927" y="1966"/>
                      <a:pt x="4927" y="1966"/>
                    </a:cubicBezTo>
                    <a:lnTo>
                      <a:pt x="4654" y="375"/>
                    </a:lnTo>
                    <a:cubicBezTo>
                      <a:pt x="4422" y="387"/>
                      <a:pt x="4187" y="393"/>
                      <a:pt x="3950" y="393"/>
                    </a:cubicBezTo>
                    <a:cubicBezTo>
                      <a:pt x="3505" y="393"/>
                      <a:pt x="3052" y="372"/>
                      <a:pt x="2593" y="329"/>
                    </a:cubicBezTo>
                    <a:cubicBezTo>
                      <a:pt x="1889" y="266"/>
                      <a:pt x="1207" y="156"/>
                      <a:pt x="555"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1" name="Google Shape;1401;p37">
                <a:extLst>
                  <a:ext uri="{FF2B5EF4-FFF2-40B4-BE49-F238E27FC236}">
                    <a16:creationId xmlns:a16="http://schemas.microsoft.com/office/drawing/2014/main" id="{BEB8FA7B-335C-DD75-338D-7E5472EE0CE3}"/>
                  </a:ext>
                </a:extLst>
              </p:cNvPr>
              <p:cNvSpPr/>
              <p:nvPr/>
            </p:nvSpPr>
            <p:spPr>
              <a:xfrm>
                <a:off x="6453557" y="3979361"/>
                <a:ext cx="206088" cy="84854"/>
              </a:xfrm>
              <a:custGeom>
                <a:avLst/>
                <a:gdLst/>
                <a:ahLst/>
                <a:cxnLst/>
                <a:rect l="l" t="t" r="r" b="b"/>
                <a:pathLst>
                  <a:path w="4655" h="1717" extrusionOk="0">
                    <a:moveTo>
                      <a:pt x="555" y="1"/>
                    </a:moveTo>
                    <a:lnTo>
                      <a:pt x="1" y="1516"/>
                    </a:lnTo>
                    <a:cubicBezTo>
                      <a:pt x="453" y="1658"/>
                      <a:pt x="888" y="1716"/>
                      <a:pt x="1299" y="1716"/>
                    </a:cubicBezTo>
                    <a:cubicBezTo>
                      <a:pt x="3263" y="1716"/>
                      <a:pt x="4654" y="375"/>
                      <a:pt x="4654" y="375"/>
                    </a:cubicBezTo>
                    <a:lnTo>
                      <a:pt x="555" y="1"/>
                    </a:ln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2" name="Google Shape;1402;p37">
                <a:extLst>
                  <a:ext uri="{FF2B5EF4-FFF2-40B4-BE49-F238E27FC236}">
                    <a16:creationId xmlns:a16="http://schemas.microsoft.com/office/drawing/2014/main" id="{96C3495B-CC78-D051-77E6-F525F2791945}"/>
                  </a:ext>
                </a:extLst>
              </p:cNvPr>
              <p:cNvSpPr/>
              <p:nvPr/>
            </p:nvSpPr>
            <p:spPr>
              <a:xfrm>
                <a:off x="6030056" y="3329802"/>
                <a:ext cx="220389" cy="387601"/>
              </a:xfrm>
              <a:custGeom>
                <a:avLst/>
                <a:gdLst/>
                <a:ahLst/>
                <a:cxnLst/>
                <a:rect l="l" t="t" r="r" b="b"/>
                <a:pathLst>
                  <a:path w="4978" h="7843" extrusionOk="0">
                    <a:moveTo>
                      <a:pt x="4978" y="1506"/>
                    </a:moveTo>
                    <a:lnTo>
                      <a:pt x="4978" y="1507"/>
                    </a:lnTo>
                    <a:lnTo>
                      <a:pt x="4978" y="1507"/>
                    </a:lnTo>
                    <a:cubicBezTo>
                      <a:pt x="4978" y="1507"/>
                      <a:pt x="4978" y="1507"/>
                      <a:pt x="4978" y="1507"/>
                    </a:cubicBezTo>
                    <a:lnTo>
                      <a:pt x="4978" y="1506"/>
                    </a:lnTo>
                    <a:close/>
                    <a:moveTo>
                      <a:pt x="2912" y="1"/>
                    </a:moveTo>
                    <a:cubicBezTo>
                      <a:pt x="2660" y="1"/>
                      <a:pt x="2408" y="44"/>
                      <a:pt x="2171" y="130"/>
                    </a:cubicBezTo>
                    <a:cubicBezTo>
                      <a:pt x="2101" y="155"/>
                      <a:pt x="2033" y="183"/>
                      <a:pt x="1969" y="215"/>
                    </a:cubicBezTo>
                    <a:cubicBezTo>
                      <a:pt x="1139" y="617"/>
                      <a:pt x="614" y="1513"/>
                      <a:pt x="361" y="2415"/>
                    </a:cubicBezTo>
                    <a:cubicBezTo>
                      <a:pt x="1" y="3705"/>
                      <a:pt x="98" y="5159"/>
                      <a:pt x="831" y="6279"/>
                    </a:cubicBezTo>
                    <a:cubicBezTo>
                      <a:pt x="1437" y="7204"/>
                      <a:pt x="2514" y="7834"/>
                      <a:pt x="3602" y="7843"/>
                    </a:cubicBezTo>
                    <a:lnTo>
                      <a:pt x="3605" y="7843"/>
                    </a:lnTo>
                    <a:cubicBezTo>
                      <a:pt x="3615" y="7843"/>
                      <a:pt x="3624" y="7843"/>
                      <a:pt x="3634" y="7843"/>
                    </a:cubicBezTo>
                    <a:cubicBezTo>
                      <a:pt x="3853" y="7843"/>
                      <a:pt x="4073" y="7814"/>
                      <a:pt x="4290" y="7761"/>
                    </a:cubicBezTo>
                    <a:lnTo>
                      <a:pt x="4978" y="1507"/>
                    </a:lnTo>
                    <a:lnTo>
                      <a:pt x="4978" y="1507"/>
                    </a:lnTo>
                    <a:cubicBezTo>
                      <a:pt x="4802" y="952"/>
                      <a:pt x="4392" y="476"/>
                      <a:pt x="3869" y="220"/>
                    </a:cubicBezTo>
                    <a:cubicBezTo>
                      <a:pt x="3572" y="75"/>
                      <a:pt x="3242" y="1"/>
                      <a:pt x="2912"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3" name="Google Shape;1403;p37">
                <a:extLst>
                  <a:ext uri="{FF2B5EF4-FFF2-40B4-BE49-F238E27FC236}">
                    <a16:creationId xmlns:a16="http://schemas.microsoft.com/office/drawing/2014/main" id="{34AD29F4-A7E9-EA6B-065F-03770CA09E09}"/>
                  </a:ext>
                </a:extLst>
              </p:cNvPr>
              <p:cNvSpPr/>
              <p:nvPr/>
            </p:nvSpPr>
            <p:spPr>
              <a:xfrm>
                <a:off x="6060161" y="3416631"/>
                <a:ext cx="92618" cy="249818"/>
              </a:xfrm>
              <a:custGeom>
                <a:avLst/>
                <a:gdLst/>
                <a:ahLst/>
                <a:cxnLst/>
                <a:rect l="l" t="t" r="r" b="b"/>
                <a:pathLst>
                  <a:path w="2092" h="5055" extrusionOk="0">
                    <a:moveTo>
                      <a:pt x="885" y="1"/>
                    </a:moveTo>
                    <a:cubicBezTo>
                      <a:pt x="877" y="1"/>
                      <a:pt x="868" y="1"/>
                      <a:pt x="859" y="2"/>
                    </a:cubicBezTo>
                    <a:cubicBezTo>
                      <a:pt x="338" y="40"/>
                      <a:pt x="0" y="1202"/>
                      <a:pt x="104" y="2597"/>
                    </a:cubicBezTo>
                    <a:cubicBezTo>
                      <a:pt x="206" y="3969"/>
                      <a:pt x="696" y="5054"/>
                      <a:pt x="1208" y="5054"/>
                    </a:cubicBezTo>
                    <a:cubicBezTo>
                      <a:pt x="1217" y="5054"/>
                      <a:pt x="1225" y="5054"/>
                      <a:pt x="1234" y="5053"/>
                    </a:cubicBezTo>
                    <a:cubicBezTo>
                      <a:pt x="1754" y="5014"/>
                      <a:pt x="2091" y="3852"/>
                      <a:pt x="1987" y="2457"/>
                    </a:cubicBezTo>
                    <a:cubicBezTo>
                      <a:pt x="1886" y="1086"/>
                      <a:pt x="1395" y="1"/>
                      <a:pt x="885"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4" name="Google Shape;1404;p37">
                <a:extLst>
                  <a:ext uri="{FF2B5EF4-FFF2-40B4-BE49-F238E27FC236}">
                    <a16:creationId xmlns:a16="http://schemas.microsoft.com/office/drawing/2014/main" id="{5DF49F92-C756-487D-8E18-0654C41E4B7B}"/>
                  </a:ext>
                </a:extLst>
              </p:cNvPr>
              <p:cNvSpPr/>
              <p:nvPr/>
            </p:nvSpPr>
            <p:spPr>
              <a:xfrm>
                <a:off x="6101643" y="3406401"/>
                <a:ext cx="57156" cy="259307"/>
              </a:xfrm>
              <a:custGeom>
                <a:avLst/>
                <a:gdLst/>
                <a:ahLst/>
                <a:cxnLst/>
                <a:rect l="l" t="t" r="r" b="b"/>
                <a:pathLst>
                  <a:path w="1291" h="5247" extrusionOk="0">
                    <a:moveTo>
                      <a:pt x="85" y="1"/>
                    </a:moveTo>
                    <a:cubicBezTo>
                      <a:pt x="63" y="1"/>
                      <a:pt x="43" y="10"/>
                      <a:pt x="28" y="27"/>
                    </a:cubicBezTo>
                    <a:cubicBezTo>
                      <a:pt x="1" y="58"/>
                      <a:pt x="5" y="104"/>
                      <a:pt x="36" y="131"/>
                    </a:cubicBezTo>
                    <a:cubicBezTo>
                      <a:pt x="323" y="374"/>
                      <a:pt x="539" y="731"/>
                      <a:pt x="715" y="1256"/>
                    </a:cubicBezTo>
                    <a:cubicBezTo>
                      <a:pt x="1140" y="2518"/>
                      <a:pt x="1117" y="3900"/>
                      <a:pt x="649" y="5147"/>
                    </a:cubicBezTo>
                    <a:cubicBezTo>
                      <a:pt x="635" y="5185"/>
                      <a:pt x="654" y="5228"/>
                      <a:pt x="692" y="5242"/>
                    </a:cubicBezTo>
                    <a:cubicBezTo>
                      <a:pt x="698" y="5245"/>
                      <a:pt x="705" y="5246"/>
                      <a:pt x="711" y="5246"/>
                    </a:cubicBezTo>
                    <a:cubicBezTo>
                      <a:pt x="713" y="5246"/>
                      <a:pt x="715" y="5246"/>
                      <a:pt x="717" y="5246"/>
                    </a:cubicBezTo>
                    <a:cubicBezTo>
                      <a:pt x="748" y="5246"/>
                      <a:pt x="776" y="5228"/>
                      <a:pt x="787" y="5199"/>
                    </a:cubicBezTo>
                    <a:cubicBezTo>
                      <a:pt x="1266" y="3920"/>
                      <a:pt x="1291" y="2503"/>
                      <a:pt x="854" y="1209"/>
                    </a:cubicBezTo>
                    <a:cubicBezTo>
                      <a:pt x="668" y="658"/>
                      <a:pt x="439" y="279"/>
                      <a:pt x="132" y="18"/>
                    </a:cubicBezTo>
                    <a:cubicBezTo>
                      <a:pt x="118" y="6"/>
                      <a:pt x="101" y="1"/>
                      <a:pt x="85" y="1"/>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5" name="Google Shape;1405;p37">
                <a:extLst>
                  <a:ext uri="{FF2B5EF4-FFF2-40B4-BE49-F238E27FC236}">
                    <a16:creationId xmlns:a16="http://schemas.microsoft.com/office/drawing/2014/main" id="{1E8A483D-6C2C-C3AB-8F25-EFA32295DE5F}"/>
                  </a:ext>
                </a:extLst>
              </p:cNvPr>
              <p:cNvSpPr/>
              <p:nvPr/>
            </p:nvSpPr>
            <p:spPr>
              <a:xfrm>
                <a:off x="6084687" y="3539931"/>
                <a:ext cx="67516" cy="74081"/>
              </a:xfrm>
              <a:custGeom>
                <a:avLst/>
                <a:gdLst/>
                <a:ahLst/>
                <a:cxnLst/>
                <a:rect l="l" t="t" r="r" b="b"/>
                <a:pathLst>
                  <a:path w="1525" h="1499" extrusionOk="0">
                    <a:moveTo>
                      <a:pt x="1440" y="0"/>
                    </a:moveTo>
                    <a:cubicBezTo>
                      <a:pt x="1429" y="0"/>
                      <a:pt x="1417" y="3"/>
                      <a:pt x="1406" y="8"/>
                    </a:cubicBezTo>
                    <a:cubicBezTo>
                      <a:pt x="815" y="310"/>
                      <a:pt x="323" y="801"/>
                      <a:pt x="20" y="1390"/>
                    </a:cubicBezTo>
                    <a:cubicBezTo>
                      <a:pt x="1" y="1427"/>
                      <a:pt x="15" y="1471"/>
                      <a:pt x="51" y="1490"/>
                    </a:cubicBezTo>
                    <a:cubicBezTo>
                      <a:pt x="60" y="1494"/>
                      <a:pt x="70" y="1497"/>
                      <a:pt x="79" y="1498"/>
                    </a:cubicBezTo>
                    <a:cubicBezTo>
                      <a:pt x="81" y="1498"/>
                      <a:pt x="83" y="1499"/>
                      <a:pt x="85" y="1499"/>
                    </a:cubicBezTo>
                    <a:cubicBezTo>
                      <a:pt x="111" y="1499"/>
                      <a:pt x="138" y="1483"/>
                      <a:pt x="150" y="1458"/>
                    </a:cubicBezTo>
                    <a:cubicBezTo>
                      <a:pt x="440" y="894"/>
                      <a:pt x="910" y="427"/>
                      <a:pt x="1474" y="140"/>
                    </a:cubicBezTo>
                    <a:cubicBezTo>
                      <a:pt x="1510" y="120"/>
                      <a:pt x="1524" y="76"/>
                      <a:pt x="1505" y="40"/>
                    </a:cubicBezTo>
                    <a:cubicBezTo>
                      <a:pt x="1492" y="14"/>
                      <a:pt x="1467" y="0"/>
                      <a:pt x="1440" y="0"/>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6" name="Google Shape;1406;p37">
                <a:extLst>
                  <a:ext uri="{FF2B5EF4-FFF2-40B4-BE49-F238E27FC236}">
                    <a16:creationId xmlns:a16="http://schemas.microsoft.com/office/drawing/2014/main" id="{ABFDACFD-21D1-A855-2BC7-8BC0E0F5B669}"/>
                  </a:ext>
                </a:extLst>
              </p:cNvPr>
              <p:cNvSpPr/>
              <p:nvPr/>
            </p:nvSpPr>
            <p:spPr>
              <a:xfrm>
                <a:off x="6116917" y="3329802"/>
                <a:ext cx="133526" cy="387601"/>
              </a:xfrm>
              <a:custGeom>
                <a:avLst/>
                <a:gdLst/>
                <a:ahLst/>
                <a:cxnLst/>
                <a:rect l="l" t="t" r="r" b="b"/>
                <a:pathLst>
                  <a:path w="3016" h="7843" extrusionOk="0">
                    <a:moveTo>
                      <a:pt x="950" y="1"/>
                    </a:moveTo>
                    <a:cubicBezTo>
                      <a:pt x="698" y="1"/>
                      <a:pt x="446" y="44"/>
                      <a:pt x="209" y="130"/>
                    </a:cubicBezTo>
                    <a:cubicBezTo>
                      <a:pt x="139" y="155"/>
                      <a:pt x="71" y="183"/>
                      <a:pt x="7" y="215"/>
                    </a:cubicBezTo>
                    <a:lnTo>
                      <a:pt x="0" y="220"/>
                    </a:lnTo>
                    <a:cubicBezTo>
                      <a:pt x="1848" y="2445"/>
                      <a:pt x="1640" y="7843"/>
                      <a:pt x="1640" y="7843"/>
                    </a:cubicBezTo>
                    <a:lnTo>
                      <a:pt x="1643" y="7843"/>
                    </a:lnTo>
                    <a:cubicBezTo>
                      <a:pt x="1653" y="7843"/>
                      <a:pt x="1662" y="7843"/>
                      <a:pt x="1672" y="7843"/>
                    </a:cubicBezTo>
                    <a:cubicBezTo>
                      <a:pt x="1891" y="7843"/>
                      <a:pt x="2111" y="7814"/>
                      <a:pt x="2328" y="7761"/>
                    </a:cubicBezTo>
                    <a:lnTo>
                      <a:pt x="3016" y="1506"/>
                    </a:lnTo>
                    <a:cubicBezTo>
                      <a:pt x="2841" y="952"/>
                      <a:pt x="2430" y="476"/>
                      <a:pt x="1907" y="220"/>
                    </a:cubicBezTo>
                    <a:cubicBezTo>
                      <a:pt x="1610" y="75"/>
                      <a:pt x="1280" y="1"/>
                      <a:pt x="95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7" name="Google Shape;1407;p37">
                <a:extLst>
                  <a:ext uri="{FF2B5EF4-FFF2-40B4-BE49-F238E27FC236}">
                    <a16:creationId xmlns:a16="http://schemas.microsoft.com/office/drawing/2014/main" id="{627B8686-1632-51E2-5AFC-1900E9884466}"/>
                  </a:ext>
                </a:extLst>
              </p:cNvPr>
              <p:cNvSpPr/>
              <p:nvPr/>
            </p:nvSpPr>
            <p:spPr>
              <a:xfrm>
                <a:off x="6958782" y="3422067"/>
                <a:ext cx="219282" cy="379002"/>
              </a:xfrm>
              <a:custGeom>
                <a:avLst/>
                <a:gdLst/>
                <a:ahLst/>
                <a:cxnLst/>
                <a:rect l="l" t="t" r="r" b="b"/>
                <a:pathLst>
                  <a:path w="4953" h="7669" extrusionOk="0">
                    <a:moveTo>
                      <a:pt x="2359" y="0"/>
                    </a:moveTo>
                    <a:cubicBezTo>
                      <a:pt x="2163" y="0"/>
                      <a:pt x="1968" y="26"/>
                      <a:pt x="1780" y="79"/>
                    </a:cubicBezTo>
                    <a:cubicBezTo>
                      <a:pt x="1219" y="236"/>
                      <a:pt x="729" y="630"/>
                      <a:pt x="456" y="1143"/>
                    </a:cubicBezTo>
                    <a:lnTo>
                      <a:pt x="0" y="7419"/>
                    </a:lnTo>
                    <a:cubicBezTo>
                      <a:pt x="211" y="7515"/>
                      <a:pt x="433" y="7584"/>
                      <a:pt x="658" y="7624"/>
                    </a:cubicBezTo>
                    <a:lnTo>
                      <a:pt x="661" y="7624"/>
                    </a:lnTo>
                    <a:cubicBezTo>
                      <a:pt x="831" y="7654"/>
                      <a:pt x="1004" y="7668"/>
                      <a:pt x="1176" y="7668"/>
                    </a:cubicBezTo>
                    <a:cubicBezTo>
                      <a:pt x="2094" y="7668"/>
                      <a:pt x="3027" y="7261"/>
                      <a:pt x="3670" y="6587"/>
                    </a:cubicBezTo>
                    <a:cubicBezTo>
                      <a:pt x="4593" y="5620"/>
                      <a:pt x="4953" y="4207"/>
                      <a:pt x="4832" y="2873"/>
                    </a:cubicBezTo>
                    <a:cubicBezTo>
                      <a:pt x="4748" y="1941"/>
                      <a:pt x="4393" y="965"/>
                      <a:pt x="3650" y="418"/>
                    </a:cubicBezTo>
                    <a:cubicBezTo>
                      <a:pt x="3592" y="376"/>
                      <a:pt x="3531" y="335"/>
                      <a:pt x="3466" y="297"/>
                    </a:cubicBezTo>
                    <a:cubicBezTo>
                      <a:pt x="3132" y="101"/>
                      <a:pt x="2745" y="0"/>
                      <a:pt x="2359" y="0"/>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8" name="Google Shape;1408;p37">
                <a:extLst>
                  <a:ext uri="{FF2B5EF4-FFF2-40B4-BE49-F238E27FC236}">
                    <a16:creationId xmlns:a16="http://schemas.microsoft.com/office/drawing/2014/main" id="{964351DE-D3AB-DEA1-D22F-8C231614A8F2}"/>
                  </a:ext>
                </a:extLst>
              </p:cNvPr>
              <p:cNvSpPr/>
              <p:nvPr/>
            </p:nvSpPr>
            <p:spPr>
              <a:xfrm>
                <a:off x="7041880" y="3520954"/>
                <a:ext cx="112319" cy="243344"/>
              </a:xfrm>
              <a:custGeom>
                <a:avLst/>
                <a:gdLst/>
                <a:ahLst/>
                <a:cxnLst/>
                <a:rect l="l" t="t" r="r" b="b"/>
                <a:pathLst>
                  <a:path w="2537" h="4924" extrusionOk="0">
                    <a:moveTo>
                      <a:pt x="1817" y="0"/>
                    </a:moveTo>
                    <a:cubicBezTo>
                      <a:pt x="1323" y="0"/>
                      <a:pt x="688" y="951"/>
                      <a:pt x="355" y="2221"/>
                    </a:cubicBezTo>
                    <a:cubicBezTo>
                      <a:pt x="0" y="3575"/>
                      <a:pt x="121" y="4779"/>
                      <a:pt x="626" y="4911"/>
                    </a:cubicBezTo>
                    <a:cubicBezTo>
                      <a:pt x="657" y="4919"/>
                      <a:pt x="688" y="4923"/>
                      <a:pt x="719" y="4923"/>
                    </a:cubicBezTo>
                    <a:cubicBezTo>
                      <a:pt x="1213" y="4923"/>
                      <a:pt x="1849" y="3972"/>
                      <a:pt x="2182" y="2701"/>
                    </a:cubicBezTo>
                    <a:cubicBezTo>
                      <a:pt x="2537" y="1347"/>
                      <a:pt x="2415" y="143"/>
                      <a:pt x="1911" y="12"/>
                    </a:cubicBezTo>
                    <a:cubicBezTo>
                      <a:pt x="1880" y="4"/>
                      <a:pt x="1849" y="0"/>
                      <a:pt x="1817" y="0"/>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9" name="Google Shape;1409;p37">
                <a:extLst>
                  <a:ext uri="{FF2B5EF4-FFF2-40B4-BE49-F238E27FC236}">
                    <a16:creationId xmlns:a16="http://schemas.microsoft.com/office/drawing/2014/main" id="{1DB4CEA0-E240-D0DE-7E94-72C9E9060561}"/>
                  </a:ext>
                </a:extLst>
              </p:cNvPr>
              <p:cNvSpPr/>
              <p:nvPr/>
            </p:nvSpPr>
            <p:spPr>
              <a:xfrm>
                <a:off x="7038338" y="3509983"/>
                <a:ext cx="86154" cy="249472"/>
              </a:xfrm>
              <a:custGeom>
                <a:avLst/>
                <a:gdLst/>
                <a:ahLst/>
                <a:cxnLst/>
                <a:rect l="l" t="t" r="r" b="b"/>
                <a:pathLst>
                  <a:path w="1946" h="5048" extrusionOk="0">
                    <a:moveTo>
                      <a:pt x="1861" y="1"/>
                    </a:moveTo>
                    <a:cubicBezTo>
                      <a:pt x="1848" y="1"/>
                      <a:pt x="1836" y="4"/>
                      <a:pt x="1825" y="11"/>
                    </a:cubicBezTo>
                    <a:cubicBezTo>
                      <a:pt x="1475" y="212"/>
                      <a:pt x="1180" y="542"/>
                      <a:pt x="897" y="1051"/>
                    </a:cubicBezTo>
                    <a:cubicBezTo>
                      <a:pt x="235" y="2243"/>
                      <a:pt x="1" y="3642"/>
                      <a:pt x="241" y="4986"/>
                    </a:cubicBezTo>
                    <a:cubicBezTo>
                      <a:pt x="246" y="5020"/>
                      <a:pt x="274" y="5044"/>
                      <a:pt x="306" y="5046"/>
                    </a:cubicBezTo>
                    <a:cubicBezTo>
                      <a:pt x="309" y="5047"/>
                      <a:pt x="313" y="5047"/>
                      <a:pt x="316" y="5047"/>
                    </a:cubicBezTo>
                    <a:cubicBezTo>
                      <a:pt x="319" y="5047"/>
                      <a:pt x="322" y="5047"/>
                      <a:pt x="326" y="5046"/>
                    </a:cubicBezTo>
                    <a:cubicBezTo>
                      <a:pt x="366" y="5038"/>
                      <a:pt x="393" y="5001"/>
                      <a:pt x="385" y="4960"/>
                    </a:cubicBezTo>
                    <a:cubicBezTo>
                      <a:pt x="152" y="3649"/>
                      <a:pt x="379" y="2286"/>
                      <a:pt x="1027" y="1122"/>
                    </a:cubicBezTo>
                    <a:cubicBezTo>
                      <a:pt x="1296" y="638"/>
                      <a:pt x="1573" y="325"/>
                      <a:pt x="1897" y="138"/>
                    </a:cubicBezTo>
                    <a:cubicBezTo>
                      <a:pt x="1932" y="118"/>
                      <a:pt x="1945" y="73"/>
                      <a:pt x="1925" y="38"/>
                    </a:cubicBezTo>
                    <a:cubicBezTo>
                      <a:pt x="1911" y="14"/>
                      <a:pt x="1886" y="1"/>
                      <a:pt x="1861" y="1"/>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0" name="Google Shape;1410;p37">
                <a:extLst>
                  <a:ext uri="{FF2B5EF4-FFF2-40B4-BE49-F238E27FC236}">
                    <a16:creationId xmlns:a16="http://schemas.microsoft.com/office/drawing/2014/main" id="{09BDD17A-8C1F-F115-0DEF-25AECDE7BF71}"/>
                  </a:ext>
                </a:extLst>
              </p:cNvPr>
              <p:cNvSpPr/>
              <p:nvPr/>
            </p:nvSpPr>
            <p:spPr>
              <a:xfrm>
                <a:off x="7052948" y="3632591"/>
                <a:ext cx="55562" cy="85101"/>
              </a:xfrm>
              <a:custGeom>
                <a:avLst/>
                <a:gdLst/>
                <a:ahLst/>
                <a:cxnLst/>
                <a:rect l="l" t="t" r="r" b="b"/>
                <a:pathLst>
                  <a:path w="1255" h="1722" extrusionOk="0">
                    <a:moveTo>
                      <a:pt x="85" y="0"/>
                    </a:moveTo>
                    <a:cubicBezTo>
                      <a:pt x="63" y="0"/>
                      <a:pt x="41" y="10"/>
                      <a:pt x="27" y="28"/>
                    </a:cubicBezTo>
                    <a:cubicBezTo>
                      <a:pt x="1" y="61"/>
                      <a:pt x="7" y="108"/>
                      <a:pt x="40" y="132"/>
                    </a:cubicBezTo>
                    <a:cubicBezTo>
                      <a:pt x="542" y="517"/>
                      <a:pt x="919" y="1062"/>
                      <a:pt x="1101" y="1669"/>
                    </a:cubicBezTo>
                    <a:cubicBezTo>
                      <a:pt x="1110" y="1699"/>
                      <a:pt x="1136" y="1718"/>
                      <a:pt x="1165" y="1721"/>
                    </a:cubicBezTo>
                    <a:cubicBezTo>
                      <a:pt x="1167" y="1721"/>
                      <a:pt x="1170" y="1721"/>
                      <a:pt x="1172" y="1721"/>
                    </a:cubicBezTo>
                    <a:cubicBezTo>
                      <a:pt x="1179" y="1721"/>
                      <a:pt x="1187" y="1720"/>
                      <a:pt x="1193" y="1718"/>
                    </a:cubicBezTo>
                    <a:cubicBezTo>
                      <a:pt x="1232" y="1707"/>
                      <a:pt x="1254" y="1665"/>
                      <a:pt x="1243" y="1626"/>
                    </a:cubicBezTo>
                    <a:cubicBezTo>
                      <a:pt x="1052" y="991"/>
                      <a:pt x="655" y="419"/>
                      <a:pt x="129" y="15"/>
                    </a:cubicBezTo>
                    <a:cubicBezTo>
                      <a:pt x="116" y="5"/>
                      <a:pt x="100" y="0"/>
                      <a:pt x="85" y="0"/>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1" name="Google Shape;1411;p37">
                <a:extLst>
                  <a:ext uri="{FF2B5EF4-FFF2-40B4-BE49-F238E27FC236}">
                    <a16:creationId xmlns:a16="http://schemas.microsoft.com/office/drawing/2014/main" id="{E49BFAB7-1E67-0A34-5295-D7B2110E8485}"/>
                  </a:ext>
                </a:extLst>
              </p:cNvPr>
              <p:cNvSpPr/>
              <p:nvPr/>
            </p:nvSpPr>
            <p:spPr>
              <a:xfrm>
                <a:off x="6958782" y="3422067"/>
                <a:ext cx="161860" cy="376778"/>
              </a:xfrm>
              <a:custGeom>
                <a:avLst/>
                <a:gdLst/>
                <a:ahLst/>
                <a:cxnLst/>
                <a:rect l="l" t="t" r="r" b="b"/>
                <a:pathLst>
                  <a:path w="3656" h="7624" extrusionOk="0">
                    <a:moveTo>
                      <a:pt x="2359" y="0"/>
                    </a:moveTo>
                    <a:cubicBezTo>
                      <a:pt x="2164" y="0"/>
                      <a:pt x="1969" y="26"/>
                      <a:pt x="1781" y="79"/>
                    </a:cubicBezTo>
                    <a:cubicBezTo>
                      <a:pt x="1219" y="236"/>
                      <a:pt x="729" y="630"/>
                      <a:pt x="456" y="1143"/>
                    </a:cubicBezTo>
                    <a:lnTo>
                      <a:pt x="0" y="7419"/>
                    </a:lnTo>
                    <a:cubicBezTo>
                      <a:pt x="211" y="7515"/>
                      <a:pt x="433" y="7584"/>
                      <a:pt x="658" y="7624"/>
                    </a:cubicBezTo>
                    <a:lnTo>
                      <a:pt x="661" y="7624"/>
                    </a:lnTo>
                    <a:cubicBezTo>
                      <a:pt x="661" y="7624"/>
                      <a:pt x="1434" y="2277"/>
                      <a:pt x="3655" y="424"/>
                    </a:cubicBezTo>
                    <a:lnTo>
                      <a:pt x="3650" y="418"/>
                    </a:lnTo>
                    <a:cubicBezTo>
                      <a:pt x="3592" y="376"/>
                      <a:pt x="3531" y="335"/>
                      <a:pt x="3466" y="298"/>
                    </a:cubicBezTo>
                    <a:cubicBezTo>
                      <a:pt x="3133" y="102"/>
                      <a:pt x="2745" y="0"/>
                      <a:pt x="2359"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2" name="Google Shape;1412;p37">
                <a:extLst>
                  <a:ext uri="{FF2B5EF4-FFF2-40B4-BE49-F238E27FC236}">
                    <a16:creationId xmlns:a16="http://schemas.microsoft.com/office/drawing/2014/main" id="{AE87BDAE-520C-783E-5F9D-417D3DE0B2F4}"/>
                  </a:ext>
                </a:extLst>
              </p:cNvPr>
              <p:cNvSpPr/>
              <p:nvPr/>
            </p:nvSpPr>
            <p:spPr>
              <a:xfrm>
                <a:off x="6157026" y="3105293"/>
                <a:ext cx="891294" cy="893514"/>
              </a:xfrm>
              <a:custGeom>
                <a:avLst/>
                <a:gdLst/>
                <a:ahLst/>
                <a:cxnLst/>
                <a:rect l="l" t="t" r="r" b="b"/>
                <a:pathLst>
                  <a:path w="20132" h="18080" extrusionOk="0">
                    <a:moveTo>
                      <a:pt x="10068" y="1"/>
                    </a:moveTo>
                    <a:cubicBezTo>
                      <a:pt x="5129" y="1"/>
                      <a:pt x="902" y="3869"/>
                      <a:pt x="432" y="9010"/>
                    </a:cubicBezTo>
                    <a:cubicBezTo>
                      <a:pt x="1" y="13726"/>
                      <a:pt x="2993" y="16671"/>
                      <a:pt x="7253" y="17686"/>
                    </a:cubicBezTo>
                    <a:cubicBezTo>
                      <a:pt x="7907" y="17842"/>
                      <a:pt x="8587" y="17953"/>
                      <a:pt x="9291" y="18016"/>
                    </a:cubicBezTo>
                    <a:cubicBezTo>
                      <a:pt x="9750" y="18059"/>
                      <a:pt x="10204" y="18080"/>
                      <a:pt x="10648" y="18080"/>
                    </a:cubicBezTo>
                    <a:cubicBezTo>
                      <a:pt x="10886" y="18080"/>
                      <a:pt x="11120" y="18074"/>
                      <a:pt x="11352" y="18062"/>
                    </a:cubicBezTo>
                    <a:cubicBezTo>
                      <a:pt x="15727" y="17837"/>
                      <a:pt x="19204" y="15481"/>
                      <a:pt x="19635" y="10765"/>
                    </a:cubicBezTo>
                    <a:cubicBezTo>
                      <a:pt x="20131" y="5326"/>
                      <a:pt x="16236" y="525"/>
                      <a:pt x="10934" y="40"/>
                    </a:cubicBezTo>
                    <a:cubicBezTo>
                      <a:pt x="10643" y="14"/>
                      <a:pt x="10354" y="1"/>
                      <a:pt x="10068"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3" name="Google Shape;1413;p37">
                <a:extLst>
                  <a:ext uri="{FF2B5EF4-FFF2-40B4-BE49-F238E27FC236}">
                    <a16:creationId xmlns:a16="http://schemas.microsoft.com/office/drawing/2014/main" id="{D7226E44-C419-D395-263F-08F2FB75156C}"/>
                  </a:ext>
                </a:extLst>
              </p:cNvPr>
              <p:cNvSpPr/>
              <p:nvPr/>
            </p:nvSpPr>
            <p:spPr>
              <a:xfrm>
                <a:off x="6206079" y="3558166"/>
                <a:ext cx="210117" cy="234547"/>
              </a:xfrm>
              <a:custGeom>
                <a:avLst/>
                <a:gdLst/>
                <a:ahLst/>
                <a:cxnLst/>
                <a:rect l="l" t="t" r="r" b="b"/>
                <a:pathLst>
                  <a:path w="4746" h="4746" extrusionOk="0">
                    <a:moveTo>
                      <a:pt x="2374" y="1"/>
                    </a:moveTo>
                    <a:cubicBezTo>
                      <a:pt x="1063" y="1"/>
                      <a:pt x="1" y="1062"/>
                      <a:pt x="1" y="2372"/>
                    </a:cubicBezTo>
                    <a:cubicBezTo>
                      <a:pt x="1" y="3683"/>
                      <a:pt x="1063" y="4745"/>
                      <a:pt x="2374" y="4745"/>
                    </a:cubicBezTo>
                    <a:cubicBezTo>
                      <a:pt x="3684" y="4745"/>
                      <a:pt x="4745" y="3683"/>
                      <a:pt x="4745" y="2372"/>
                    </a:cubicBezTo>
                    <a:cubicBezTo>
                      <a:pt x="4745" y="1062"/>
                      <a:pt x="3684" y="1"/>
                      <a:pt x="2374" y="1"/>
                    </a:cubicBezTo>
                    <a:close/>
                  </a:path>
                </a:pathLst>
              </a:custGeom>
              <a:solidFill>
                <a:srgbClr val="EB667B">
                  <a:alpha val="7089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4" name="Google Shape;1414;p37">
                <a:extLst>
                  <a:ext uri="{FF2B5EF4-FFF2-40B4-BE49-F238E27FC236}">
                    <a16:creationId xmlns:a16="http://schemas.microsoft.com/office/drawing/2014/main" id="{8AAACC58-3B24-17A6-2FA2-6E8DE52E1DB6}"/>
                  </a:ext>
                </a:extLst>
              </p:cNvPr>
              <p:cNvSpPr/>
              <p:nvPr/>
            </p:nvSpPr>
            <p:spPr>
              <a:xfrm>
                <a:off x="6768194" y="3615492"/>
                <a:ext cx="210162" cy="234597"/>
              </a:xfrm>
              <a:custGeom>
                <a:avLst/>
                <a:gdLst/>
                <a:ahLst/>
                <a:cxnLst/>
                <a:rect l="l" t="t" r="r" b="b"/>
                <a:pathLst>
                  <a:path w="4747" h="4747" extrusionOk="0">
                    <a:moveTo>
                      <a:pt x="2374" y="0"/>
                    </a:moveTo>
                    <a:cubicBezTo>
                      <a:pt x="1063" y="0"/>
                      <a:pt x="1" y="1063"/>
                      <a:pt x="1" y="2373"/>
                    </a:cubicBezTo>
                    <a:cubicBezTo>
                      <a:pt x="1" y="3684"/>
                      <a:pt x="1063" y="4746"/>
                      <a:pt x="2374" y="4746"/>
                    </a:cubicBezTo>
                    <a:cubicBezTo>
                      <a:pt x="3685" y="4746"/>
                      <a:pt x="4747" y="3684"/>
                      <a:pt x="4747" y="2373"/>
                    </a:cubicBezTo>
                    <a:cubicBezTo>
                      <a:pt x="4747" y="1063"/>
                      <a:pt x="3685" y="0"/>
                      <a:pt x="2374" y="0"/>
                    </a:cubicBezTo>
                    <a:close/>
                  </a:path>
                </a:pathLst>
              </a:custGeom>
              <a:solidFill>
                <a:srgbClr val="EB667B">
                  <a:alpha val="7089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5" name="Google Shape;1415;p37">
                <a:extLst>
                  <a:ext uri="{FF2B5EF4-FFF2-40B4-BE49-F238E27FC236}">
                    <a16:creationId xmlns:a16="http://schemas.microsoft.com/office/drawing/2014/main" id="{E58625CE-B4D9-B84F-CF1D-A0F5861246D7}"/>
                  </a:ext>
                </a:extLst>
              </p:cNvPr>
              <p:cNvSpPr/>
              <p:nvPr/>
            </p:nvSpPr>
            <p:spPr>
              <a:xfrm>
                <a:off x="6300200" y="3341366"/>
                <a:ext cx="210162" cy="234597"/>
              </a:xfrm>
              <a:custGeom>
                <a:avLst/>
                <a:gdLst/>
                <a:ahLst/>
                <a:cxnLst/>
                <a:rect l="l" t="t" r="r" b="b"/>
                <a:pathLst>
                  <a:path w="4747" h="4747" extrusionOk="0">
                    <a:moveTo>
                      <a:pt x="2374" y="0"/>
                    </a:moveTo>
                    <a:cubicBezTo>
                      <a:pt x="1063" y="0"/>
                      <a:pt x="1" y="1063"/>
                      <a:pt x="1" y="2373"/>
                    </a:cubicBezTo>
                    <a:cubicBezTo>
                      <a:pt x="1" y="3684"/>
                      <a:pt x="1063" y="4746"/>
                      <a:pt x="2374" y="4746"/>
                    </a:cubicBezTo>
                    <a:cubicBezTo>
                      <a:pt x="3684" y="4746"/>
                      <a:pt x="4747" y="3684"/>
                      <a:pt x="4747" y="2373"/>
                    </a:cubicBezTo>
                    <a:cubicBezTo>
                      <a:pt x="4747" y="1063"/>
                      <a:pt x="3684" y="0"/>
                      <a:pt x="2374"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6" name="Google Shape;1416;p37">
                <a:extLst>
                  <a:ext uri="{FF2B5EF4-FFF2-40B4-BE49-F238E27FC236}">
                    <a16:creationId xmlns:a16="http://schemas.microsoft.com/office/drawing/2014/main" id="{571A14B7-4E30-6C33-2CB4-C423285F771B}"/>
                  </a:ext>
                </a:extLst>
              </p:cNvPr>
              <p:cNvSpPr/>
              <p:nvPr/>
            </p:nvSpPr>
            <p:spPr>
              <a:xfrm>
                <a:off x="6281429" y="3381049"/>
                <a:ext cx="245004" cy="268054"/>
              </a:xfrm>
              <a:custGeom>
                <a:avLst/>
                <a:gdLst/>
                <a:ahLst/>
                <a:cxnLst/>
                <a:rect l="l" t="t" r="r" b="b"/>
                <a:pathLst>
                  <a:path w="5534" h="5424" extrusionOk="0">
                    <a:moveTo>
                      <a:pt x="2821" y="0"/>
                    </a:moveTo>
                    <a:cubicBezTo>
                      <a:pt x="1465" y="0"/>
                      <a:pt x="291" y="1175"/>
                      <a:pt x="149" y="2725"/>
                    </a:cubicBezTo>
                    <a:cubicBezTo>
                      <a:pt x="0" y="4356"/>
                      <a:pt x="1098" y="5276"/>
                      <a:pt x="2543" y="5408"/>
                    </a:cubicBezTo>
                    <a:cubicBezTo>
                      <a:pt x="2657" y="5419"/>
                      <a:pt x="2769" y="5424"/>
                      <a:pt x="2880" y="5424"/>
                    </a:cubicBezTo>
                    <a:cubicBezTo>
                      <a:pt x="4178" y="5424"/>
                      <a:pt x="5247" y="4706"/>
                      <a:pt x="5385" y="3203"/>
                    </a:cubicBezTo>
                    <a:cubicBezTo>
                      <a:pt x="5533" y="1571"/>
                      <a:pt x="4482" y="143"/>
                      <a:pt x="3037" y="10"/>
                    </a:cubicBezTo>
                    <a:cubicBezTo>
                      <a:pt x="2964" y="4"/>
                      <a:pt x="2893" y="0"/>
                      <a:pt x="2821"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7" name="Google Shape;1417;p37">
                <a:extLst>
                  <a:ext uri="{FF2B5EF4-FFF2-40B4-BE49-F238E27FC236}">
                    <a16:creationId xmlns:a16="http://schemas.microsoft.com/office/drawing/2014/main" id="{56FAB12D-033C-D4EF-FD14-0977783A8A08}"/>
                  </a:ext>
                </a:extLst>
              </p:cNvPr>
              <p:cNvSpPr/>
              <p:nvPr/>
            </p:nvSpPr>
            <p:spPr>
              <a:xfrm>
                <a:off x="6284174" y="3370227"/>
                <a:ext cx="227339" cy="145492"/>
              </a:xfrm>
              <a:custGeom>
                <a:avLst/>
                <a:gdLst/>
                <a:ahLst/>
                <a:cxnLst/>
                <a:rect l="l" t="t" r="r" b="b"/>
                <a:pathLst>
                  <a:path w="5135" h="2944" extrusionOk="0">
                    <a:moveTo>
                      <a:pt x="2735" y="1"/>
                    </a:moveTo>
                    <a:cubicBezTo>
                      <a:pt x="1292" y="1"/>
                      <a:pt x="0" y="1344"/>
                      <a:pt x="87" y="2944"/>
                    </a:cubicBezTo>
                    <a:cubicBezTo>
                      <a:pt x="388" y="1584"/>
                      <a:pt x="1493" y="433"/>
                      <a:pt x="2795" y="433"/>
                    </a:cubicBezTo>
                    <a:cubicBezTo>
                      <a:pt x="3159" y="433"/>
                      <a:pt x="3539" y="523"/>
                      <a:pt x="3920" y="724"/>
                    </a:cubicBezTo>
                    <a:cubicBezTo>
                      <a:pt x="4440" y="1008"/>
                      <a:pt x="4842" y="1463"/>
                      <a:pt x="5135" y="1985"/>
                    </a:cubicBezTo>
                    <a:cubicBezTo>
                      <a:pt x="5005" y="1367"/>
                      <a:pt x="4629" y="797"/>
                      <a:pt x="4102" y="432"/>
                    </a:cubicBezTo>
                    <a:cubicBezTo>
                      <a:pt x="3657" y="133"/>
                      <a:pt x="3189" y="1"/>
                      <a:pt x="2735"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8" name="Google Shape;1418;p37">
                <a:extLst>
                  <a:ext uri="{FF2B5EF4-FFF2-40B4-BE49-F238E27FC236}">
                    <a16:creationId xmlns:a16="http://schemas.microsoft.com/office/drawing/2014/main" id="{3D44D171-354D-9441-C85E-8A052F5BF474}"/>
                  </a:ext>
                </a:extLst>
              </p:cNvPr>
              <p:cNvSpPr/>
              <p:nvPr/>
            </p:nvSpPr>
            <p:spPr>
              <a:xfrm>
                <a:off x="6309453" y="3294814"/>
                <a:ext cx="166155" cy="71758"/>
              </a:xfrm>
              <a:custGeom>
                <a:avLst/>
                <a:gdLst/>
                <a:ahLst/>
                <a:cxnLst/>
                <a:rect l="l" t="t" r="r" b="b"/>
                <a:pathLst>
                  <a:path w="3753" h="1452" extrusionOk="0">
                    <a:moveTo>
                      <a:pt x="2655" y="0"/>
                    </a:moveTo>
                    <a:cubicBezTo>
                      <a:pt x="2626" y="0"/>
                      <a:pt x="2597" y="1"/>
                      <a:pt x="2567" y="3"/>
                    </a:cubicBezTo>
                    <a:cubicBezTo>
                      <a:pt x="1754" y="55"/>
                      <a:pt x="1" y="855"/>
                      <a:pt x="105" y="1397"/>
                    </a:cubicBezTo>
                    <a:cubicBezTo>
                      <a:pt x="112" y="1435"/>
                      <a:pt x="190" y="1451"/>
                      <a:pt x="315" y="1451"/>
                    </a:cubicBezTo>
                    <a:cubicBezTo>
                      <a:pt x="799" y="1451"/>
                      <a:pt x="1989" y="1216"/>
                      <a:pt x="2591" y="1149"/>
                    </a:cubicBezTo>
                    <a:cubicBezTo>
                      <a:pt x="3161" y="1085"/>
                      <a:pt x="3739" y="1110"/>
                      <a:pt x="3745" y="760"/>
                    </a:cubicBezTo>
                    <a:cubicBezTo>
                      <a:pt x="3753" y="426"/>
                      <a:pt x="3289" y="0"/>
                      <a:pt x="2655" y="0"/>
                    </a:cubicBezTo>
                    <a:close/>
                  </a:path>
                </a:pathLst>
              </a:custGeom>
              <a:solidFill>
                <a:srgbClr val="423B5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9" name="Google Shape;1419;p37">
                <a:extLst>
                  <a:ext uri="{FF2B5EF4-FFF2-40B4-BE49-F238E27FC236}">
                    <a16:creationId xmlns:a16="http://schemas.microsoft.com/office/drawing/2014/main" id="{6483ACB0-9C53-7F3B-A3ED-B381A3B65463}"/>
                  </a:ext>
                </a:extLst>
              </p:cNvPr>
              <p:cNvSpPr/>
              <p:nvPr/>
            </p:nvSpPr>
            <p:spPr>
              <a:xfrm>
                <a:off x="6340753" y="3461948"/>
                <a:ext cx="178285" cy="208206"/>
              </a:xfrm>
              <a:custGeom>
                <a:avLst/>
                <a:gdLst/>
                <a:ahLst/>
                <a:cxnLst/>
                <a:rect l="l" t="t" r="r" b="b"/>
                <a:pathLst>
                  <a:path w="4027" h="4213" extrusionOk="0">
                    <a:moveTo>
                      <a:pt x="2042" y="1"/>
                    </a:moveTo>
                    <a:cubicBezTo>
                      <a:pt x="1646" y="1"/>
                      <a:pt x="1272" y="135"/>
                      <a:pt x="959" y="369"/>
                    </a:cubicBezTo>
                    <a:cubicBezTo>
                      <a:pt x="963" y="369"/>
                      <a:pt x="967" y="369"/>
                      <a:pt x="971" y="369"/>
                    </a:cubicBezTo>
                    <a:cubicBezTo>
                      <a:pt x="980" y="369"/>
                      <a:pt x="990" y="370"/>
                      <a:pt x="999" y="371"/>
                    </a:cubicBezTo>
                    <a:cubicBezTo>
                      <a:pt x="1394" y="407"/>
                      <a:pt x="1685" y="757"/>
                      <a:pt x="1649" y="1151"/>
                    </a:cubicBezTo>
                    <a:cubicBezTo>
                      <a:pt x="1614" y="1524"/>
                      <a:pt x="1302" y="1805"/>
                      <a:pt x="935" y="1805"/>
                    </a:cubicBezTo>
                    <a:cubicBezTo>
                      <a:pt x="913" y="1805"/>
                      <a:pt x="890" y="1804"/>
                      <a:pt x="868" y="1802"/>
                    </a:cubicBezTo>
                    <a:cubicBezTo>
                      <a:pt x="574" y="1775"/>
                      <a:pt x="339" y="1576"/>
                      <a:pt x="252" y="1312"/>
                    </a:cubicBezTo>
                    <a:cubicBezTo>
                      <a:pt x="177" y="1506"/>
                      <a:pt x="126" y="1714"/>
                      <a:pt x="107" y="1932"/>
                    </a:cubicBezTo>
                    <a:cubicBezTo>
                      <a:pt x="0" y="3092"/>
                      <a:pt x="769" y="4109"/>
                      <a:pt x="1821" y="4205"/>
                    </a:cubicBezTo>
                    <a:cubicBezTo>
                      <a:pt x="1875" y="4210"/>
                      <a:pt x="1929" y="4212"/>
                      <a:pt x="1982" y="4212"/>
                    </a:cubicBezTo>
                    <a:cubicBezTo>
                      <a:pt x="2969" y="4212"/>
                      <a:pt x="3819" y="3381"/>
                      <a:pt x="3920" y="2280"/>
                    </a:cubicBezTo>
                    <a:cubicBezTo>
                      <a:pt x="4027" y="1121"/>
                      <a:pt x="3259" y="104"/>
                      <a:pt x="2206" y="8"/>
                    </a:cubicBezTo>
                    <a:cubicBezTo>
                      <a:pt x="2151" y="3"/>
                      <a:pt x="2096" y="1"/>
                      <a:pt x="2042"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0" name="Google Shape;1420;p37">
                <a:extLst>
                  <a:ext uri="{FF2B5EF4-FFF2-40B4-BE49-F238E27FC236}">
                    <a16:creationId xmlns:a16="http://schemas.microsoft.com/office/drawing/2014/main" id="{835D3631-2610-6864-EBA3-F082C0F504D0}"/>
                  </a:ext>
                </a:extLst>
              </p:cNvPr>
              <p:cNvSpPr/>
              <p:nvPr/>
            </p:nvSpPr>
            <p:spPr>
              <a:xfrm>
                <a:off x="6279437" y="3383026"/>
                <a:ext cx="47549" cy="77639"/>
              </a:xfrm>
              <a:custGeom>
                <a:avLst/>
                <a:gdLst/>
                <a:ahLst/>
                <a:cxnLst/>
                <a:rect l="l" t="t" r="r" b="b"/>
                <a:pathLst>
                  <a:path w="1074" h="1571" extrusionOk="0">
                    <a:moveTo>
                      <a:pt x="45" y="0"/>
                    </a:moveTo>
                    <a:cubicBezTo>
                      <a:pt x="1" y="509"/>
                      <a:pt x="150" y="1085"/>
                      <a:pt x="524" y="1570"/>
                    </a:cubicBezTo>
                    <a:lnTo>
                      <a:pt x="1074" y="879"/>
                    </a:lnTo>
                    <a:cubicBezTo>
                      <a:pt x="681" y="757"/>
                      <a:pt x="288" y="449"/>
                      <a:pt x="45"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1" name="Google Shape;1421;p37">
                <a:extLst>
                  <a:ext uri="{FF2B5EF4-FFF2-40B4-BE49-F238E27FC236}">
                    <a16:creationId xmlns:a16="http://schemas.microsoft.com/office/drawing/2014/main" id="{79AD1321-53C1-E4F7-2356-3447CFF46B21}"/>
                  </a:ext>
                </a:extLst>
              </p:cNvPr>
              <p:cNvSpPr/>
              <p:nvPr/>
            </p:nvSpPr>
            <p:spPr>
              <a:xfrm>
                <a:off x="6711482" y="3376009"/>
                <a:ext cx="210073" cy="234547"/>
              </a:xfrm>
              <a:custGeom>
                <a:avLst/>
                <a:gdLst/>
                <a:ahLst/>
                <a:cxnLst/>
                <a:rect l="l" t="t" r="r" b="b"/>
                <a:pathLst>
                  <a:path w="4745" h="4746" extrusionOk="0">
                    <a:moveTo>
                      <a:pt x="2372" y="0"/>
                    </a:moveTo>
                    <a:cubicBezTo>
                      <a:pt x="1062" y="0"/>
                      <a:pt x="0" y="1062"/>
                      <a:pt x="0" y="2372"/>
                    </a:cubicBezTo>
                    <a:cubicBezTo>
                      <a:pt x="0" y="3683"/>
                      <a:pt x="1062" y="4745"/>
                      <a:pt x="2372" y="4745"/>
                    </a:cubicBezTo>
                    <a:cubicBezTo>
                      <a:pt x="3682" y="4745"/>
                      <a:pt x="4745" y="3683"/>
                      <a:pt x="4745" y="2372"/>
                    </a:cubicBezTo>
                    <a:cubicBezTo>
                      <a:pt x="4745" y="1062"/>
                      <a:pt x="3682" y="0"/>
                      <a:pt x="2372"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2" name="Google Shape;1422;p37">
                <a:extLst>
                  <a:ext uri="{FF2B5EF4-FFF2-40B4-BE49-F238E27FC236}">
                    <a16:creationId xmlns:a16="http://schemas.microsoft.com/office/drawing/2014/main" id="{AC39A725-9B7B-F5E4-E8AF-7DE06028FF23}"/>
                  </a:ext>
                </a:extLst>
              </p:cNvPr>
              <p:cNvSpPr/>
              <p:nvPr/>
            </p:nvSpPr>
            <p:spPr>
              <a:xfrm>
                <a:off x="6684167" y="3414802"/>
                <a:ext cx="245004" cy="268054"/>
              </a:xfrm>
              <a:custGeom>
                <a:avLst/>
                <a:gdLst/>
                <a:ahLst/>
                <a:cxnLst/>
                <a:rect l="l" t="t" r="r" b="b"/>
                <a:pathLst>
                  <a:path w="5534" h="5424" extrusionOk="0">
                    <a:moveTo>
                      <a:pt x="2821" y="0"/>
                    </a:moveTo>
                    <a:cubicBezTo>
                      <a:pt x="1465" y="0"/>
                      <a:pt x="291" y="1175"/>
                      <a:pt x="149" y="2725"/>
                    </a:cubicBezTo>
                    <a:cubicBezTo>
                      <a:pt x="0" y="4356"/>
                      <a:pt x="1098" y="5276"/>
                      <a:pt x="2543" y="5408"/>
                    </a:cubicBezTo>
                    <a:cubicBezTo>
                      <a:pt x="2657" y="5419"/>
                      <a:pt x="2770" y="5424"/>
                      <a:pt x="2880" y="5424"/>
                    </a:cubicBezTo>
                    <a:cubicBezTo>
                      <a:pt x="4179" y="5424"/>
                      <a:pt x="5247" y="4706"/>
                      <a:pt x="5385" y="3203"/>
                    </a:cubicBezTo>
                    <a:cubicBezTo>
                      <a:pt x="5533" y="1572"/>
                      <a:pt x="4482" y="143"/>
                      <a:pt x="3037" y="10"/>
                    </a:cubicBezTo>
                    <a:cubicBezTo>
                      <a:pt x="2964" y="4"/>
                      <a:pt x="2893" y="0"/>
                      <a:pt x="2821"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3" name="Google Shape;1423;p37">
                <a:extLst>
                  <a:ext uri="{FF2B5EF4-FFF2-40B4-BE49-F238E27FC236}">
                    <a16:creationId xmlns:a16="http://schemas.microsoft.com/office/drawing/2014/main" id="{34EE0510-3C7B-5427-A3C3-4285F3EC7AE2}"/>
                  </a:ext>
                </a:extLst>
              </p:cNvPr>
              <p:cNvSpPr/>
              <p:nvPr/>
            </p:nvSpPr>
            <p:spPr>
              <a:xfrm>
                <a:off x="6710419" y="3404425"/>
                <a:ext cx="230394" cy="168670"/>
              </a:xfrm>
              <a:custGeom>
                <a:avLst/>
                <a:gdLst/>
                <a:ahLst/>
                <a:cxnLst/>
                <a:rect l="l" t="t" r="r" b="b"/>
                <a:pathLst>
                  <a:path w="5204" h="3413" extrusionOk="0">
                    <a:moveTo>
                      <a:pt x="2300" y="1"/>
                    </a:moveTo>
                    <a:cubicBezTo>
                      <a:pt x="1977" y="1"/>
                      <a:pt x="1640" y="68"/>
                      <a:pt x="1299" y="215"/>
                    </a:cubicBezTo>
                    <a:cubicBezTo>
                      <a:pt x="714" y="479"/>
                      <a:pt x="242" y="971"/>
                      <a:pt x="1" y="1556"/>
                    </a:cubicBezTo>
                    <a:cubicBezTo>
                      <a:pt x="384" y="1096"/>
                      <a:pt x="863" y="722"/>
                      <a:pt x="1424" y="536"/>
                    </a:cubicBezTo>
                    <a:cubicBezTo>
                      <a:pt x="1685" y="455"/>
                      <a:pt x="1937" y="417"/>
                      <a:pt x="2178" y="417"/>
                    </a:cubicBezTo>
                    <a:cubicBezTo>
                      <a:pt x="3675" y="417"/>
                      <a:pt x="4737" y="1879"/>
                      <a:pt x="4792" y="3413"/>
                    </a:cubicBezTo>
                    <a:cubicBezTo>
                      <a:pt x="5204" y="1706"/>
                      <a:pt x="3929" y="1"/>
                      <a:pt x="2300"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4" name="Google Shape;1424;p37">
                <a:extLst>
                  <a:ext uri="{FF2B5EF4-FFF2-40B4-BE49-F238E27FC236}">
                    <a16:creationId xmlns:a16="http://schemas.microsoft.com/office/drawing/2014/main" id="{19135416-49C1-1DFB-832A-C139622F6FA1}"/>
                  </a:ext>
                </a:extLst>
              </p:cNvPr>
              <p:cNvSpPr/>
              <p:nvPr/>
            </p:nvSpPr>
            <p:spPr>
              <a:xfrm>
                <a:off x="6765626" y="3326640"/>
                <a:ext cx="164915" cy="93354"/>
              </a:xfrm>
              <a:custGeom>
                <a:avLst/>
                <a:gdLst/>
                <a:ahLst/>
                <a:cxnLst/>
                <a:rect l="l" t="t" r="r" b="b"/>
                <a:pathLst>
                  <a:path w="3725" h="1889" extrusionOk="0">
                    <a:moveTo>
                      <a:pt x="1017" y="0"/>
                    </a:moveTo>
                    <a:cubicBezTo>
                      <a:pt x="507" y="0"/>
                      <a:pt x="104" y="289"/>
                      <a:pt x="58" y="573"/>
                    </a:cubicBezTo>
                    <a:cubicBezTo>
                      <a:pt x="1" y="919"/>
                      <a:pt x="573" y="999"/>
                      <a:pt x="1123" y="1164"/>
                    </a:cubicBezTo>
                    <a:cubicBezTo>
                      <a:pt x="1766" y="1359"/>
                      <a:pt x="3086" y="1889"/>
                      <a:pt x="3438" y="1889"/>
                    </a:cubicBezTo>
                    <a:cubicBezTo>
                      <a:pt x="3485" y="1889"/>
                      <a:pt x="3515" y="1879"/>
                      <a:pt x="3523" y="1858"/>
                    </a:cubicBezTo>
                    <a:cubicBezTo>
                      <a:pt x="3724" y="1345"/>
                      <a:pt x="2144" y="240"/>
                      <a:pt x="1354" y="42"/>
                    </a:cubicBezTo>
                    <a:cubicBezTo>
                      <a:pt x="1238" y="13"/>
                      <a:pt x="1125" y="0"/>
                      <a:pt x="1017" y="0"/>
                    </a:cubicBezTo>
                    <a:close/>
                  </a:path>
                </a:pathLst>
              </a:custGeom>
              <a:solidFill>
                <a:srgbClr val="AD55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5" name="Google Shape;1425;p37">
                <a:extLst>
                  <a:ext uri="{FF2B5EF4-FFF2-40B4-BE49-F238E27FC236}">
                    <a16:creationId xmlns:a16="http://schemas.microsoft.com/office/drawing/2014/main" id="{F1D8A7AD-56A8-8F25-937D-549BDCAD559B}"/>
                  </a:ext>
                </a:extLst>
              </p:cNvPr>
              <p:cNvSpPr/>
              <p:nvPr/>
            </p:nvSpPr>
            <p:spPr>
              <a:xfrm>
                <a:off x="6680581" y="3489326"/>
                <a:ext cx="178241" cy="208157"/>
              </a:xfrm>
              <a:custGeom>
                <a:avLst/>
                <a:gdLst/>
                <a:ahLst/>
                <a:cxnLst/>
                <a:rect l="l" t="t" r="r" b="b"/>
                <a:pathLst>
                  <a:path w="4026" h="4212" extrusionOk="0">
                    <a:moveTo>
                      <a:pt x="2043" y="0"/>
                    </a:moveTo>
                    <a:cubicBezTo>
                      <a:pt x="1647" y="0"/>
                      <a:pt x="1271" y="134"/>
                      <a:pt x="958" y="369"/>
                    </a:cubicBezTo>
                    <a:cubicBezTo>
                      <a:pt x="962" y="368"/>
                      <a:pt x="966" y="368"/>
                      <a:pt x="970" y="368"/>
                    </a:cubicBezTo>
                    <a:cubicBezTo>
                      <a:pt x="980" y="368"/>
                      <a:pt x="989" y="369"/>
                      <a:pt x="998" y="370"/>
                    </a:cubicBezTo>
                    <a:cubicBezTo>
                      <a:pt x="1394" y="406"/>
                      <a:pt x="1684" y="756"/>
                      <a:pt x="1647" y="1151"/>
                    </a:cubicBezTo>
                    <a:cubicBezTo>
                      <a:pt x="1613" y="1523"/>
                      <a:pt x="1301" y="1804"/>
                      <a:pt x="933" y="1804"/>
                    </a:cubicBezTo>
                    <a:cubicBezTo>
                      <a:pt x="911" y="1804"/>
                      <a:pt x="889" y="1803"/>
                      <a:pt x="867" y="1801"/>
                    </a:cubicBezTo>
                    <a:cubicBezTo>
                      <a:pt x="575" y="1775"/>
                      <a:pt x="338" y="1575"/>
                      <a:pt x="251" y="1312"/>
                    </a:cubicBezTo>
                    <a:cubicBezTo>
                      <a:pt x="176" y="1505"/>
                      <a:pt x="127" y="1713"/>
                      <a:pt x="106" y="1931"/>
                    </a:cubicBezTo>
                    <a:cubicBezTo>
                      <a:pt x="1" y="3091"/>
                      <a:pt x="768" y="4108"/>
                      <a:pt x="1820" y="4204"/>
                    </a:cubicBezTo>
                    <a:cubicBezTo>
                      <a:pt x="1874" y="4209"/>
                      <a:pt x="1928" y="4212"/>
                      <a:pt x="1981" y="4212"/>
                    </a:cubicBezTo>
                    <a:cubicBezTo>
                      <a:pt x="2969" y="4212"/>
                      <a:pt x="3818" y="3380"/>
                      <a:pt x="3919" y="2279"/>
                    </a:cubicBezTo>
                    <a:lnTo>
                      <a:pt x="3919" y="2281"/>
                    </a:lnTo>
                    <a:cubicBezTo>
                      <a:pt x="4026" y="1121"/>
                      <a:pt x="3258" y="104"/>
                      <a:pt x="2205" y="8"/>
                    </a:cubicBezTo>
                    <a:cubicBezTo>
                      <a:pt x="2151" y="3"/>
                      <a:pt x="2097" y="0"/>
                      <a:pt x="2043"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6" name="Google Shape;1426;p37">
                <a:extLst>
                  <a:ext uri="{FF2B5EF4-FFF2-40B4-BE49-F238E27FC236}">
                    <a16:creationId xmlns:a16="http://schemas.microsoft.com/office/drawing/2014/main" id="{1A00F4E0-0838-A4D5-E8AD-297F88376C54}"/>
                  </a:ext>
                </a:extLst>
              </p:cNvPr>
              <p:cNvSpPr/>
              <p:nvPr/>
            </p:nvSpPr>
            <p:spPr>
              <a:xfrm>
                <a:off x="6894589" y="3428294"/>
                <a:ext cx="51932" cy="72153"/>
              </a:xfrm>
              <a:custGeom>
                <a:avLst/>
                <a:gdLst/>
                <a:ahLst/>
                <a:cxnLst/>
                <a:rect l="l" t="t" r="r" b="b"/>
                <a:pathLst>
                  <a:path w="1173" h="1460" extrusionOk="0">
                    <a:moveTo>
                      <a:pt x="1172" y="1"/>
                    </a:moveTo>
                    <a:cubicBezTo>
                      <a:pt x="852" y="400"/>
                      <a:pt x="409" y="630"/>
                      <a:pt x="1" y="680"/>
                    </a:cubicBezTo>
                    <a:lnTo>
                      <a:pt x="415" y="1460"/>
                    </a:lnTo>
                    <a:cubicBezTo>
                      <a:pt x="872" y="1049"/>
                      <a:pt x="1124" y="510"/>
                      <a:pt x="1172"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7" name="Google Shape;1427;p37">
                <a:extLst>
                  <a:ext uri="{FF2B5EF4-FFF2-40B4-BE49-F238E27FC236}">
                    <a16:creationId xmlns:a16="http://schemas.microsoft.com/office/drawing/2014/main" id="{62F7CDD4-6913-D2ED-51DB-ACFF9AA8F2ED}"/>
                  </a:ext>
                </a:extLst>
              </p:cNvPr>
              <p:cNvSpPr/>
              <p:nvPr/>
            </p:nvSpPr>
            <p:spPr>
              <a:xfrm>
                <a:off x="6533511" y="3579663"/>
                <a:ext cx="126487" cy="107143"/>
              </a:xfrm>
              <a:custGeom>
                <a:avLst/>
                <a:gdLst/>
                <a:ahLst/>
                <a:cxnLst/>
                <a:rect l="l" t="t" r="r" b="b"/>
                <a:pathLst>
                  <a:path w="2857" h="2168" extrusionOk="0">
                    <a:moveTo>
                      <a:pt x="1458" y="1"/>
                    </a:moveTo>
                    <a:cubicBezTo>
                      <a:pt x="643" y="1"/>
                      <a:pt x="89" y="793"/>
                      <a:pt x="46" y="1271"/>
                    </a:cubicBezTo>
                    <a:cubicBezTo>
                      <a:pt x="0" y="1771"/>
                      <a:pt x="429" y="2071"/>
                      <a:pt x="1307" y="2150"/>
                    </a:cubicBezTo>
                    <a:cubicBezTo>
                      <a:pt x="1430" y="2162"/>
                      <a:pt x="1547" y="2167"/>
                      <a:pt x="1657" y="2167"/>
                    </a:cubicBezTo>
                    <a:cubicBezTo>
                      <a:pt x="2337" y="2167"/>
                      <a:pt x="2772" y="1954"/>
                      <a:pt x="2811" y="1524"/>
                    </a:cubicBezTo>
                    <a:cubicBezTo>
                      <a:pt x="2856" y="1024"/>
                      <a:pt x="2451" y="86"/>
                      <a:pt x="1573" y="6"/>
                    </a:cubicBezTo>
                    <a:cubicBezTo>
                      <a:pt x="1534" y="2"/>
                      <a:pt x="1496" y="1"/>
                      <a:pt x="1458"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8" name="Google Shape;1428;p37">
                <a:extLst>
                  <a:ext uri="{FF2B5EF4-FFF2-40B4-BE49-F238E27FC236}">
                    <a16:creationId xmlns:a16="http://schemas.microsoft.com/office/drawing/2014/main" id="{1D3CCDB5-263C-A182-3FC2-74E03AE9A385}"/>
                  </a:ext>
                </a:extLst>
              </p:cNvPr>
              <p:cNvSpPr/>
              <p:nvPr/>
            </p:nvSpPr>
            <p:spPr>
              <a:xfrm>
                <a:off x="6532094" y="3576056"/>
                <a:ext cx="131224" cy="82581"/>
              </a:xfrm>
              <a:custGeom>
                <a:avLst/>
                <a:gdLst/>
                <a:ahLst/>
                <a:cxnLst/>
                <a:rect l="l" t="t" r="r" b="b"/>
                <a:pathLst>
                  <a:path w="2964" h="1671" extrusionOk="0">
                    <a:moveTo>
                      <a:pt x="1486" y="0"/>
                    </a:moveTo>
                    <a:cubicBezTo>
                      <a:pt x="605" y="0"/>
                      <a:pt x="48" y="862"/>
                      <a:pt x="5" y="1337"/>
                    </a:cubicBezTo>
                    <a:cubicBezTo>
                      <a:pt x="1" y="1378"/>
                      <a:pt x="31" y="1414"/>
                      <a:pt x="71" y="1418"/>
                    </a:cubicBezTo>
                    <a:cubicBezTo>
                      <a:pt x="73" y="1418"/>
                      <a:pt x="76" y="1418"/>
                      <a:pt x="78" y="1418"/>
                    </a:cubicBezTo>
                    <a:cubicBezTo>
                      <a:pt x="116" y="1418"/>
                      <a:pt x="148" y="1390"/>
                      <a:pt x="152" y="1352"/>
                    </a:cubicBezTo>
                    <a:cubicBezTo>
                      <a:pt x="191" y="906"/>
                      <a:pt x="725" y="148"/>
                      <a:pt x="1491" y="148"/>
                    </a:cubicBezTo>
                    <a:cubicBezTo>
                      <a:pt x="1527" y="148"/>
                      <a:pt x="1562" y="150"/>
                      <a:pt x="1599" y="153"/>
                    </a:cubicBezTo>
                    <a:cubicBezTo>
                      <a:pt x="2435" y="230"/>
                      <a:pt x="2810" y="1143"/>
                      <a:pt x="2770" y="1591"/>
                    </a:cubicBezTo>
                    <a:cubicBezTo>
                      <a:pt x="2766" y="1631"/>
                      <a:pt x="2796" y="1666"/>
                      <a:pt x="2836" y="1670"/>
                    </a:cubicBezTo>
                    <a:cubicBezTo>
                      <a:pt x="2839" y="1670"/>
                      <a:pt x="2841" y="1670"/>
                      <a:pt x="2843" y="1670"/>
                    </a:cubicBezTo>
                    <a:cubicBezTo>
                      <a:pt x="2881" y="1670"/>
                      <a:pt x="2913" y="1642"/>
                      <a:pt x="2917" y="1604"/>
                    </a:cubicBezTo>
                    <a:cubicBezTo>
                      <a:pt x="2964" y="1092"/>
                      <a:pt x="2557" y="92"/>
                      <a:pt x="1612" y="6"/>
                    </a:cubicBezTo>
                    <a:cubicBezTo>
                      <a:pt x="1569" y="2"/>
                      <a:pt x="1527" y="0"/>
                      <a:pt x="148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9" name="Google Shape;1429;p37">
                <a:extLst>
                  <a:ext uri="{FF2B5EF4-FFF2-40B4-BE49-F238E27FC236}">
                    <a16:creationId xmlns:a16="http://schemas.microsoft.com/office/drawing/2014/main" id="{67105014-9154-D289-990A-7A413BCA66F9}"/>
                  </a:ext>
                </a:extLst>
              </p:cNvPr>
              <p:cNvSpPr/>
              <p:nvPr/>
            </p:nvSpPr>
            <p:spPr>
              <a:xfrm>
                <a:off x="6556266" y="3593846"/>
                <a:ext cx="40199" cy="35928"/>
              </a:xfrm>
              <a:custGeom>
                <a:avLst/>
                <a:gdLst/>
                <a:ahLst/>
                <a:cxnLst/>
                <a:rect l="l" t="t" r="r" b="b"/>
                <a:pathLst>
                  <a:path w="908" h="727" extrusionOk="0">
                    <a:moveTo>
                      <a:pt x="675" y="0"/>
                    </a:moveTo>
                    <a:cubicBezTo>
                      <a:pt x="661" y="0"/>
                      <a:pt x="648" y="2"/>
                      <a:pt x="634" y="6"/>
                    </a:cubicBezTo>
                    <a:cubicBezTo>
                      <a:pt x="423" y="67"/>
                      <a:pt x="225" y="177"/>
                      <a:pt x="77" y="341"/>
                    </a:cubicBezTo>
                    <a:cubicBezTo>
                      <a:pt x="54" y="360"/>
                      <a:pt x="37" y="384"/>
                      <a:pt x="26" y="412"/>
                    </a:cubicBezTo>
                    <a:cubicBezTo>
                      <a:pt x="12" y="437"/>
                      <a:pt x="4" y="464"/>
                      <a:pt x="4" y="493"/>
                    </a:cubicBezTo>
                    <a:cubicBezTo>
                      <a:pt x="0" y="548"/>
                      <a:pt x="21" y="614"/>
                      <a:pt x="60" y="653"/>
                    </a:cubicBezTo>
                    <a:cubicBezTo>
                      <a:pt x="99" y="694"/>
                      <a:pt x="152" y="725"/>
                      <a:pt x="212" y="727"/>
                    </a:cubicBezTo>
                    <a:cubicBezTo>
                      <a:pt x="267" y="727"/>
                      <a:pt x="333" y="712"/>
                      <a:pt x="371" y="671"/>
                    </a:cubicBezTo>
                    <a:cubicBezTo>
                      <a:pt x="416" y="620"/>
                      <a:pt x="468" y="576"/>
                      <a:pt x="523" y="536"/>
                    </a:cubicBezTo>
                    <a:cubicBezTo>
                      <a:pt x="584" y="498"/>
                      <a:pt x="647" y="466"/>
                      <a:pt x="715" y="441"/>
                    </a:cubicBezTo>
                    <a:cubicBezTo>
                      <a:pt x="717" y="440"/>
                      <a:pt x="719" y="440"/>
                      <a:pt x="721" y="438"/>
                    </a:cubicBezTo>
                    <a:cubicBezTo>
                      <a:pt x="780" y="422"/>
                      <a:pt x="829" y="394"/>
                      <a:pt x="863" y="342"/>
                    </a:cubicBezTo>
                    <a:cubicBezTo>
                      <a:pt x="891" y="297"/>
                      <a:pt x="907" y="231"/>
                      <a:pt x="894" y="179"/>
                    </a:cubicBezTo>
                    <a:cubicBezTo>
                      <a:pt x="880" y="123"/>
                      <a:pt x="849" y="67"/>
                      <a:pt x="797" y="37"/>
                    </a:cubicBezTo>
                    <a:cubicBezTo>
                      <a:pt x="761" y="16"/>
                      <a:pt x="718" y="0"/>
                      <a:pt x="675"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0" name="Google Shape;1430;p37">
                <a:extLst>
                  <a:ext uri="{FF2B5EF4-FFF2-40B4-BE49-F238E27FC236}">
                    <a16:creationId xmlns:a16="http://schemas.microsoft.com/office/drawing/2014/main" id="{9C0B9BA3-F441-EA21-40B1-0EAB1295A63E}"/>
                  </a:ext>
                </a:extLst>
              </p:cNvPr>
              <p:cNvSpPr/>
              <p:nvPr/>
            </p:nvSpPr>
            <p:spPr>
              <a:xfrm>
                <a:off x="6558568" y="3780006"/>
                <a:ext cx="52064" cy="32518"/>
              </a:xfrm>
              <a:custGeom>
                <a:avLst/>
                <a:gdLst/>
                <a:ahLst/>
                <a:cxnLst/>
                <a:rect l="l" t="t" r="r" b="b"/>
                <a:pathLst>
                  <a:path w="1176" h="658" extrusionOk="0">
                    <a:moveTo>
                      <a:pt x="81" y="0"/>
                    </a:moveTo>
                    <a:cubicBezTo>
                      <a:pt x="63" y="0"/>
                      <a:pt x="45" y="7"/>
                      <a:pt x="30" y="21"/>
                    </a:cubicBezTo>
                    <a:cubicBezTo>
                      <a:pt x="0" y="50"/>
                      <a:pt x="0" y="96"/>
                      <a:pt x="28" y="125"/>
                    </a:cubicBezTo>
                    <a:cubicBezTo>
                      <a:pt x="310" y="417"/>
                      <a:pt x="686" y="607"/>
                      <a:pt x="1089" y="658"/>
                    </a:cubicBezTo>
                    <a:lnTo>
                      <a:pt x="1091" y="658"/>
                    </a:lnTo>
                    <a:cubicBezTo>
                      <a:pt x="1094" y="658"/>
                      <a:pt x="1096" y="658"/>
                      <a:pt x="1099" y="658"/>
                    </a:cubicBezTo>
                    <a:cubicBezTo>
                      <a:pt x="1135" y="658"/>
                      <a:pt x="1167" y="630"/>
                      <a:pt x="1171" y="594"/>
                    </a:cubicBezTo>
                    <a:cubicBezTo>
                      <a:pt x="1176" y="552"/>
                      <a:pt x="1147" y="516"/>
                      <a:pt x="1107" y="511"/>
                    </a:cubicBezTo>
                    <a:cubicBezTo>
                      <a:pt x="738" y="465"/>
                      <a:pt x="393" y="291"/>
                      <a:pt x="134" y="22"/>
                    </a:cubicBezTo>
                    <a:cubicBezTo>
                      <a:pt x="120" y="8"/>
                      <a:pt x="101" y="0"/>
                      <a:pt x="81" y="0"/>
                    </a:cubicBezTo>
                    <a:close/>
                  </a:path>
                </a:pathLst>
              </a:custGeom>
              <a:solidFill>
                <a:srgbClr val="F0886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1" name="Google Shape;1431;p37">
                <a:extLst>
                  <a:ext uri="{FF2B5EF4-FFF2-40B4-BE49-F238E27FC236}">
                    <a16:creationId xmlns:a16="http://schemas.microsoft.com/office/drawing/2014/main" id="{FE251771-25C4-4AE9-C246-A7E5B5CF517F}"/>
                  </a:ext>
                </a:extLst>
              </p:cNvPr>
              <p:cNvSpPr/>
              <p:nvPr/>
            </p:nvSpPr>
            <p:spPr>
              <a:xfrm>
                <a:off x="6490346" y="3700344"/>
                <a:ext cx="213216" cy="58118"/>
              </a:xfrm>
              <a:custGeom>
                <a:avLst/>
                <a:gdLst/>
                <a:ahLst/>
                <a:cxnLst/>
                <a:rect l="l" t="t" r="r" b="b"/>
                <a:pathLst>
                  <a:path w="4816" h="1176" extrusionOk="0">
                    <a:moveTo>
                      <a:pt x="1" y="0"/>
                    </a:moveTo>
                    <a:lnTo>
                      <a:pt x="1" y="0"/>
                    </a:lnTo>
                    <a:cubicBezTo>
                      <a:pt x="581" y="779"/>
                      <a:pt x="1535" y="1176"/>
                      <a:pt x="2487" y="1176"/>
                    </a:cubicBezTo>
                    <a:cubicBezTo>
                      <a:pt x="3362" y="1176"/>
                      <a:pt x="4236" y="841"/>
                      <a:pt x="4816" y="160"/>
                    </a:cubicBezTo>
                    <a:lnTo>
                      <a:pt x="4816" y="160"/>
                    </a:lnTo>
                    <a:cubicBezTo>
                      <a:pt x="4096" y="593"/>
                      <a:pt x="3309" y="808"/>
                      <a:pt x="2524" y="808"/>
                    </a:cubicBezTo>
                    <a:cubicBezTo>
                      <a:pt x="1647" y="808"/>
                      <a:pt x="773" y="538"/>
                      <a:pt x="1"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2" name="Google Shape;1432;p37">
                <a:extLst>
                  <a:ext uri="{FF2B5EF4-FFF2-40B4-BE49-F238E27FC236}">
                    <a16:creationId xmlns:a16="http://schemas.microsoft.com/office/drawing/2014/main" id="{F61A59A2-4478-D5CD-D88B-7C39874F485B}"/>
                  </a:ext>
                </a:extLst>
              </p:cNvPr>
              <p:cNvSpPr/>
              <p:nvPr/>
            </p:nvSpPr>
            <p:spPr>
              <a:xfrm>
                <a:off x="6226710" y="3049203"/>
                <a:ext cx="779904" cy="392642"/>
              </a:xfrm>
              <a:custGeom>
                <a:avLst/>
                <a:gdLst/>
                <a:ahLst/>
                <a:cxnLst/>
                <a:rect l="l" t="t" r="r" b="b"/>
                <a:pathLst>
                  <a:path w="17616" h="7945" extrusionOk="0">
                    <a:moveTo>
                      <a:pt x="8249" y="0"/>
                    </a:moveTo>
                    <a:cubicBezTo>
                      <a:pt x="4164" y="0"/>
                      <a:pt x="1084" y="2501"/>
                      <a:pt x="1" y="6310"/>
                    </a:cubicBezTo>
                    <a:cubicBezTo>
                      <a:pt x="1055" y="6631"/>
                      <a:pt x="2009" y="6853"/>
                      <a:pt x="2985" y="6853"/>
                    </a:cubicBezTo>
                    <a:cubicBezTo>
                      <a:pt x="3602" y="6853"/>
                      <a:pt x="4229" y="6764"/>
                      <a:pt x="4895" y="6555"/>
                    </a:cubicBezTo>
                    <a:cubicBezTo>
                      <a:pt x="7470" y="5747"/>
                      <a:pt x="10064" y="4634"/>
                      <a:pt x="12158" y="2930"/>
                    </a:cubicBezTo>
                    <a:cubicBezTo>
                      <a:pt x="13937" y="6939"/>
                      <a:pt x="17290" y="7863"/>
                      <a:pt x="17616" y="7945"/>
                    </a:cubicBezTo>
                    <a:cubicBezTo>
                      <a:pt x="17096" y="3824"/>
                      <a:pt x="13652" y="452"/>
                      <a:pt x="9195" y="44"/>
                    </a:cubicBezTo>
                    <a:cubicBezTo>
                      <a:pt x="8874" y="15"/>
                      <a:pt x="8559" y="0"/>
                      <a:pt x="8249"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3" name="Google Shape;1433;p37">
                <a:extLst>
                  <a:ext uri="{FF2B5EF4-FFF2-40B4-BE49-F238E27FC236}">
                    <a16:creationId xmlns:a16="http://schemas.microsoft.com/office/drawing/2014/main" id="{DE681DE9-F9B8-CEAF-2640-2B159E7C7852}"/>
                  </a:ext>
                </a:extLst>
              </p:cNvPr>
              <p:cNvSpPr/>
              <p:nvPr/>
            </p:nvSpPr>
            <p:spPr>
              <a:xfrm>
                <a:off x="6211259" y="3023851"/>
                <a:ext cx="808017" cy="418241"/>
              </a:xfrm>
              <a:custGeom>
                <a:avLst/>
                <a:gdLst/>
                <a:ahLst/>
                <a:cxnLst/>
                <a:rect l="l" t="t" r="r" b="b"/>
                <a:pathLst>
                  <a:path w="18251" h="8463" extrusionOk="0">
                    <a:moveTo>
                      <a:pt x="8902" y="1"/>
                    </a:moveTo>
                    <a:cubicBezTo>
                      <a:pt x="6607" y="1"/>
                      <a:pt x="4481" y="814"/>
                      <a:pt x="2849" y="2180"/>
                    </a:cubicBezTo>
                    <a:cubicBezTo>
                      <a:pt x="1945" y="2935"/>
                      <a:pt x="1193" y="3861"/>
                      <a:pt x="647" y="4911"/>
                    </a:cubicBezTo>
                    <a:cubicBezTo>
                      <a:pt x="380" y="5426"/>
                      <a:pt x="161" y="5969"/>
                      <a:pt x="0" y="6538"/>
                    </a:cubicBezTo>
                    <a:cubicBezTo>
                      <a:pt x="141" y="6621"/>
                      <a:pt x="350" y="6823"/>
                      <a:pt x="350" y="6823"/>
                    </a:cubicBezTo>
                    <a:cubicBezTo>
                      <a:pt x="1009" y="7023"/>
                      <a:pt x="1665" y="7110"/>
                      <a:pt x="2320" y="7110"/>
                    </a:cubicBezTo>
                    <a:cubicBezTo>
                      <a:pt x="3377" y="7110"/>
                      <a:pt x="4432" y="6885"/>
                      <a:pt x="5492" y="6552"/>
                    </a:cubicBezTo>
                    <a:cubicBezTo>
                      <a:pt x="8068" y="5744"/>
                      <a:pt x="10489" y="4442"/>
                      <a:pt x="12584" y="2738"/>
                    </a:cubicBezTo>
                    <a:cubicBezTo>
                      <a:pt x="14457" y="6956"/>
                      <a:pt x="17991" y="8463"/>
                      <a:pt x="17991" y="8463"/>
                    </a:cubicBezTo>
                    <a:cubicBezTo>
                      <a:pt x="17991" y="8463"/>
                      <a:pt x="18134" y="8360"/>
                      <a:pt x="18250" y="8301"/>
                    </a:cubicBezTo>
                    <a:cubicBezTo>
                      <a:pt x="18222" y="7955"/>
                      <a:pt x="18171" y="7613"/>
                      <a:pt x="18102" y="7277"/>
                    </a:cubicBezTo>
                    <a:cubicBezTo>
                      <a:pt x="17989" y="6729"/>
                      <a:pt x="17824" y="6195"/>
                      <a:pt x="17610" y="5685"/>
                    </a:cubicBezTo>
                    <a:cubicBezTo>
                      <a:pt x="16878" y="3923"/>
                      <a:pt x="15581" y="2418"/>
                      <a:pt x="13917" y="1401"/>
                    </a:cubicBezTo>
                    <a:cubicBezTo>
                      <a:pt x="13754" y="1300"/>
                      <a:pt x="13584" y="1205"/>
                      <a:pt x="13412" y="1114"/>
                    </a:cubicBezTo>
                    <a:cubicBezTo>
                      <a:pt x="13058" y="924"/>
                      <a:pt x="12687" y="758"/>
                      <a:pt x="12306" y="615"/>
                    </a:cubicBezTo>
                    <a:cubicBezTo>
                      <a:pt x="12113" y="543"/>
                      <a:pt x="11919" y="476"/>
                      <a:pt x="11719" y="417"/>
                    </a:cubicBezTo>
                    <a:cubicBezTo>
                      <a:pt x="11103" y="228"/>
                      <a:pt x="10459" y="102"/>
                      <a:pt x="9792" y="41"/>
                    </a:cubicBezTo>
                    <a:cubicBezTo>
                      <a:pt x="9493" y="14"/>
                      <a:pt x="9196" y="1"/>
                      <a:pt x="8902" y="1"/>
                    </a:cubicBez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4" name="Google Shape;1434;p37">
                <a:extLst>
                  <a:ext uri="{FF2B5EF4-FFF2-40B4-BE49-F238E27FC236}">
                    <a16:creationId xmlns:a16="http://schemas.microsoft.com/office/drawing/2014/main" id="{A9425933-6D55-6E73-1508-ED82676A65B3}"/>
                  </a:ext>
                </a:extLst>
              </p:cNvPr>
              <p:cNvSpPr/>
              <p:nvPr/>
            </p:nvSpPr>
            <p:spPr>
              <a:xfrm>
                <a:off x="6150873" y="2984020"/>
                <a:ext cx="640756" cy="290936"/>
              </a:xfrm>
              <a:custGeom>
                <a:avLst/>
                <a:gdLst/>
                <a:ahLst/>
                <a:cxnLst/>
                <a:rect l="l" t="t" r="r" b="b"/>
                <a:pathLst>
                  <a:path w="14473" h="5887" extrusionOk="0">
                    <a:moveTo>
                      <a:pt x="14472" y="463"/>
                    </a:moveTo>
                    <a:cubicBezTo>
                      <a:pt x="14472" y="463"/>
                      <a:pt x="14472" y="463"/>
                      <a:pt x="14472" y="464"/>
                    </a:cubicBezTo>
                    <a:lnTo>
                      <a:pt x="14472" y="464"/>
                    </a:lnTo>
                    <a:cubicBezTo>
                      <a:pt x="14472" y="464"/>
                      <a:pt x="14472" y="464"/>
                      <a:pt x="14472" y="464"/>
                    </a:cubicBezTo>
                    <a:lnTo>
                      <a:pt x="14472" y="463"/>
                    </a:lnTo>
                    <a:close/>
                    <a:moveTo>
                      <a:pt x="13493" y="0"/>
                    </a:moveTo>
                    <a:cubicBezTo>
                      <a:pt x="13024" y="291"/>
                      <a:pt x="12542" y="560"/>
                      <a:pt x="12049" y="806"/>
                    </a:cubicBezTo>
                    <a:cubicBezTo>
                      <a:pt x="11966" y="847"/>
                      <a:pt x="11884" y="888"/>
                      <a:pt x="11799" y="928"/>
                    </a:cubicBezTo>
                    <a:cubicBezTo>
                      <a:pt x="11481" y="1080"/>
                      <a:pt x="11159" y="1225"/>
                      <a:pt x="10832" y="1358"/>
                    </a:cubicBezTo>
                    <a:lnTo>
                      <a:pt x="10830" y="1358"/>
                    </a:lnTo>
                    <a:cubicBezTo>
                      <a:pt x="10336" y="1562"/>
                      <a:pt x="9833" y="1743"/>
                      <a:pt x="9321" y="1901"/>
                    </a:cubicBezTo>
                    <a:cubicBezTo>
                      <a:pt x="8389" y="2192"/>
                      <a:pt x="7433" y="2408"/>
                      <a:pt x="6464" y="2549"/>
                    </a:cubicBezTo>
                    <a:cubicBezTo>
                      <a:pt x="6051" y="2608"/>
                      <a:pt x="5635" y="2654"/>
                      <a:pt x="5218" y="2684"/>
                    </a:cubicBezTo>
                    <a:lnTo>
                      <a:pt x="5217" y="2684"/>
                    </a:lnTo>
                    <a:cubicBezTo>
                      <a:pt x="4992" y="2702"/>
                      <a:pt x="4767" y="2715"/>
                      <a:pt x="4544" y="2723"/>
                    </a:cubicBezTo>
                    <a:cubicBezTo>
                      <a:pt x="4324" y="2731"/>
                      <a:pt x="4104" y="2735"/>
                      <a:pt x="3885" y="2735"/>
                    </a:cubicBezTo>
                    <a:cubicBezTo>
                      <a:pt x="3767" y="2735"/>
                      <a:pt x="3650" y="2734"/>
                      <a:pt x="3532" y="2732"/>
                    </a:cubicBezTo>
                    <a:cubicBezTo>
                      <a:pt x="3039" y="2723"/>
                      <a:pt x="2546" y="2693"/>
                      <a:pt x="2057" y="2642"/>
                    </a:cubicBezTo>
                    <a:cubicBezTo>
                      <a:pt x="2033" y="2640"/>
                      <a:pt x="2010" y="2636"/>
                      <a:pt x="1987" y="2634"/>
                    </a:cubicBezTo>
                    <a:cubicBezTo>
                      <a:pt x="1285" y="3607"/>
                      <a:pt x="733" y="4693"/>
                      <a:pt x="1" y="5639"/>
                    </a:cubicBezTo>
                    <a:cubicBezTo>
                      <a:pt x="641" y="5754"/>
                      <a:pt x="1288" y="5831"/>
                      <a:pt x="1937" y="5863"/>
                    </a:cubicBezTo>
                    <a:cubicBezTo>
                      <a:pt x="2089" y="5872"/>
                      <a:pt x="2244" y="5878"/>
                      <a:pt x="2396" y="5882"/>
                    </a:cubicBezTo>
                    <a:cubicBezTo>
                      <a:pt x="2406" y="5882"/>
                      <a:pt x="2415" y="5883"/>
                      <a:pt x="2426" y="5883"/>
                    </a:cubicBezTo>
                    <a:cubicBezTo>
                      <a:pt x="2535" y="5885"/>
                      <a:pt x="2644" y="5886"/>
                      <a:pt x="2753" y="5886"/>
                    </a:cubicBezTo>
                    <a:cubicBezTo>
                      <a:pt x="3887" y="5886"/>
                      <a:pt x="5023" y="5763"/>
                      <a:pt x="6130" y="5515"/>
                    </a:cubicBezTo>
                    <a:cubicBezTo>
                      <a:pt x="7272" y="5259"/>
                      <a:pt x="8383" y="4871"/>
                      <a:pt x="9438" y="4362"/>
                    </a:cubicBezTo>
                    <a:cubicBezTo>
                      <a:pt x="10437" y="3876"/>
                      <a:pt x="11382" y="3284"/>
                      <a:pt x="12256" y="2598"/>
                    </a:cubicBezTo>
                    <a:cubicBezTo>
                      <a:pt x="12563" y="2356"/>
                      <a:pt x="12862" y="2103"/>
                      <a:pt x="13148" y="1838"/>
                    </a:cubicBezTo>
                    <a:cubicBezTo>
                      <a:pt x="13306" y="1695"/>
                      <a:pt x="13459" y="1549"/>
                      <a:pt x="13609" y="1398"/>
                    </a:cubicBezTo>
                    <a:cubicBezTo>
                      <a:pt x="13911" y="1098"/>
                      <a:pt x="14199" y="787"/>
                      <a:pt x="14472" y="464"/>
                    </a:cubicBezTo>
                    <a:lnTo>
                      <a:pt x="14472" y="464"/>
                    </a:lnTo>
                    <a:cubicBezTo>
                      <a:pt x="14229" y="333"/>
                      <a:pt x="13898" y="169"/>
                      <a:pt x="13493"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5" name="Google Shape;1435;p37">
                <a:extLst>
                  <a:ext uri="{FF2B5EF4-FFF2-40B4-BE49-F238E27FC236}">
                    <a16:creationId xmlns:a16="http://schemas.microsoft.com/office/drawing/2014/main" id="{A89B3437-5F7A-9519-3764-DADE0E48F7BF}"/>
                  </a:ext>
                </a:extLst>
              </p:cNvPr>
              <p:cNvSpPr/>
              <p:nvPr/>
            </p:nvSpPr>
            <p:spPr>
              <a:xfrm>
                <a:off x="6826986" y="3018613"/>
                <a:ext cx="306454" cy="367487"/>
              </a:xfrm>
              <a:custGeom>
                <a:avLst/>
                <a:gdLst/>
                <a:ahLst/>
                <a:cxnLst/>
                <a:rect l="l" t="t" r="r" b="b"/>
                <a:pathLst>
                  <a:path w="6922" h="7436" extrusionOk="0">
                    <a:moveTo>
                      <a:pt x="334" y="1"/>
                    </a:moveTo>
                    <a:cubicBezTo>
                      <a:pt x="289" y="1"/>
                      <a:pt x="244" y="2"/>
                      <a:pt x="199" y="3"/>
                    </a:cubicBezTo>
                    <a:cubicBezTo>
                      <a:pt x="64" y="490"/>
                      <a:pt x="0" y="997"/>
                      <a:pt x="6" y="1503"/>
                    </a:cubicBezTo>
                    <a:cubicBezTo>
                      <a:pt x="8" y="1715"/>
                      <a:pt x="21" y="1928"/>
                      <a:pt x="47" y="2140"/>
                    </a:cubicBezTo>
                    <a:cubicBezTo>
                      <a:pt x="50" y="2164"/>
                      <a:pt x="52" y="2188"/>
                      <a:pt x="56" y="2211"/>
                    </a:cubicBezTo>
                    <a:lnTo>
                      <a:pt x="56" y="2212"/>
                    </a:lnTo>
                    <a:cubicBezTo>
                      <a:pt x="167" y="3046"/>
                      <a:pt x="464" y="3852"/>
                      <a:pt x="924" y="4556"/>
                    </a:cubicBezTo>
                    <a:cubicBezTo>
                      <a:pt x="1365" y="5236"/>
                      <a:pt x="1945" y="5823"/>
                      <a:pt x="2612" y="6286"/>
                    </a:cubicBezTo>
                    <a:cubicBezTo>
                      <a:pt x="2945" y="6515"/>
                      <a:pt x="3299" y="6712"/>
                      <a:pt x="3668" y="6871"/>
                    </a:cubicBezTo>
                    <a:cubicBezTo>
                      <a:pt x="3816" y="6939"/>
                      <a:pt x="3966" y="6997"/>
                      <a:pt x="4118" y="7051"/>
                    </a:cubicBezTo>
                    <a:lnTo>
                      <a:pt x="4119" y="7051"/>
                    </a:lnTo>
                    <a:cubicBezTo>
                      <a:pt x="4409" y="7154"/>
                      <a:pt x="4707" y="7236"/>
                      <a:pt x="5010" y="7297"/>
                    </a:cubicBezTo>
                    <a:cubicBezTo>
                      <a:pt x="5469" y="7389"/>
                      <a:pt x="5937" y="7436"/>
                      <a:pt x="6405" y="7436"/>
                    </a:cubicBezTo>
                    <a:cubicBezTo>
                      <a:pt x="6577" y="7436"/>
                      <a:pt x="6750" y="7429"/>
                      <a:pt x="6922" y="7417"/>
                    </a:cubicBezTo>
                    <a:lnTo>
                      <a:pt x="6921" y="7417"/>
                    </a:lnTo>
                    <a:cubicBezTo>
                      <a:pt x="6474" y="6666"/>
                      <a:pt x="6163" y="5844"/>
                      <a:pt x="5843" y="5027"/>
                    </a:cubicBezTo>
                    <a:lnTo>
                      <a:pt x="5843" y="5026"/>
                    </a:lnTo>
                    <a:cubicBezTo>
                      <a:pt x="5824" y="5021"/>
                      <a:pt x="5808" y="5015"/>
                      <a:pt x="5789" y="5010"/>
                    </a:cubicBezTo>
                    <a:cubicBezTo>
                      <a:pt x="5124" y="4806"/>
                      <a:pt x="4492" y="4467"/>
                      <a:pt x="3906" y="4096"/>
                    </a:cubicBezTo>
                    <a:cubicBezTo>
                      <a:pt x="3281" y="3700"/>
                      <a:pt x="2699" y="3226"/>
                      <a:pt x="2215" y="2671"/>
                    </a:cubicBezTo>
                    <a:cubicBezTo>
                      <a:pt x="2168" y="2616"/>
                      <a:pt x="2121" y="2562"/>
                      <a:pt x="2077" y="2506"/>
                    </a:cubicBezTo>
                    <a:cubicBezTo>
                      <a:pt x="1759" y="2118"/>
                      <a:pt x="1489" y="1690"/>
                      <a:pt x="1284" y="1227"/>
                    </a:cubicBezTo>
                    <a:cubicBezTo>
                      <a:pt x="1115" y="846"/>
                      <a:pt x="994" y="449"/>
                      <a:pt x="926" y="39"/>
                    </a:cubicBezTo>
                    <a:cubicBezTo>
                      <a:pt x="734" y="15"/>
                      <a:pt x="536" y="1"/>
                      <a:pt x="334"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6" name="Google Shape;1436;p37">
                <a:extLst>
                  <a:ext uri="{FF2B5EF4-FFF2-40B4-BE49-F238E27FC236}">
                    <a16:creationId xmlns:a16="http://schemas.microsoft.com/office/drawing/2014/main" id="{633EC0CD-B897-DE74-98F3-8DA217CA2763}"/>
                  </a:ext>
                </a:extLst>
              </p:cNvPr>
              <p:cNvSpPr/>
              <p:nvPr/>
            </p:nvSpPr>
            <p:spPr>
              <a:xfrm>
                <a:off x="6434963" y="5221895"/>
                <a:ext cx="1992" cy="247"/>
              </a:xfrm>
              <a:custGeom>
                <a:avLst/>
                <a:gdLst/>
                <a:ahLst/>
                <a:cxnLst/>
                <a:rect l="l" t="t" r="r" b="b"/>
                <a:pathLst>
                  <a:path w="45" h="5" extrusionOk="0">
                    <a:moveTo>
                      <a:pt x="0" y="1"/>
                    </a:moveTo>
                    <a:cubicBezTo>
                      <a:pt x="14" y="2"/>
                      <a:pt x="29" y="3"/>
                      <a:pt x="44" y="4"/>
                    </a:cubicBezTo>
                    <a:lnTo>
                      <a:pt x="44" y="3"/>
                    </a:lnTo>
                    <a:cubicBezTo>
                      <a:pt x="29" y="3"/>
                      <a:pt x="14" y="2"/>
                      <a:pt x="0" y="1"/>
                    </a:cubicBez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7" name="Google Shape;1437;p37">
                <a:extLst>
                  <a:ext uri="{FF2B5EF4-FFF2-40B4-BE49-F238E27FC236}">
                    <a16:creationId xmlns:a16="http://schemas.microsoft.com/office/drawing/2014/main" id="{E8CE6322-DEE7-7CD0-B7B1-4B1539249A42}"/>
                  </a:ext>
                </a:extLst>
              </p:cNvPr>
              <p:cNvSpPr/>
              <p:nvPr/>
            </p:nvSpPr>
            <p:spPr>
              <a:xfrm>
                <a:off x="6321362" y="4207923"/>
                <a:ext cx="358563" cy="1015581"/>
              </a:xfrm>
              <a:custGeom>
                <a:avLst/>
                <a:gdLst/>
                <a:ahLst/>
                <a:cxnLst/>
                <a:rect l="l" t="t" r="r" b="b"/>
                <a:pathLst>
                  <a:path w="8099" h="20550" extrusionOk="0">
                    <a:moveTo>
                      <a:pt x="719" y="1"/>
                    </a:moveTo>
                    <a:lnTo>
                      <a:pt x="711" y="203"/>
                    </a:lnTo>
                    <a:lnTo>
                      <a:pt x="1" y="19818"/>
                    </a:lnTo>
                    <a:cubicBezTo>
                      <a:pt x="1" y="19818"/>
                      <a:pt x="879" y="20341"/>
                      <a:pt x="2519" y="20513"/>
                    </a:cubicBezTo>
                    <a:cubicBezTo>
                      <a:pt x="2535" y="20515"/>
                      <a:pt x="2549" y="20516"/>
                      <a:pt x="2563" y="20517"/>
                    </a:cubicBezTo>
                    <a:lnTo>
                      <a:pt x="2565" y="20517"/>
                    </a:lnTo>
                    <a:cubicBezTo>
                      <a:pt x="2580" y="20520"/>
                      <a:pt x="2594" y="20521"/>
                      <a:pt x="2610" y="20521"/>
                    </a:cubicBezTo>
                    <a:cubicBezTo>
                      <a:pt x="2862" y="20541"/>
                      <a:pt x="3099" y="20549"/>
                      <a:pt x="3318" y="20549"/>
                    </a:cubicBezTo>
                    <a:cubicBezTo>
                      <a:pt x="4526" y="20549"/>
                      <a:pt x="5212" y="20295"/>
                      <a:pt x="5212" y="20295"/>
                    </a:cubicBezTo>
                    <a:lnTo>
                      <a:pt x="8069" y="876"/>
                    </a:lnTo>
                    <a:lnTo>
                      <a:pt x="8099" y="676"/>
                    </a:lnTo>
                    <a:lnTo>
                      <a:pt x="8099" y="676"/>
                    </a:lnTo>
                    <a:cubicBezTo>
                      <a:pt x="7868" y="781"/>
                      <a:pt x="7581" y="866"/>
                      <a:pt x="7269" y="933"/>
                    </a:cubicBezTo>
                    <a:cubicBezTo>
                      <a:pt x="6440" y="1113"/>
                      <a:pt x="5434" y="1167"/>
                      <a:pt x="4817" y="1167"/>
                    </a:cubicBezTo>
                    <a:cubicBezTo>
                      <a:pt x="4629" y="1167"/>
                      <a:pt x="4477" y="1162"/>
                      <a:pt x="4378" y="1154"/>
                    </a:cubicBezTo>
                    <a:cubicBezTo>
                      <a:pt x="4361" y="1154"/>
                      <a:pt x="4347" y="1153"/>
                      <a:pt x="4332" y="1151"/>
                    </a:cubicBezTo>
                    <a:cubicBezTo>
                      <a:pt x="4317" y="1149"/>
                      <a:pt x="4302" y="1148"/>
                      <a:pt x="4291" y="1146"/>
                    </a:cubicBezTo>
                    <a:cubicBezTo>
                      <a:pt x="3865" y="1103"/>
                      <a:pt x="2507" y="831"/>
                      <a:pt x="1488" y="405"/>
                    </a:cubicBezTo>
                    <a:cubicBezTo>
                      <a:pt x="1193" y="283"/>
                      <a:pt x="927" y="146"/>
                      <a:pt x="719" y="1"/>
                    </a:cubicBez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8" name="Google Shape;1438;p37">
                <a:extLst>
                  <a:ext uri="{FF2B5EF4-FFF2-40B4-BE49-F238E27FC236}">
                    <a16:creationId xmlns:a16="http://schemas.microsoft.com/office/drawing/2014/main" id="{2F68DFDE-700F-89D9-7A61-524FD6B324B8}"/>
                  </a:ext>
                </a:extLst>
              </p:cNvPr>
              <p:cNvSpPr/>
              <p:nvPr/>
            </p:nvSpPr>
            <p:spPr>
              <a:xfrm>
                <a:off x="6432882" y="5221648"/>
                <a:ext cx="1992" cy="297"/>
              </a:xfrm>
              <a:custGeom>
                <a:avLst/>
                <a:gdLst/>
                <a:ahLst/>
                <a:cxnLst/>
                <a:rect l="l" t="t" r="r" b="b"/>
                <a:pathLst>
                  <a:path w="45" h="6" extrusionOk="0">
                    <a:moveTo>
                      <a:pt x="0" y="0"/>
                    </a:moveTo>
                    <a:lnTo>
                      <a:pt x="0" y="0"/>
                    </a:lnTo>
                    <a:cubicBezTo>
                      <a:pt x="16" y="3"/>
                      <a:pt x="30" y="4"/>
                      <a:pt x="44" y="6"/>
                    </a:cubicBezTo>
                    <a:cubicBezTo>
                      <a:pt x="30" y="3"/>
                      <a:pt x="16" y="2"/>
                      <a:pt x="0" y="0"/>
                    </a:cubicBez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9" name="Google Shape;1439;p37">
                <a:extLst>
                  <a:ext uri="{FF2B5EF4-FFF2-40B4-BE49-F238E27FC236}">
                    <a16:creationId xmlns:a16="http://schemas.microsoft.com/office/drawing/2014/main" id="{143ED63B-846E-32C5-C6D0-46220D86B582}"/>
                  </a:ext>
                </a:extLst>
              </p:cNvPr>
              <p:cNvSpPr/>
              <p:nvPr/>
            </p:nvSpPr>
            <p:spPr>
              <a:xfrm>
                <a:off x="5679382" y="3939036"/>
                <a:ext cx="841133" cy="262420"/>
              </a:xfrm>
              <a:custGeom>
                <a:avLst/>
                <a:gdLst/>
                <a:ahLst/>
                <a:cxnLst/>
                <a:rect l="l" t="t" r="r" b="b"/>
                <a:pathLst>
                  <a:path w="18999" h="5310" extrusionOk="0">
                    <a:moveTo>
                      <a:pt x="1468" y="1"/>
                    </a:moveTo>
                    <a:lnTo>
                      <a:pt x="3350" y="719"/>
                    </a:lnTo>
                    <a:cubicBezTo>
                      <a:pt x="3350" y="719"/>
                      <a:pt x="2994" y="637"/>
                      <a:pt x="2462" y="637"/>
                    </a:cubicBezTo>
                    <a:cubicBezTo>
                      <a:pt x="1800" y="637"/>
                      <a:pt x="866" y="763"/>
                      <a:pt x="0" y="1328"/>
                    </a:cubicBezTo>
                    <a:lnTo>
                      <a:pt x="15329" y="5179"/>
                    </a:lnTo>
                    <a:lnTo>
                      <a:pt x="18998" y="5309"/>
                    </a:lnTo>
                    <a:cubicBezTo>
                      <a:pt x="18998" y="5309"/>
                      <a:pt x="10722" y="85"/>
                      <a:pt x="1468" y="1"/>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0" name="Google Shape;1440;p37">
                <a:extLst>
                  <a:ext uri="{FF2B5EF4-FFF2-40B4-BE49-F238E27FC236}">
                    <a16:creationId xmlns:a16="http://schemas.microsoft.com/office/drawing/2014/main" id="{F7811701-63DD-7A21-73A1-C44C1FC2765C}"/>
                  </a:ext>
                </a:extLst>
              </p:cNvPr>
              <p:cNvSpPr/>
              <p:nvPr/>
            </p:nvSpPr>
            <p:spPr>
              <a:xfrm>
                <a:off x="5630506" y="4008765"/>
                <a:ext cx="722704" cy="1178618"/>
              </a:xfrm>
              <a:custGeom>
                <a:avLst/>
                <a:gdLst/>
                <a:ahLst/>
                <a:cxnLst/>
                <a:rect l="l" t="t" r="r" b="b"/>
                <a:pathLst>
                  <a:path w="16324" h="23849" extrusionOk="0">
                    <a:moveTo>
                      <a:pt x="0" y="0"/>
                    </a:moveTo>
                    <a:lnTo>
                      <a:pt x="530" y="19199"/>
                    </a:lnTo>
                    <a:lnTo>
                      <a:pt x="15606" y="23848"/>
                    </a:lnTo>
                    <a:lnTo>
                      <a:pt x="16316" y="4233"/>
                    </a:lnTo>
                    <a:lnTo>
                      <a:pt x="16324" y="4031"/>
                    </a:lnTo>
                    <a:lnTo>
                      <a:pt x="0" y="0"/>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1" name="Google Shape;1441;p37">
                <a:extLst>
                  <a:ext uri="{FF2B5EF4-FFF2-40B4-BE49-F238E27FC236}">
                    <a16:creationId xmlns:a16="http://schemas.microsoft.com/office/drawing/2014/main" id="{985A44CD-065C-C3DC-54BB-1BE7E890E246}"/>
                  </a:ext>
                </a:extLst>
              </p:cNvPr>
              <p:cNvSpPr/>
              <p:nvPr/>
            </p:nvSpPr>
            <p:spPr>
              <a:xfrm>
                <a:off x="6274346" y="4207923"/>
                <a:ext cx="78849" cy="979455"/>
              </a:xfrm>
              <a:custGeom>
                <a:avLst/>
                <a:gdLst/>
                <a:ahLst/>
                <a:cxnLst/>
                <a:rect l="l" t="t" r="r" b="b"/>
                <a:pathLst>
                  <a:path w="1781" h="19819" extrusionOk="0">
                    <a:moveTo>
                      <a:pt x="1781" y="1"/>
                    </a:moveTo>
                    <a:lnTo>
                      <a:pt x="0" y="19491"/>
                    </a:lnTo>
                    <a:lnTo>
                      <a:pt x="1063" y="19818"/>
                    </a:lnTo>
                    <a:lnTo>
                      <a:pt x="1781"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2" name="Google Shape;1442;p37">
                <a:extLst>
                  <a:ext uri="{FF2B5EF4-FFF2-40B4-BE49-F238E27FC236}">
                    <a16:creationId xmlns:a16="http://schemas.microsoft.com/office/drawing/2014/main" id="{A379988A-4FA5-F654-D4CB-5591108654B5}"/>
                  </a:ext>
                </a:extLst>
              </p:cNvPr>
              <p:cNvSpPr/>
              <p:nvPr/>
            </p:nvSpPr>
            <p:spPr>
              <a:xfrm>
                <a:off x="5837254" y="3975309"/>
                <a:ext cx="608083" cy="218436"/>
              </a:xfrm>
              <a:custGeom>
                <a:avLst/>
                <a:gdLst/>
                <a:ahLst/>
                <a:cxnLst/>
                <a:rect l="l" t="t" r="r" b="b"/>
                <a:pathLst>
                  <a:path w="13735" h="4420" extrusionOk="0">
                    <a:moveTo>
                      <a:pt x="334" y="1"/>
                    </a:moveTo>
                    <a:cubicBezTo>
                      <a:pt x="78" y="1"/>
                      <a:pt x="1" y="29"/>
                      <a:pt x="1" y="29"/>
                    </a:cubicBezTo>
                    <a:cubicBezTo>
                      <a:pt x="1" y="29"/>
                      <a:pt x="8600" y="1723"/>
                      <a:pt x="13735" y="4419"/>
                    </a:cubicBezTo>
                    <a:cubicBezTo>
                      <a:pt x="13735" y="4419"/>
                      <a:pt x="12414" y="2844"/>
                      <a:pt x="6648" y="1272"/>
                    </a:cubicBezTo>
                    <a:cubicBezTo>
                      <a:pt x="2584" y="164"/>
                      <a:pt x="946" y="1"/>
                      <a:pt x="334"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3" name="Google Shape;1443;p37">
                <a:extLst>
                  <a:ext uri="{FF2B5EF4-FFF2-40B4-BE49-F238E27FC236}">
                    <a16:creationId xmlns:a16="http://schemas.microsoft.com/office/drawing/2014/main" id="{BFAF9905-3411-C725-D404-DC0C8287674D}"/>
                  </a:ext>
                </a:extLst>
              </p:cNvPr>
              <p:cNvSpPr/>
              <p:nvPr/>
            </p:nvSpPr>
            <p:spPr>
              <a:xfrm>
                <a:off x="5679382" y="3971553"/>
                <a:ext cx="746921" cy="223477"/>
              </a:xfrm>
              <a:custGeom>
                <a:avLst/>
                <a:gdLst/>
                <a:ahLst/>
                <a:cxnLst/>
                <a:rect l="l" t="t" r="r" b="b"/>
                <a:pathLst>
                  <a:path w="16871" h="4522" extrusionOk="0">
                    <a:moveTo>
                      <a:pt x="1994" y="0"/>
                    </a:moveTo>
                    <a:cubicBezTo>
                      <a:pt x="1995" y="0"/>
                      <a:pt x="7622" y="1265"/>
                      <a:pt x="12346" y="3321"/>
                    </a:cubicBezTo>
                    <a:cubicBezTo>
                      <a:pt x="12346" y="3321"/>
                      <a:pt x="4370" y="663"/>
                      <a:pt x="316" y="663"/>
                    </a:cubicBezTo>
                    <a:cubicBezTo>
                      <a:pt x="208" y="663"/>
                      <a:pt x="102" y="665"/>
                      <a:pt x="0" y="669"/>
                    </a:cubicBezTo>
                    <a:lnTo>
                      <a:pt x="0" y="670"/>
                    </a:lnTo>
                    <a:lnTo>
                      <a:pt x="15329" y="4521"/>
                    </a:lnTo>
                    <a:cubicBezTo>
                      <a:pt x="15329" y="4521"/>
                      <a:pt x="15760" y="4495"/>
                      <a:pt x="16279" y="4495"/>
                    </a:cubicBezTo>
                    <a:cubicBezTo>
                      <a:pt x="16470" y="4495"/>
                      <a:pt x="16673" y="4499"/>
                      <a:pt x="16871" y="4508"/>
                    </a:cubicBezTo>
                    <a:cubicBezTo>
                      <a:pt x="16871" y="4508"/>
                      <a:pt x="9745" y="1546"/>
                      <a:pt x="1994"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4" name="Google Shape;1444;p37">
                <a:extLst>
                  <a:ext uri="{FF2B5EF4-FFF2-40B4-BE49-F238E27FC236}">
                    <a16:creationId xmlns:a16="http://schemas.microsoft.com/office/drawing/2014/main" id="{443A78F2-843E-5771-E2AD-D8727B5D514C}"/>
                  </a:ext>
                </a:extLst>
              </p:cNvPr>
              <p:cNvSpPr/>
              <p:nvPr/>
            </p:nvSpPr>
            <p:spPr>
              <a:xfrm>
                <a:off x="5630494" y="4008740"/>
                <a:ext cx="722704" cy="1178667"/>
              </a:xfrm>
              <a:custGeom>
                <a:avLst/>
                <a:gdLst/>
                <a:ahLst/>
                <a:cxnLst/>
                <a:rect l="l" t="t" r="r" b="b"/>
                <a:pathLst>
                  <a:path w="16324" h="23850" extrusionOk="0">
                    <a:moveTo>
                      <a:pt x="0" y="0"/>
                    </a:moveTo>
                    <a:cubicBezTo>
                      <a:pt x="0" y="1"/>
                      <a:pt x="1" y="74"/>
                      <a:pt x="6" y="211"/>
                    </a:cubicBezTo>
                    <a:lnTo>
                      <a:pt x="6" y="211"/>
                    </a:lnTo>
                    <a:lnTo>
                      <a:pt x="0" y="0"/>
                    </a:lnTo>
                    <a:close/>
                    <a:moveTo>
                      <a:pt x="6" y="211"/>
                    </a:moveTo>
                    <a:lnTo>
                      <a:pt x="530" y="19199"/>
                    </a:lnTo>
                    <a:lnTo>
                      <a:pt x="15607" y="23850"/>
                    </a:lnTo>
                    <a:lnTo>
                      <a:pt x="16324" y="4032"/>
                    </a:lnTo>
                    <a:lnTo>
                      <a:pt x="16324" y="4032"/>
                    </a:lnTo>
                    <a:cubicBezTo>
                      <a:pt x="16324" y="4033"/>
                      <a:pt x="13862" y="18918"/>
                      <a:pt x="8048" y="18918"/>
                    </a:cubicBezTo>
                    <a:cubicBezTo>
                      <a:pt x="7688" y="18918"/>
                      <a:pt x="7315" y="18860"/>
                      <a:pt x="6928" y="18739"/>
                    </a:cubicBezTo>
                    <a:cubicBezTo>
                      <a:pt x="747" y="16794"/>
                      <a:pt x="69" y="2147"/>
                      <a:pt x="6" y="21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5" name="Google Shape;1445;p37">
                <a:extLst>
                  <a:ext uri="{FF2B5EF4-FFF2-40B4-BE49-F238E27FC236}">
                    <a16:creationId xmlns:a16="http://schemas.microsoft.com/office/drawing/2014/main" id="{FECB6958-465A-ED10-6321-22A883E0F66C}"/>
                  </a:ext>
                </a:extLst>
              </p:cNvPr>
              <p:cNvSpPr/>
              <p:nvPr/>
            </p:nvSpPr>
            <p:spPr>
              <a:xfrm>
                <a:off x="6516466" y="4080027"/>
                <a:ext cx="859152" cy="147618"/>
              </a:xfrm>
              <a:custGeom>
                <a:avLst/>
                <a:gdLst/>
                <a:ahLst/>
                <a:cxnLst/>
                <a:rect l="l" t="t" r="r" b="b"/>
                <a:pathLst>
                  <a:path w="19406" h="2987" extrusionOk="0">
                    <a:moveTo>
                      <a:pt x="13343" y="0"/>
                    </a:moveTo>
                    <a:cubicBezTo>
                      <a:pt x="6114" y="0"/>
                      <a:pt x="1" y="2447"/>
                      <a:pt x="1" y="2447"/>
                    </a:cubicBezTo>
                    <a:lnTo>
                      <a:pt x="3632" y="2986"/>
                    </a:lnTo>
                    <a:lnTo>
                      <a:pt x="19405" y="1976"/>
                    </a:lnTo>
                    <a:cubicBezTo>
                      <a:pt x="18204" y="833"/>
                      <a:pt x="16623" y="769"/>
                      <a:pt x="16286" y="769"/>
                    </a:cubicBezTo>
                    <a:cubicBezTo>
                      <a:pt x="16243" y="769"/>
                      <a:pt x="16221" y="770"/>
                      <a:pt x="16221" y="770"/>
                    </a:cubicBezTo>
                    <a:lnTo>
                      <a:pt x="18203" y="404"/>
                    </a:lnTo>
                    <a:cubicBezTo>
                      <a:pt x="16564" y="118"/>
                      <a:pt x="14927" y="0"/>
                      <a:pt x="13343" y="0"/>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6" name="Google Shape;1446;p37">
                <a:extLst>
                  <a:ext uri="{FF2B5EF4-FFF2-40B4-BE49-F238E27FC236}">
                    <a16:creationId xmlns:a16="http://schemas.microsoft.com/office/drawing/2014/main" id="{216D1726-275C-6105-E72C-BAF9E499CB16}"/>
                  </a:ext>
                </a:extLst>
              </p:cNvPr>
              <p:cNvSpPr/>
              <p:nvPr/>
            </p:nvSpPr>
            <p:spPr>
              <a:xfrm>
                <a:off x="6358019" y="4193591"/>
                <a:ext cx="319293" cy="67310"/>
              </a:xfrm>
              <a:custGeom>
                <a:avLst/>
                <a:gdLst/>
                <a:ahLst/>
                <a:cxnLst/>
                <a:rect l="l" t="t" r="r" b="b"/>
                <a:pathLst>
                  <a:path w="7212" h="1362" extrusionOk="0">
                    <a:moveTo>
                      <a:pt x="792" y="0"/>
                    </a:moveTo>
                    <a:cubicBezTo>
                      <a:pt x="231" y="0"/>
                      <a:pt x="0" y="30"/>
                      <a:pt x="0" y="30"/>
                    </a:cubicBezTo>
                    <a:cubicBezTo>
                      <a:pt x="1402" y="1157"/>
                      <a:pt x="2887" y="1261"/>
                      <a:pt x="3390" y="1261"/>
                    </a:cubicBezTo>
                    <a:cubicBezTo>
                      <a:pt x="3448" y="1261"/>
                      <a:pt x="3492" y="1260"/>
                      <a:pt x="3523" y="1258"/>
                    </a:cubicBezTo>
                    <a:cubicBezTo>
                      <a:pt x="3646" y="1287"/>
                      <a:pt x="4020" y="1362"/>
                      <a:pt x="4547" y="1362"/>
                    </a:cubicBezTo>
                    <a:cubicBezTo>
                      <a:pt x="5243" y="1362"/>
                      <a:pt x="6206" y="1231"/>
                      <a:pt x="7211" y="688"/>
                    </a:cubicBezTo>
                    <a:cubicBezTo>
                      <a:pt x="7211" y="688"/>
                      <a:pt x="6316" y="405"/>
                      <a:pt x="3669" y="158"/>
                    </a:cubicBezTo>
                    <a:lnTo>
                      <a:pt x="3580" y="149"/>
                    </a:lnTo>
                    <a:cubicBezTo>
                      <a:pt x="2251" y="30"/>
                      <a:pt x="1355" y="0"/>
                      <a:pt x="792" y="0"/>
                    </a:cubicBez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7" name="Google Shape;1447;p37">
                <a:extLst>
                  <a:ext uri="{FF2B5EF4-FFF2-40B4-BE49-F238E27FC236}">
                    <a16:creationId xmlns:a16="http://schemas.microsoft.com/office/drawing/2014/main" id="{6D817419-6672-4B80-21C2-CADEF92A5640}"/>
                  </a:ext>
                </a:extLst>
              </p:cNvPr>
              <p:cNvSpPr/>
              <p:nvPr/>
            </p:nvSpPr>
            <p:spPr>
              <a:xfrm>
                <a:off x="6552105" y="4191615"/>
                <a:ext cx="870929" cy="1019337"/>
              </a:xfrm>
              <a:custGeom>
                <a:avLst/>
                <a:gdLst/>
                <a:ahLst/>
                <a:cxnLst/>
                <a:rect l="l" t="t" r="r" b="b"/>
                <a:pathLst>
                  <a:path w="19672" h="20626" extrusionOk="0">
                    <a:moveTo>
                      <a:pt x="19672" y="1"/>
                    </a:moveTo>
                    <a:lnTo>
                      <a:pt x="2887" y="1006"/>
                    </a:lnTo>
                    <a:lnTo>
                      <a:pt x="2857" y="1206"/>
                    </a:lnTo>
                    <a:lnTo>
                      <a:pt x="1" y="20625"/>
                    </a:lnTo>
                    <a:lnTo>
                      <a:pt x="1" y="20625"/>
                    </a:lnTo>
                    <a:lnTo>
                      <a:pt x="15670" y="18785"/>
                    </a:lnTo>
                    <a:lnTo>
                      <a:pt x="19672"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8" name="Google Shape;1448;p37">
                <a:extLst>
                  <a:ext uri="{FF2B5EF4-FFF2-40B4-BE49-F238E27FC236}">
                    <a16:creationId xmlns:a16="http://schemas.microsoft.com/office/drawing/2014/main" id="{486AAB6B-FBC3-488C-6092-6E1C8A440913}"/>
                  </a:ext>
                </a:extLst>
              </p:cNvPr>
              <p:cNvSpPr/>
              <p:nvPr/>
            </p:nvSpPr>
            <p:spPr>
              <a:xfrm>
                <a:off x="5630418" y="4000463"/>
                <a:ext cx="1792638" cy="265188"/>
              </a:xfrm>
              <a:custGeom>
                <a:avLst/>
                <a:gdLst/>
                <a:ahLst/>
                <a:cxnLst/>
                <a:rect l="l" t="t" r="r" b="b"/>
                <a:pathLst>
                  <a:path w="40491" h="5366" extrusionOk="0">
                    <a:moveTo>
                      <a:pt x="770" y="1"/>
                    </a:moveTo>
                    <a:lnTo>
                      <a:pt x="1" y="168"/>
                    </a:lnTo>
                    <a:lnTo>
                      <a:pt x="16326" y="4199"/>
                    </a:lnTo>
                    <a:cubicBezTo>
                      <a:pt x="16534" y="4345"/>
                      <a:pt x="16800" y="4481"/>
                      <a:pt x="17095" y="4603"/>
                    </a:cubicBezTo>
                    <a:cubicBezTo>
                      <a:pt x="18113" y="5027"/>
                      <a:pt x="19468" y="5301"/>
                      <a:pt x="19896" y="5344"/>
                    </a:cubicBezTo>
                    <a:lnTo>
                      <a:pt x="19898" y="5344"/>
                    </a:lnTo>
                    <a:cubicBezTo>
                      <a:pt x="19909" y="5346"/>
                      <a:pt x="19924" y="5347"/>
                      <a:pt x="19939" y="5349"/>
                    </a:cubicBezTo>
                    <a:cubicBezTo>
                      <a:pt x="19954" y="5351"/>
                      <a:pt x="19971" y="5352"/>
                      <a:pt x="19986" y="5353"/>
                    </a:cubicBezTo>
                    <a:cubicBezTo>
                      <a:pt x="20084" y="5361"/>
                      <a:pt x="20230" y="5366"/>
                      <a:pt x="20411" y="5366"/>
                    </a:cubicBezTo>
                    <a:cubicBezTo>
                      <a:pt x="21028" y="5366"/>
                      <a:pt x="22043" y="5311"/>
                      <a:pt x="22876" y="5131"/>
                    </a:cubicBezTo>
                    <a:cubicBezTo>
                      <a:pt x="23189" y="5064"/>
                      <a:pt x="23475" y="4979"/>
                      <a:pt x="23706" y="4874"/>
                    </a:cubicBezTo>
                    <a:lnTo>
                      <a:pt x="40491" y="3869"/>
                    </a:lnTo>
                    <a:lnTo>
                      <a:pt x="39765" y="3564"/>
                    </a:lnTo>
                    <a:lnTo>
                      <a:pt x="23646" y="4596"/>
                    </a:lnTo>
                    <a:cubicBezTo>
                      <a:pt x="23646" y="4596"/>
                      <a:pt x="22535" y="5192"/>
                      <a:pt x="20702" y="5192"/>
                    </a:cubicBezTo>
                    <a:cubicBezTo>
                      <a:pt x="20467" y="5192"/>
                      <a:pt x="20220" y="5182"/>
                      <a:pt x="19961" y="5160"/>
                    </a:cubicBezTo>
                    <a:lnTo>
                      <a:pt x="19956" y="5159"/>
                    </a:lnTo>
                    <a:cubicBezTo>
                      <a:pt x="17688" y="4939"/>
                      <a:pt x="16435" y="3936"/>
                      <a:pt x="16435" y="3936"/>
                    </a:cubicBezTo>
                    <a:lnTo>
                      <a:pt x="770"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9" name="Google Shape;1449;p37">
                <a:extLst>
                  <a:ext uri="{FF2B5EF4-FFF2-40B4-BE49-F238E27FC236}">
                    <a16:creationId xmlns:a16="http://schemas.microsoft.com/office/drawing/2014/main" id="{3E9B4925-113F-F58C-13C0-73DBC5FF929B}"/>
                  </a:ext>
                </a:extLst>
              </p:cNvPr>
              <p:cNvSpPr/>
              <p:nvPr/>
            </p:nvSpPr>
            <p:spPr>
              <a:xfrm>
                <a:off x="6323399" y="5009247"/>
                <a:ext cx="251955" cy="155031"/>
              </a:xfrm>
              <a:custGeom>
                <a:avLst/>
                <a:gdLst/>
                <a:ahLst/>
                <a:cxnLst/>
                <a:rect l="l" t="t" r="r" b="b"/>
                <a:pathLst>
                  <a:path w="5691" h="3137" extrusionOk="0">
                    <a:moveTo>
                      <a:pt x="86" y="0"/>
                    </a:moveTo>
                    <a:lnTo>
                      <a:pt x="0" y="2355"/>
                    </a:lnTo>
                    <a:cubicBezTo>
                      <a:pt x="0" y="2355"/>
                      <a:pt x="453" y="2876"/>
                      <a:pt x="2585" y="3083"/>
                    </a:cubicBezTo>
                    <a:lnTo>
                      <a:pt x="2585" y="3084"/>
                    </a:lnTo>
                    <a:lnTo>
                      <a:pt x="2674" y="3092"/>
                    </a:lnTo>
                    <a:cubicBezTo>
                      <a:pt x="3048" y="3124"/>
                      <a:pt x="3373" y="3137"/>
                      <a:pt x="3654" y="3137"/>
                    </a:cubicBezTo>
                    <a:cubicBezTo>
                      <a:pt x="4981" y="3137"/>
                      <a:pt x="5349" y="2845"/>
                      <a:pt x="5349" y="2845"/>
                    </a:cubicBezTo>
                    <a:lnTo>
                      <a:pt x="5690" y="514"/>
                    </a:lnTo>
                    <a:lnTo>
                      <a:pt x="5690" y="512"/>
                    </a:lnTo>
                    <a:cubicBezTo>
                      <a:pt x="5690" y="512"/>
                      <a:pt x="5209" y="1024"/>
                      <a:pt x="3596" y="1024"/>
                    </a:cubicBezTo>
                    <a:cubicBezTo>
                      <a:pt x="3362" y="1024"/>
                      <a:pt x="3105" y="1014"/>
                      <a:pt x="2821" y="989"/>
                    </a:cubicBezTo>
                    <a:cubicBezTo>
                      <a:pt x="585" y="776"/>
                      <a:pt x="86" y="0"/>
                      <a:pt x="86"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0" name="Google Shape;1450;p37">
                <a:extLst>
                  <a:ext uri="{FF2B5EF4-FFF2-40B4-BE49-F238E27FC236}">
                    <a16:creationId xmlns:a16="http://schemas.microsoft.com/office/drawing/2014/main" id="{0F9ABDB8-C934-04BA-2A7A-AAC4E7FF8D36}"/>
                  </a:ext>
                </a:extLst>
              </p:cNvPr>
              <p:cNvSpPr/>
              <p:nvPr/>
            </p:nvSpPr>
            <p:spPr>
              <a:xfrm>
                <a:off x="6346730" y="4314815"/>
                <a:ext cx="319249" cy="145542"/>
              </a:xfrm>
              <a:custGeom>
                <a:avLst/>
                <a:gdLst/>
                <a:ahLst/>
                <a:cxnLst/>
                <a:rect l="l" t="t" r="r" b="b"/>
                <a:pathLst>
                  <a:path w="7211" h="2945" extrusionOk="0">
                    <a:moveTo>
                      <a:pt x="67" y="0"/>
                    </a:moveTo>
                    <a:lnTo>
                      <a:pt x="0" y="1855"/>
                    </a:lnTo>
                    <a:cubicBezTo>
                      <a:pt x="0" y="1855"/>
                      <a:pt x="1306" y="2698"/>
                      <a:pt x="3358" y="2906"/>
                    </a:cubicBezTo>
                    <a:lnTo>
                      <a:pt x="3358" y="2907"/>
                    </a:lnTo>
                    <a:cubicBezTo>
                      <a:pt x="3372" y="2908"/>
                      <a:pt x="3388" y="2910"/>
                      <a:pt x="3403" y="2911"/>
                    </a:cubicBezTo>
                    <a:cubicBezTo>
                      <a:pt x="3418" y="2912"/>
                      <a:pt x="3433" y="2914"/>
                      <a:pt x="3448" y="2915"/>
                    </a:cubicBezTo>
                    <a:cubicBezTo>
                      <a:pt x="3702" y="2936"/>
                      <a:pt x="3947" y="2945"/>
                      <a:pt x="4181" y="2945"/>
                    </a:cubicBezTo>
                    <a:cubicBezTo>
                      <a:pt x="5838" y="2945"/>
                      <a:pt x="6940" y="2489"/>
                      <a:pt x="6940" y="2489"/>
                    </a:cubicBezTo>
                    <a:lnTo>
                      <a:pt x="7210" y="652"/>
                    </a:lnTo>
                    <a:lnTo>
                      <a:pt x="7210" y="652"/>
                    </a:lnTo>
                    <a:cubicBezTo>
                      <a:pt x="7210" y="652"/>
                      <a:pt x="6543" y="932"/>
                      <a:pt x="4981" y="932"/>
                    </a:cubicBezTo>
                    <a:cubicBezTo>
                      <a:pt x="4578" y="932"/>
                      <a:pt x="4115" y="914"/>
                      <a:pt x="3589" y="867"/>
                    </a:cubicBezTo>
                    <a:cubicBezTo>
                      <a:pt x="1027" y="626"/>
                      <a:pt x="67" y="0"/>
                      <a:pt x="67"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1" name="Google Shape;1451;p37">
                <a:extLst>
                  <a:ext uri="{FF2B5EF4-FFF2-40B4-BE49-F238E27FC236}">
                    <a16:creationId xmlns:a16="http://schemas.microsoft.com/office/drawing/2014/main" id="{884C4D33-1ED3-C32C-2E6F-CA7926DF9A67}"/>
                  </a:ext>
                </a:extLst>
              </p:cNvPr>
              <p:cNvSpPr/>
              <p:nvPr/>
            </p:nvSpPr>
            <p:spPr>
              <a:xfrm>
                <a:off x="6552105" y="4241330"/>
                <a:ext cx="127815" cy="969620"/>
              </a:xfrm>
              <a:custGeom>
                <a:avLst/>
                <a:gdLst/>
                <a:ahLst/>
                <a:cxnLst/>
                <a:rect l="l" t="t" r="r" b="b"/>
                <a:pathLst>
                  <a:path w="2887" h="19620" extrusionOk="0">
                    <a:moveTo>
                      <a:pt x="2887" y="0"/>
                    </a:moveTo>
                    <a:lnTo>
                      <a:pt x="1" y="19619"/>
                    </a:lnTo>
                    <a:lnTo>
                      <a:pt x="1106" y="19489"/>
                    </a:lnTo>
                    <a:lnTo>
                      <a:pt x="2887" y="0"/>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2" name="Google Shape;1452;p37">
                <a:extLst>
                  <a:ext uri="{FF2B5EF4-FFF2-40B4-BE49-F238E27FC236}">
                    <a16:creationId xmlns:a16="http://schemas.microsoft.com/office/drawing/2014/main" id="{221D4A62-B949-A6C2-DF23-101A5B114028}"/>
                  </a:ext>
                </a:extLst>
              </p:cNvPr>
              <p:cNvSpPr/>
              <p:nvPr/>
            </p:nvSpPr>
            <p:spPr>
              <a:xfrm>
                <a:off x="6591639" y="4107899"/>
                <a:ext cx="633185" cy="100817"/>
              </a:xfrm>
              <a:custGeom>
                <a:avLst/>
                <a:gdLst/>
                <a:ahLst/>
                <a:cxnLst/>
                <a:rect l="l" t="t" r="r" b="b"/>
                <a:pathLst>
                  <a:path w="14302" h="2040" extrusionOk="0">
                    <a:moveTo>
                      <a:pt x="12007" y="0"/>
                    </a:moveTo>
                    <a:cubicBezTo>
                      <a:pt x="11002" y="0"/>
                      <a:pt x="9569" y="57"/>
                      <a:pt x="7539" y="227"/>
                    </a:cubicBezTo>
                    <a:cubicBezTo>
                      <a:pt x="1585" y="728"/>
                      <a:pt x="0" y="2039"/>
                      <a:pt x="0" y="2039"/>
                    </a:cubicBezTo>
                    <a:cubicBezTo>
                      <a:pt x="5539" y="318"/>
                      <a:pt x="14302" y="210"/>
                      <a:pt x="14302" y="210"/>
                    </a:cubicBezTo>
                    <a:cubicBezTo>
                      <a:pt x="14302" y="210"/>
                      <a:pt x="13951" y="0"/>
                      <a:pt x="12007"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3" name="Google Shape;1453;p37">
                <a:extLst>
                  <a:ext uri="{FF2B5EF4-FFF2-40B4-BE49-F238E27FC236}">
                    <a16:creationId xmlns:a16="http://schemas.microsoft.com/office/drawing/2014/main" id="{60131279-DEAC-BBE2-21A0-590FA880E060}"/>
                  </a:ext>
                </a:extLst>
              </p:cNvPr>
              <p:cNvSpPr/>
              <p:nvPr/>
            </p:nvSpPr>
            <p:spPr>
              <a:xfrm>
                <a:off x="6610189" y="4127321"/>
                <a:ext cx="765427" cy="100323"/>
              </a:xfrm>
              <a:custGeom>
                <a:avLst/>
                <a:gdLst/>
                <a:ahLst/>
                <a:cxnLst/>
                <a:rect l="l" t="t" r="r" b="b"/>
                <a:pathLst>
                  <a:path w="17289" h="2030" extrusionOk="0">
                    <a:moveTo>
                      <a:pt x="15448" y="0"/>
                    </a:moveTo>
                    <a:lnTo>
                      <a:pt x="15448" y="0"/>
                    </a:lnTo>
                    <a:cubicBezTo>
                      <a:pt x="7546" y="113"/>
                      <a:pt x="1" y="1736"/>
                      <a:pt x="1" y="1736"/>
                    </a:cubicBezTo>
                    <a:cubicBezTo>
                      <a:pt x="729" y="1834"/>
                      <a:pt x="1515" y="2029"/>
                      <a:pt x="1515" y="2029"/>
                    </a:cubicBezTo>
                    <a:lnTo>
                      <a:pt x="17288" y="1020"/>
                    </a:lnTo>
                    <a:cubicBezTo>
                      <a:pt x="16290" y="796"/>
                      <a:pt x="14961" y="713"/>
                      <a:pt x="13540" y="713"/>
                    </a:cubicBezTo>
                    <a:cubicBezTo>
                      <a:pt x="9480" y="713"/>
                      <a:pt x="4668" y="1389"/>
                      <a:pt x="4668" y="1389"/>
                    </a:cubicBezTo>
                    <a:cubicBezTo>
                      <a:pt x="9685" y="224"/>
                      <a:pt x="15448" y="0"/>
                      <a:pt x="15448"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4" name="Google Shape;1454;p37">
                <a:extLst>
                  <a:ext uri="{FF2B5EF4-FFF2-40B4-BE49-F238E27FC236}">
                    <a16:creationId xmlns:a16="http://schemas.microsoft.com/office/drawing/2014/main" id="{2D946E77-8B1B-D113-2828-47ADF851C7FA}"/>
                  </a:ext>
                </a:extLst>
              </p:cNvPr>
              <p:cNvSpPr/>
              <p:nvPr/>
            </p:nvSpPr>
            <p:spPr>
              <a:xfrm>
                <a:off x="6552086" y="4190640"/>
                <a:ext cx="870973" cy="1019337"/>
              </a:xfrm>
              <a:custGeom>
                <a:avLst/>
                <a:gdLst/>
                <a:ahLst/>
                <a:cxnLst/>
                <a:rect l="l" t="t" r="r" b="b"/>
                <a:pathLst>
                  <a:path w="19673" h="20626" extrusionOk="0">
                    <a:moveTo>
                      <a:pt x="19673" y="1"/>
                    </a:moveTo>
                    <a:lnTo>
                      <a:pt x="19629" y="207"/>
                    </a:lnTo>
                    <a:lnTo>
                      <a:pt x="19629" y="207"/>
                    </a:lnTo>
                    <a:cubicBezTo>
                      <a:pt x="19658" y="73"/>
                      <a:pt x="19673" y="1"/>
                      <a:pt x="19673" y="1"/>
                    </a:cubicBezTo>
                    <a:close/>
                    <a:moveTo>
                      <a:pt x="19629" y="207"/>
                    </a:moveTo>
                    <a:cubicBezTo>
                      <a:pt x="19216" y="2099"/>
                      <a:pt x="15893" y="16381"/>
                      <a:pt x="9463" y="17173"/>
                    </a:cubicBezTo>
                    <a:cubicBezTo>
                      <a:pt x="9295" y="17193"/>
                      <a:pt x="9132" y="17203"/>
                      <a:pt x="8973" y="17203"/>
                    </a:cubicBezTo>
                    <a:cubicBezTo>
                      <a:pt x="2590" y="17203"/>
                      <a:pt x="2888" y="1008"/>
                      <a:pt x="2888" y="1006"/>
                    </a:cubicBezTo>
                    <a:lnTo>
                      <a:pt x="2888" y="1006"/>
                    </a:lnTo>
                    <a:lnTo>
                      <a:pt x="1" y="20625"/>
                    </a:lnTo>
                    <a:lnTo>
                      <a:pt x="1" y="20625"/>
                    </a:lnTo>
                    <a:lnTo>
                      <a:pt x="15671" y="18785"/>
                    </a:lnTo>
                    <a:lnTo>
                      <a:pt x="19629" y="207"/>
                    </a:ln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5" name="Google Shape;1455;p37">
                <a:extLst>
                  <a:ext uri="{FF2B5EF4-FFF2-40B4-BE49-F238E27FC236}">
                    <a16:creationId xmlns:a16="http://schemas.microsoft.com/office/drawing/2014/main" id="{64C3DE1C-666F-304D-6A80-4C2F1DCC0140}"/>
                  </a:ext>
                </a:extLst>
              </p:cNvPr>
              <p:cNvSpPr/>
              <p:nvPr/>
            </p:nvSpPr>
            <p:spPr>
              <a:xfrm>
                <a:off x="7005887" y="4277949"/>
                <a:ext cx="331867" cy="354885"/>
              </a:xfrm>
              <a:custGeom>
                <a:avLst/>
                <a:gdLst/>
                <a:ahLst/>
                <a:cxnLst/>
                <a:rect l="l" t="t" r="r" b="b"/>
                <a:pathLst>
                  <a:path w="7496" h="7181" extrusionOk="0">
                    <a:moveTo>
                      <a:pt x="7496" y="1"/>
                    </a:moveTo>
                    <a:lnTo>
                      <a:pt x="7126" y="24"/>
                    </a:lnTo>
                    <a:cubicBezTo>
                      <a:pt x="7032" y="31"/>
                      <a:pt x="6939" y="36"/>
                      <a:pt x="6845" y="42"/>
                    </a:cubicBezTo>
                    <a:cubicBezTo>
                      <a:pt x="4555" y="192"/>
                      <a:pt x="2268" y="388"/>
                      <a:pt x="0" y="751"/>
                    </a:cubicBezTo>
                    <a:cubicBezTo>
                      <a:pt x="602" y="775"/>
                      <a:pt x="1203" y="784"/>
                      <a:pt x="1805" y="784"/>
                    </a:cubicBezTo>
                    <a:cubicBezTo>
                      <a:pt x="2995" y="784"/>
                      <a:pt x="4185" y="746"/>
                      <a:pt x="5373" y="697"/>
                    </a:cubicBezTo>
                    <a:cubicBezTo>
                      <a:pt x="5846" y="675"/>
                      <a:pt x="6319" y="650"/>
                      <a:pt x="6792" y="623"/>
                    </a:cubicBezTo>
                    <a:lnTo>
                      <a:pt x="6792" y="623"/>
                    </a:lnTo>
                    <a:cubicBezTo>
                      <a:pt x="6393" y="2797"/>
                      <a:pt x="6038" y="4979"/>
                      <a:pt x="5842" y="7181"/>
                    </a:cubicBezTo>
                    <a:cubicBezTo>
                      <a:pt x="6498" y="4942"/>
                      <a:pt x="6984" y="2657"/>
                      <a:pt x="7427" y="366"/>
                    </a:cubicBezTo>
                    <a:lnTo>
                      <a:pt x="7496" y="1"/>
                    </a:ln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6" name="Google Shape;1456;p37">
                <a:extLst>
                  <a:ext uri="{FF2B5EF4-FFF2-40B4-BE49-F238E27FC236}">
                    <a16:creationId xmlns:a16="http://schemas.microsoft.com/office/drawing/2014/main" id="{DCA669A4-DC7D-364A-9263-A9237D6E93C5}"/>
                  </a:ext>
                </a:extLst>
              </p:cNvPr>
              <p:cNvSpPr/>
              <p:nvPr/>
            </p:nvSpPr>
            <p:spPr>
              <a:xfrm>
                <a:off x="5706963" y="4142888"/>
                <a:ext cx="28644" cy="432376"/>
              </a:xfrm>
              <a:custGeom>
                <a:avLst/>
                <a:gdLst/>
                <a:ahLst/>
                <a:cxnLst/>
                <a:rect l="l" t="t" r="r" b="b"/>
                <a:pathLst>
                  <a:path w="647" h="8749" extrusionOk="0">
                    <a:moveTo>
                      <a:pt x="199" y="1"/>
                    </a:moveTo>
                    <a:cubicBezTo>
                      <a:pt x="11" y="1460"/>
                      <a:pt x="1" y="2919"/>
                      <a:pt x="33" y="4383"/>
                    </a:cubicBezTo>
                    <a:cubicBezTo>
                      <a:pt x="81" y="5846"/>
                      <a:pt x="175" y="7303"/>
                      <a:pt x="446" y="8749"/>
                    </a:cubicBezTo>
                    <a:cubicBezTo>
                      <a:pt x="634" y="7290"/>
                      <a:pt x="646" y="5831"/>
                      <a:pt x="612" y="4366"/>
                    </a:cubicBezTo>
                    <a:cubicBezTo>
                      <a:pt x="563" y="2904"/>
                      <a:pt x="469" y="1448"/>
                      <a:pt x="199"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7" name="Google Shape;1457;p37">
                <a:extLst>
                  <a:ext uri="{FF2B5EF4-FFF2-40B4-BE49-F238E27FC236}">
                    <a16:creationId xmlns:a16="http://schemas.microsoft.com/office/drawing/2014/main" id="{319F5BAB-5EE0-5BA6-0CB8-FCB02D293BC3}"/>
                  </a:ext>
                </a:extLst>
              </p:cNvPr>
              <p:cNvSpPr/>
              <p:nvPr/>
            </p:nvSpPr>
            <p:spPr>
              <a:xfrm>
                <a:off x="7156056" y="4246766"/>
                <a:ext cx="318718" cy="462472"/>
              </a:xfrm>
              <a:custGeom>
                <a:avLst/>
                <a:gdLst/>
                <a:ahLst/>
                <a:cxnLst/>
                <a:rect l="l" t="t" r="r" b="b"/>
                <a:pathLst>
                  <a:path w="7199" h="9358" extrusionOk="0">
                    <a:moveTo>
                      <a:pt x="5845" y="1"/>
                    </a:moveTo>
                    <a:cubicBezTo>
                      <a:pt x="5702" y="1"/>
                      <a:pt x="5558" y="39"/>
                      <a:pt x="5427" y="112"/>
                    </a:cubicBezTo>
                    <a:cubicBezTo>
                      <a:pt x="5144" y="271"/>
                      <a:pt x="4991" y="558"/>
                      <a:pt x="4895" y="856"/>
                    </a:cubicBezTo>
                    <a:cubicBezTo>
                      <a:pt x="4736" y="1357"/>
                      <a:pt x="4682" y="1905"/>
                      <a:pt x="4710" y="2437"/>
                    </a:cubicBezTo>
                    <a:cubicBezTo>
                      <a:pt x="4314" y="2288"/>
                      <a:pt x="3897" y="2149"/>
                      <a:pt x="3483" y="2114"/>
                    </a:cubicBezTo>
                    <a:cubicBezTo>
                      <a:pt x="3429" y="2109"/>
                      <a:pt x="3376" y="2107"/>
                      <a:pt x="3322" y="2107"/>
                    </a:cubicBezTo>
                    <a:cubicBezTo>
                      <a:pt x="2990" y="2107"/>
                      <a:pt x="2655" y="2197"/>
                      <a:pt x="2391" y="2429"/>
                    </a:cubicBezTo>
                    <a:cubicBezTo>
                      <a:pt x="2137" y="2651"/>
                      <a:pt x="1983" y="3014"/>
                      <a:pt x="2018" y="3374"/>
                    </a:cubicBezTo>
                    <a:cubicBezTo>
                      <a:pt x="1883" y="3339"/>
                      <a:pt x="1744" y="3310"/>
                      <a:pt x="1605" y="3303"/>
                    </a:cubicBezTo>
                    <a:cubicBezTo>
                      <a:pt x="1577" y="3302"/>
                      <a:pt x="1549" y="3301"/>
                      <a:pt x="1521" y="3301"/>
                    </a:cubicBezTo>
                    <a:cubicBezTo>
                      <a:pt x="1150" y="3301"/>
                      <a:pt x="766" y="3448"/>
                      <a:pt x="559" y="3813"/>
                    </a:cubicBezTo>
                    <a:cubicBezTo>
                      <a:pt x="401" y="4093"/>
                      <a:pt x="411" y="4478"/>
                      <a:pt x="597" y="4723"/>
                    </a:cubicBezTo>
                    <a:cubicBezTo>
                      <a:pt x="468" y="4757"/>
                      <a:pt x="350" y="4828"/>
                      <a:pt x="258" y="4936"/>
                    </a:cubicBezTo>
                    <a:cubicBezTo>
                      <a:pt x="1" y="5241"/>
                      <a:pt x="40" y="5704"/>
                      <a:pt x="292" y="5996"/>
                    </a:cubicBezTo>
                    <a:cubicBezTo>
                      <a:pt x="431" y="6156"/>
                      <a:pt x="603" y="6270"/>
                      <a:pt x="771" y="6386"/>
                    </a:cubicBezTo>
                    <a:cubicBezTo>
                      <a:pt x="877" y="6461"/>
                      <a:pt x="983" y="6538"/>
                      <a:pt x="1088" y="6612"/>
                    </a:cubicBezTo>
                    <a:cubicBezTo>
                      <a:pt x="1022" y="6640"/>
                      <a:pt x="961" y="6682"/>
                      <a:pt x="907" y="6738"/>
                    </a:cubicBezTo>
                    <a:cubicBezTo>
                      <a:pt x="518" y="7153"/>
                      <a:pt x="753" y="7862"/>
                      <a:pt x="1119" y="8107"/>
                    </a:cubicBezTo>
                    <a:cubicBezTo>
                      <a:pt x="2523" y="9044"/>
                      <a:pt x="3610" y="9358"/>
                      <a:pt x="4435" y="9358"/>
                    </a:cubicBezTo>
                    <a:cubicBezTo>
                      <a:pt x="5972" y="9358"/>
                      <a:pt x="6600" y="8267"/>
                      <a:pt x="6678" y="8085"/>
                    </a:cubicBezTo>
                    <a:cubicBezTo>
                      <a:pt x="6870" y="7633"/>
                      <a:pt x="6988" y="7147"/>
                      <a:pt x="7064" y="6652"/>
                    </a:cubicBezTo>
                    <a:cubicBezTo>
                      <a:pt x="7095" y="6445"/>
                      <a:pt x="7118" y="6235"/>
                      <a:pt x="7129" y="6025"/>
                    </a:cubicBezTo>
                    <a:lnTo>
                      <a:pt x="7129" y="6026"/>
                    </a:lnTo>
                    <a:cubicBezTo>
                      <a:pt x="7199" y="5941"/>
                      <a:pt x="6769" y="2763"/>
                      <a:pt x="6765" y="1815"/>
                    </a:cubicBezTo>
                    <a:cubicBezTo>
                      <a:pt x="6761" y="1220"/>
                      <a:pt x="6847" y="502"/>
                      <a:pt x="6273" y="128"/>
                    </a:cubicBezTo>
                    <a:cubicBezTo>
                      <a:pt x="6141" y="42"/>
                      <a:pt x="5993" y="1"/>
                      <a:pt x="5845"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8" name="Google Shape;1458;p37">
                <a:extLst>
                  <a:ext uri="{FF2B5EF4-FFF2-40B4-BE49-F238E27FC236}">
                    <a16:creationId xmlns:a16="http://schemas.microsoft.com/office/drawing/2014/main" id="{3BC03299-DC3C-D39E-EB93-EB95397DE476}"/>
                  </a:ext>
                </a:extLst>
              </p:cNvPr>
              <p:cNvSpPr/>
              <p:nvPr/>
            </p:nvSpPr>
            <p:spPr>
              <a:xfrm>
                <a:off x="7181423" y="4479083"/>
                <a:ext cx="192674" cy="72400"/>
              </a:xfrm>
              <a:custGeom>
                <a:avLst/>
                <a:gdLst/>
                <a:ahLst/>
                <a:cxnLst/>
                <a:rect l="l" t="t" r="r" b="b"/>
                <a:pathLst>
                  <a:path w="4352" h="1465" extrusionOk="0">
                    <a:moveTo>
                      <a:pt x="324" y="1"/>
                    </a:moveTo>
                    <a:cubicBezTo>
                      <a:pt x="235" y="1"/>
                      <a:pt x="147" y="3"/>
                      <a:pt x="58" y="7"/>
                    </a:cubicBezTo>
                    <a:cubicBezTo>
                      <a:pt x="25" y="8"/>
                      <a:pt x="0" y="38"/>
                      <a:pt x="2" y="73"/>
                    </a:cubicBezTo>
                    <a:cubicBezTo>
                      <a:pt x="2" y="101"/>
                      <a:pt x="20" y="125"/>
                      <a:pt x="42" y="133"/>
                    </a:cubicBezTo>
                    <a:cubicBezTo>
                      <a:pt x="49" y="135"/>
                      <a:pt x="55" y="135"/>
                      <a:pt x="62" y="135"/>
                    </a:cubicBezTo>
                    <a:cubicBezTo>
                      <a:pt x="149" y="131"/>
                      <a:pt x="236" y="130"/>
                      <a:pt x="323" y="130"/>
                    </a:cubicBezTo>
                    <a:cubicBezTo>
                      <a:pt x="1712" y="130"/>
                      <a:pt x="3098" y="594"/>
                      <a:pt x="4253" y="1453"/>
                    </a:cubicBezTo>
                    <a:cubicBezTo>
                      <a:pt x="4262" y="1461"/>
                      <a:pt x="4274" y="1464"/>
                      <a:pt x="4285" y="1464"/>
                    </a:cubicBezTo>
                    <a:cubicBezTo>
                      <a:pt x="4303" y="1464"/>
                      <a:pt x="4322" y="1454"/>
                      <a:pt x="4333" y="1435"/>
                    </a:cubicBezTo>
                    <a:cubicBezTo>
                      <a:pt x="4352" y="1405"/>
                      <a:pt x="4344" y="1365"/>
                      <a:pt x="4318" y="1346"/>
                    </a:cubicBezTo>
                    <a:cubicBezTo>
                      <a:pt x="3144" y="473"/>
                      <a:pt x="1735" y="1"/>
                      <a:pt x="324"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9" name="Google Shape;1459;p37">
                <a:extLst>
                  <a:ext uri="{FF2B5EF4-FFF2-40B4-BE49-F238E27FC236}">
                    <a16:creationId xmlns:a16="http://schemas.microsoft.com/office/drawing/2014/main" id="{4F547D1E-BECF-42F8-2B2D-80ABAA461C9F}"/>
                  </a:ext>
                </a:extLst>
              </p:cNvPr>
              <p:cNvSpPr/>
              <p:nvPr/>
            </p:nvSpPr>
            <p:spPr>
              <a:xfrm>
                <a:off x="7203426" y="4571348"/>
                <a:ext cx="146763" cy="67409"/>
              </a:xfrm>
              <a:custGeom>
                <a:avLst/>
                <a:gdLst/>
                <a:ahLst/>
                <a:cxnLst/>
                <a:rect l="l" t="t" r="r" b="b"/>
                <a:pathLst>
                  <a:path w="3315" h="1364" extrusionOk="0">
                    <a:moveTo>
                      <a:pt x="151" y="1"/>
                    </a:moveTo>
                    <a:cubicBezTo>
                      <a:pt x="121" y="1"/>
                      <a:pt x="90" y="1"/>
                      <a:pt x="59" y="2"/>
                    </a:cubicBezTo>
                    <a:cubicBezTo>
                      <a:pt x="27" y="2"/>
                      <a:pt x="1" y="32"/>
                      <a:pt x="2" y="68"/>
                    </a:cubicBezTo>
                    <a:cubicBezTo>
                      <a:pt x="3" y="103"/>
                      <a:pt x="28" y="131"/>
                      <a:pt x="60" y="131"/>
                    </a:cubicBezTo>
                    <a:cubicBezTo>
                      <a:pt x="61" y="131"/>
                      <a:pt x="61" y="131"/>
                      <a:pt x="62" y="131"/>
                    </a:cubicBezTo>
                    <a:cubicBezTo>
                      <a:pt x="91" y="130"/>
                      <a:pt x="121" y="129"/>
                      <a:pt x="150" y="129"/>
                    </a:cubicBezTo>
                    <a:cubicBezTo>
                      <a:pt x="1301" y="129"/>
                      <a:pt x="2345" y="746"/>
                      <a:pt x="3218" y="1354"/>
                    </a:cubicBezTo>
                    <a:cubicBezTo>
                      <a:pt x="3222" y="1357"/>
                      <a:pt x="3226" y="1359"/>
                      <a:pt x="3231" y="1361"/>
                    </a:cubicBezTo>
                    <a:cubicBezTo>
                      <a:pt x="3237" y="1363"/>
                      <a:pt x="3243" y="1364"/>
                      <a:pt x="3249" y="1364"/>
                    </a:cubicBezTo>
                    <a:cubicBezTo>
                      <a:pt x="3268" y="1364"/>
                      <a:pt x="3286" y="1353"/>
                      <a:pt x="3297" y="1333"/>
                    </a:cubicBezTo>
                    <a:cubicBezTo>
                      <a:pt x="3314" y="1304"/>
                      <a:pt x="3306" y="1263"/>
                      <a:pt x="3279" y="1244"/>
                    </a:cubicBezTo>
                    <a:cubicBezTo>
                      <a:pt x="2393" y="627"/>
                      <a:pt x="1330" y="1"/>
                      <a:pt x="151"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0" name="Google Shape;1460;p37">
                <a:extLst>
                  <a:ext uri="{FF2B5EF4-FFF2-40B4-BE49-F238E27FC236}">
                    <a16:creationId xmlns:a16="http://schemas.microsoft.com/office/drawing/2014/main" id="{6FE2CF55-4CD1-9555-2B6D-0CE1E7C2CD5A}"/>
                  </a:ext>
                </a:extLst>
              </p:cNvPr>
              <p:cNvSpPr/>
              <p:nvPr/>
            </p:nvSpPr>
            <p:spPr>
              <a:xfrm>
                <a:off x="7364264" y="4362554"/>
                <a:ext cx="40199" cy="43292"/>
              </a:xfrm>
              <a:custGeom>
                <a:avLst/>
                <a:gdLst/>
                <a:ahLst/>
                <a:cxnLst/>
                <a:rect l="l" t="t" r="r" b="b"/>
                <a:pathLst>
                  <a:path w="908" h="876" extrusionOk="0">
                    <a:moveTo>
                      <a:pt x="72" y="0"/>
                    </a:moveTo>
                    <a:cubicBezTo>
                      <a:pt x="55" y="0"/>
                      <a:pt x="39" y="7"/>
                      <a:pt x="25" y="21"/>
                    </a:cubicBezTo>
                    <a:cubicBezTo>
                      <a:pt x="3" y="45"/>
                      <a:pt x="1" y="93"/>
                      <a:pt x="29" y="115"/>
                    </a:cubicBezTo>
                    <a:cubicBezTo>
                      <a:pt x="303" y="328"/>
                      <a:pt x="554" y="572"/>
                      <a:pt x="772" y="844"/>
                    </a:cubicBezTo>
                    <a:cubicBezTo>
                      <a:pt x="787" y="863"/>
                      <a:pt x="808" y="876"/>
                      <a:pt x="830" y="876"/>
                    </a:cubicBezTo>
                    <a:cubicBezTo>
                      <a:pt x="841" y="876"/>
                      <a:pt x="852" y="872"/>
                      <a:pt x="863" y="866"/>
                    </a:cubicBezTo>
                    <a:cubicBezTo>
                      <a:pt x="890" y="849"/>
                      <a:pt x="907" y="803"/>
                      <a:pt x="884" y="775"/>
                    </a:cubicBezTo>
                    <a:cubicBezTo>
                      <a:pt x="659" y="493"/>
                      <a:pt x="403" y="238"/>
                      <a:pt x="119" y="18"/>
                    </a:cubicBezTo>
                    <a:cubicBezTo>
                      <a:pt x="105" y="7"/>
                      <a:pt x="88" y="0"/>
                      <a:pt x="72"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1" name="Google Shape;1461;p37">
                <a:extLst>
                  <a:ext uri="{FF2B5EF4-FFF2-40B4-BE49-F238E27FC236}">
                    <a16:creationId xmlns:a16="http://schemas.microsoft.com/office/drawing/2014/main" id="{340AA9D1-732C-01FF-8124-D983D1606C28}"/>
                  </a:ext>
                </a:extLst>
              </p:cNvPr>
              <p:cNvSpPr/>
              <p:nvPr/>
            </p:nvSpPr>
            <p:spPr>
              <a:xfrm>
                <a:off x="7249778" y="4405845"/>
                <a:ext cx="126132" cy="64246"/>
              </a:xfrm>
              <a:custGeom>
                <a:avLst/>
                <a:gdLst/>
                <a:ahLst/>
                <a:cxnLst/>
                <a:rect l="l" t="t" r="r" b="b"/>
                <a:pathLst>
                  <a:path w="2849" h="1300" extrusionOk="0">
                    <a:moveTo>
                      <a:pt x="96" y="0"/>
                    </a:moveTo>
                    <a:cubicBezTo>
                      <a:pt x="23" y="0"/>
                      <a:pt x="0" y="116"/>
                      <a:pt x="80" y="130"/>
                    </a:cubicBezTo>
                    <a:cubicBezTo>
                      <a:pt x="1035" y="291"/>
                      <a:pt x="1941" y="687"/>
                      <a:pt x="2705" y="1285"/>
                    </a:cubicBezTo>
                    <a:cubicBezTo>
                      <a:pt x="2718" y="1295"/>
                      <a:pt x="2733" y="1300"/>
                      <a:pt x="2747" y="1300"/>
                    </a:cubicBezTo>
                    <a:cubicBezTo>
                      <a:pt x="2801" y="1300"/>
                      <a:pt x="2849" y="1230"/>
                      <a:pt x="2795" y="1187"/>
                    </a:cubicBezTo>
                    <a:cubicBezTo>
                      <a:pt x="2014" y="577"/>
                      <a:pt x="1087" y="165"/>
                      <a:pt x="109" y="1"/>
                    </a:cubicBezTo>
                    <a:cubicBezTo>
                      <a:pt x="104" y="1"/>
                      <a:pt x="100" y="0"/>
                      <a:pt x="9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2" name="Google Shape;1462;p37">
                <a:extLst>
                  <a:ext uri="{FF2B5EF4-FFF2-40B4-BE49-F238E27FC236}">
                    <a16:creationId xmlns:a16="http://schemas.microsoft.com/office/drawing/2014/main" id="{F0AB19A3-1356-C1D8-0D88-CF7CF7989ADC}"/>
                  </a:ext>
                </a:extLst>
              </p:cNvPr>
              <p:cNvSpPr/>
              <p:nvPr/>
            </p:nvSpPr>
            <p:spPr>
              <a:xfrm>
                <a:off x="5548781" y="4284027"/>
                <a:ext cx="318718" cy="462522"/>
              </a:xfrm>
              <a:custGeom>
                <a:avLst/>
                <a:gdLst/>
                <a:ahLst/>
                <a:cxnLst/>
                <a:rect l="l" t="t" r="r" b="b"/>
                <a:pathLst>
                  <a:path w="7199" h="9359" extrusionOk="0">
                    <a:moveTo>
                      <a:pt x="1355" y="0"/>
                    </a:moveTo>
                    <a:cubicBezTo>
                      <a:pt x="1207" y="0"/>
                      <a:pt x="1058" y="42"/>
                      <a:pt x="927" y="128"/>
                    </a:cubicBezTo>
                    <a:cubicBezTo>
                      <a:pt x="352" y="503"/>
                      <a:pt x="438" y="1221"/>
                      <a:pt x="434" y="1814"/>
                    </a:cubicBezTo>
                    <a:cubicBezTo>
                      <a:pt x="430" y="2764"/>
                      <a:pt x="0" y="5942"/>
                      <a:pt x="71" y="6025"/>
                    </a:cubicBezTo>
                    <a:cubicBezTo>
                      <a:pt x="81" y="6236"/>
                      <a:pt x="103" y="6446"/>
                      <a:pt x="136" y="6653"/>
                    </a:cubicBezTo>
                    <a:cubicBezTo>
                      <a:pt x="211" y="7147"/>
                      <a:pt x="329" y="7633"/>
                      <a:pt x="521" y="8085"/>
                    </a:cubicBezTo>
                    <a:cubicBezTo>
                      <a:pt x="599" y="8268"/>
                      <a:pt x="1227" y="9358"/>
                      <a:pt x="2765" y="9358"/>
                    </a:cubicBezTo>
                    <a:cubicBezTo>
                      <a:pt x="3590" y="9358"/>
                      <a:pt x="4676" y="9044"/>
                      <a:pt x="6080" y="8107"/>
                    </a:cubicBezTo>
                    <a:cubicBezTo>
                      <a:pt x="6447" y="7863"/>
                      <a:pt x="6680" y="7154"/>
                      <a:pt x="6292" y="6738"/>
                    </a:cubicBezTo>
                    <a:cubicBezTo>
                      <a:pt x="6239" y="6681"/>
                      <a:pt x="6176" y="6641"/>
                      <a:pt x="6112" y="6611"/>
                    </a:cubicBezTo>
                    <a:cubicBezTo>
                      <a:pt x="6217" y="6537"/>
                      <a:pt x="6322" y="6462"/>
                      <a:pt x="6428" y="6386"/>
                    </a:cubicBezTo>
                    <a:cubicBezTo>
                      <a:pt x="6595" y="6271"/>
                      <a:pt x="6769" y="6156"/>
                      <a:pt x="6908" y="5997"/>
                    </a:cubicBezTo>
                    <a:cubicBezTo>
                      <a:pt x="7158" y="5704"/>
                      <a:pt x="7199" y="5242"/>
                      <a:pt x="6940" y="4937"/>
                    </a:cubicBezTo>
                    <a:cubicBezTo>
                      <a:pt x="6849" y="4828"/>
                      <a:pt x="6730" y="4756"/>
                      <a:pt x="6602" y="4724"/>
                    </a:cubicBezTo>
                    <a:cubicBezTo>
                      <a:pt x="6788" y="4477"/>
                      <a:pt x="6797" y="4094"/>
                      <a:pt x="6640" y="3813"/>
                    </a:cubicBezTo>
                    <a:cubicBezTo>
                      <a:pt x="6434" y="3448"/>
                      <a:pt x="6050" y="3302"/>
                      <a:pt x="5677" y="3302"/>
                    </a:cubicBezTo>
                    <a:cubicBezTo>
                      <a:pt x="5649" y="3302"/>
                      <a:pt x="5621" y="3302"/>
                      <a:pt x="5593" y="3304"/>
                    </a:cubicBezTo>
                    <a:cubicBezTo>
                      <a:pt x="5454" y="3311"/>
                      <a:pt x="5317" y="3339"/>
                      <a:pt x="5182" y="3374"/>
                    </a:cubicBezTo>
                    <a:cubicBezTo>
                      <a:pt x="5217" y="3014"/>
                      <a:pt x="5062" y="2652"/>
                      <a:pt x="4807" y="2430"/>
                    </a:cubicBezTo>
                    <a:cubicBezTo>
                      <a:pt x="4543" y="2197"/>
                      <a:pt x="4205" y="2107"/>
                      <a:pt x="3873" y="2107"/>
                    </a:cubicBezTo>
                    <a:cubicBezTo>
                      <a:pt x="3820" y="2107"/>
                      <a:pt x="3768" y="2109"/>
                      <a:pt x="3716" y="2113"/>
                    </a:cubicBezTo>
                    <a:cubicBezTo>
                      <a:pt x="3301" y="2149"/>
                      <a:pt x="2885" y="2288"/>
                      <a:pt x="2489" y="2438"/>
                    </a:cubicBezTo>
                    <a:cubicBezTo>
                      <a:pt x="2516" y="1904"/>
                      <a:pt x="2463" y="1357"/>
                      <a:pt x="2303" y="857"/>
                    </a:cubicBezTo>
                    <a:cubicBezTo>
                      <a:pt x="2209" y="558"/>
                      <a:pt x="2055" y="271"/>
                      <a:pt x="1772" y="112"/>
                    </a:cubicBezTo>
                    <a:cubicBezTo>
                      <a:pt x="1642" y="38"/>
                      <a:pt x="1498" y="0"/>
                      <a:pt x="1355" y="0"/>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3" name="Google Shape;1463;p37">
                <a:extLst>
                  <a:ext uri="{FF2B5EF4-FFF2-40B4-BE49-F238E27FC236}">
                    <a16:creationId xmlns:a16="http://schemas.microsoft.com/office/drawing/2014/main" id="{F41A0A64-A6B1-5102-F4DE-82C3F9EBBE4A}"/>
                  </a:ext>
                </a:extLst>
              </p:cNvPr>
              <p:cNvSpPr/>
              <p:nvPr/>
            </p:nvSpPr>
            <p:spPr>
              <a:xfrm>
                <a:off x="5649454" y="4516345"/>
                <a:ext cx="192674" cy="72400"/>
              </a:xfrm>
              <a:custGeom>
                <a:avLst/>
                <a:gdLst/>
                <a:ahLst/>
                <a:cxnLst/>
                <a:rect l="l" t="t" r="r" b="b"/>
                <a:pathLst>
                  <a:path w="4352" h="1465" extrusionOk="0">
                    <a:moveTo>
                      <a:pt x="4033" y="0"/>
                    </a:moveTo>
                    <a:cubicBezTo>
                      <a:pt x="2620" y="0"/>
                      <a:pt x="1210" y="473"/>
                      <a:pt x="35" y="1346"/>
                    </a:cubicBezTo>
                    <a:cubicBezTo>
                      <a:pt x="9" y="1366"/>
                      <a:pt x="1" y="1406"/>
                      <a:pt x="19" y="1436"/>
                    </a:cubicBezTo>
                    <a:cubicBezTo>
                      <a:pt x="30" y="1455"/>
                      <a:pt x="49" y="1465"/>
                      <a:pt x="67" y="1465"/>
                    </a:cubicBezTo>
                    <a:cubicBezTo>
                      <a:pt x="78" y="1465"/>
                      <a:pt x="89" y="1461"/>
                      <a:pt x="99" y="1454"/>
                    </a:cubicBezTo>
                    <a:cubicBezTo>
                      <a:pt x="1254" y="595"/>
                      <a:pt x="2640" y="130"/>
                      <a:pt x="4029" y="130"/>
                    </a:cubicBezTo>
                    <a:cubicBezTo>
                      <a:pt x="4116" y="130"/>
                      <a:pt x="4204" y="132"/>
                      <a:pt x="4291" y="136"/>
                    </a:cubicBezTo>
                    <a:cubicBezTo>
                      <a:pt x="4297" y="136"/>
                      <a:pt x="4304" y="134"/>
                      <a:pt x="4310" y="133"/>
                    </a:cubicBezTo>
                    <a:cubicBezTo>
                      <a:pt x="4332" y="125"/>
                      <a:pt x="4351" y="102"/>
                      <a:pt x="4351" y="73"/>
                    </a:cubicBezTo>
                    <a:cubicBezTo>
                      <a:pt x="4352" y="38"/>
                      <a:pt x="4327" y="7"/>
                      <a:pt x="4295" y="6"/>
                    </a:cubicBezTo>
                    <a:cubicBezTo>
                      <a:pt x="4207" y="2"/>
                      <a:pt x="4120" y="0"/>
                      <a:pt x="4033"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4" name="Google Shape;1464;p37">
                <a:extLst>
                  <a:ext uri="{FF2B5EF4-FFF2-40B4-BE49-F238E27FC236}">
                    <a16:creationId xmlns:a16="http://schemas.microsoft.com/office/drawing/2014/main" id="{55CD2FF5-F649-A4A9-F4CB-CD65FE8F3373}"/>
                  </a:ext>
                </a:extLst>
              </p:cNvPr>
              <p:cNvSpPr/>
              <p:nvPr/>
            </p:nvSpPr>
            <p:spPr>
              <a:xfrm>
                <a:off x="5673405" y="4608659"/>
                <a:ext cx="146719" cy="67409"/>
              </a:xfrm>
              <a:custGeom>
                <a:avLst/>
                <a:gdLst/>
                <a:ahLst/>
                <a:cxnLst/>
                <a:rect l="l" t="t" r="r" b="b"/>
                <a:pathLst>
                  <a:path w="3314" h="1364" extrusionOk="0">
                    <a:moveTo>
                      <a:pt x="3163" y="0"/>
                    </a:moveTo>
                    <a:cubicBezTo>
                      <a:pt x="1984" y="0"/>
                      <a:pt x="921" y="627"/>
                      <a:pt x="35" y="1243"/>
                    </a:cubicBezTo>
                    <a:cubicBezTo>
                      <a:pt x="8" y="1263"/>
                      <a:pt x="0" y="1303"/>
                      <a:pt x="17" y="1333"/>
                    </a:cubicBezTo>
                    <a:cubicBezTo>
                      <a:pt x="28" y="1352"/>
                      <a:pt x="47" y="1363"/>
                      <a:pt x="66" y="1363"/>
                    </a:cubicBezTo>
                    <a:cubicBezTo>
                      <a:pt x="72" y="1363"/>
                      <a:pt x="78" y="1362"/>
                      <a:pt x="83" y="1360"/>
                    </a:cubicBezTo>
                    <a:cubicBezTo>
                      <a:pt x="88" y="1359"/>
                      <a:pt x="92" y="1356"/>
                      <a:pt x="96" y="1354"/>
                    </a:cubicBezTo>
                    <a:cubicBezTo>
                      <a:pt x="969" y="746"/>
                      <a:pt x="2013" y="129"/>
                      <a:pt x="3165" y="129"/>
                    </a:cubicBezTo>
                    <a:cubicBezTo>
                      <a:pt x="3194" y="129"/>
                      <a:pt x="3223" y="129"/>
                      <a:pt x="3252" y="130"/>
                    </a:cubicBezTo>
                    <a:cubicBezTo>
                      <a:pt x="3285" y="130"/>
                      <a:pt x="3311" y="103"/>
                      <a:pt x="3312" y="68"/>
                    </a:cubicBezTo>
                    <a:cubicBezTo>
                      <a:pt x="3313" y="32"/>
                      <a:pt x="3287" y="2"/>
                      <a:pt x="3255" y="2"/>
                    </a:cubicBezTo>
                    <a:cubicBezTo>
                      <a:pt x="3224" y="1"/>
                      <a:pt x="3194" y="0"/>
                      <a:pt x="3163"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5" name="Google Shape;1465;p37">
                <a:extLst>
                  <a:ext uri="{FF2B5EF4-FFF2-40B4-BE49-F238E27FC236}">
                    <a16:creationId xmlns:a16="http://schemas.microsoft.com/office/drawing/2014/main" id="{4298EF10-583D-42CC-95B1-E0B820FA5E0B}"/>
                  </a:ext>
                </a:extLst>
              </p:cNvPr>
              <p:cNvSpPr/>
              <p:nvPr/>
            </p:nvSpPr>
            <p:spPr>
              <a:xfrm>
                <a:off x="5619084" y="4399865"/>
                <a:ext cx="40199" cy="43292"/>
              </a:xfrm>
              <a:custGeom>
                <a:avLst/>
                <a:gdLst/>
                <a:ahLst/>
                <a:cxnLst/>
                <a:rect l="l" t="t" r="r" b="b"/>
                <a:pathLst>
                  <a:path w="908" h="876" extrusionOk="0">
                    <a:moveTo>
                      <a:pt x="836" y="0"/>
                    </a:moveTo>
                    <a:cubicBezTo>
                      <a:pt x="820" y="0"/>
                      <a:pt x="803" y="6"/>
                      <a:pt x="789" y="17"/>
                    </a:cubicBezTo>
                    <a:cubicBezTo>
                      <a:pt x="505" y="238"/>
                      <a:pt x="249" y="493"/>
                      <a:pt x="24" y="774"/>
                    </a:cubicBezTo>
                    <a:cubicBezTo>
                      <a:pt x="1" y="802"/>
                      <a:pt x="18" y="848"/>
                      <a:pt x="45" y="865"/>
                    </a:cubicBezTo>
                    <a:cubicBezTo>
                      <a:pt x="56" y="872"/>
                      <a:pt x="67" y="875"/>
                      <a:pt x="78" y="875"/>
                    </a:cubicBezTo>
                    <a:cubicBezTo>
                      <a:pt x="101" y="875"/>
                      <a:pt x="121" y="862"/>
                      <a:pt x="136" y="843"/>
                    </a:cubicBezTo>
                    <a:cubicBezTo>
                      <a:pt x="354" y="572"/>
                      <a:pt x="605" y="328"/>
                      <a:pt x="879" y="115"/>
                    </a:cubicBezTo>
                    <a:cubicBezTo>
                      <a:pt x="908" y="92"/>
                      <a:pt x="905" y="44"/>
                      <a:pt x="883" y="21"/>
                    </a:cubicBezTo>
                    <a:cubicBezTo>
                      <a:pt x="870" y="7"/>
                      <a:pt x="853" y="0"/>
                      <a:pt x="83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6" name="Google Shape;1466;p37">
                <a:extLst>
                  <a:ext uri="{FF2B5EF4-FFF2-40B4-BE49-F238E27FC236}">
                    <a16:creationId xmlns:a16="http://schemas.microsoft.com/office/drawing/2014/main" id="{B965312F-944A-3605-7A0A-10BA8618124F}"/>
                  </a:ext>
                </a:extLst>
              </p:cNvPr>
              <p:cNvSpPr/>
              <p:nvPr/>
            </p:nvSpPr>
            <p:spPr>
              <a:xfrm>
                <a:off x="5647639" y="4443057"/>
                <a:ext cx="126177" cy="64295"/>
              </a:xfrm>
              <a:custGeom>
                <a:avLst/>
                <a:gdLst/>
                <a:ahLst/>
                <a:cxnLst/>
                <a:rect l="l" t="t" r="r" b="b"/>
                <a:pathLst>
                  <a:path w="2850" h="1301" extrusionOk="0">
                    <a:moveTo>
                      <a:pt x="2752" y="1"/>
                    </a:moveTo>
                    <a:cubicBezTo>
                      <a:pt x="2749" y="1"/>
                      <a:pt x="2745" y="1"/>
                      <a:pt x="2741" y="2"/>
                    </a:cubicBezTo>
                    <a:cubicBezTo>
                      <a:pt x="1761" y="167"/>
                      <a:pt x="835" y="578"/>
                      <a:pt x="55" y="1189"/>
                    </a:cubicBezTo>
                    <a:cubicBezTo>
                      <a:pt x="1" y="1230"/>
                      <a:pt x="48" y="1300"/>
                      <a:pt x="102" y="1300"/>
                    </a:cubicBezTo>
                    <a:cubicBezTo>
                      <a:pt x="116" y="1300"/>
                      <a:pt x="131" y="1296"/>
                      <a:pt x="144" y="1285"/>
                    </a:cubicBezTo>
                    <a:cubicBezTo>
                      <a:pt x="907" y="689"/>
                      <a:pt x="1815" y="291"/>
                      <a:pt x="2769" y="132"/>
                    </a:cubicBezTo>
                    <a:cubicBezTo>
                      <a:pt x="2850" y="118"/>
                      <a:pt x="2826" y="1"/>
                      <a:pt x="2752"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8" name="Google Shape;1467;p37">
              <a:extLst>
                <a:ext uri="{FF2B5EF4-FFF2-40B4-BE49-F238E27FC236}">
                  <a16:creationId xmlns:a16="http://schemas.microsoft.com/office/drawing/2014/main" id="{75051D2B-3A77-97DE-F936-151139146CC6}"/>
                </a:ext>
              </a:extLst>
            </p:cNvPr>
            <p:cNvGrpSpPr/>
            <p:nvPr/>
          </p:nvGrpSpPr>
          <p:grpSpPr>
            <a:xfrm>
              <a:off x="6106674" y="3324926"/>
              <a:ext cx="391546" cy="575051"/>
              <a:chOff x="4450203" y="4661388"/>
              <a:chExt cx="391546" cy="575051"/>
            </a:xfrm>
          </p:grpSpPr>
          <p:sp>
            <p:nvSpPr>
              <p:cNvPr id="2350" name="Google Shape;1468;p37">
                <a:extLst>
                  <a:ext uri="{FF2B5EF4-FFF2-40B4-BE49-F238E27FC236}">
                    <a16:creationId xmlns:a16="http://schemas.microsoft.com/office/drawing/2014/main" id="{29624919-0406-4619-AB02-68BB7C5A08AA}"/>
                  </a:ext>
                </a:extLst>
              </p:cNvPr>
              <p:cNvSpPr/>
              <p:nvPr/>
            </p:nvSpPr>
            <p:spPr>
              <a:xfrm>
                <a:off x="4450203" y="4661388"/>
                <a:ext cx="391546" cy="575051"/>
              </a:xfrm>
              <a:custGeom>
                <a:avLst/>
                <a:gdLst/>
                <a:ahLst/>
                <a:cxnLst/>
                <a:rect l="l" t="t" r="r" b="b"/>
                <a:pathLst>
                  <a:path w="8844" h="11636" extrusionOk="0">
                    <a:moveTo>
                      <a:pt x="4511" y="1971"/>
                    </a:moveTo>
                    <a:cubicBezTo>
                      <a:pt x="4652" y="1971"/>
                      <a:pt x="4790" y="1981"/>
                      <a:pt x="4925" y="2004"/>
                    </a:cubicBezTo>
                    <a:cubicBezTo>
                      <a:pt x="5799" y="2149"/>
                      <a:pt x="6462" y="2760"/>
                      <a:pt x="6351" y="3422"/>
                    </a:cubicBezTo>
                    <a:cubicBezTo>
                      <a:pt x="6191" y="4384"/>
                      <a:pt x="4495" y="4972"/>
                      <a:pt x="3588" y="4972"/>
                    </a:cubicBezTo>
                    <a:cubicBezTo>
                      <a:pt x="3534" y="4972"/>
                      <a:pt x="3482" y="4969"/>
                      <a:pt x="3434" y="4965"/>
                    </a:cubicBezTo>
                    <a:cubicBezTo>
                      <a:pt x="3593" y="4011"/>
                      <a:pt x="3728" y="3001"/>
                      <a:pt x="3858" y="2026"/>
                    </a:cubicBezTo>
                    <a:cubicBezTo>
                      <a:pt x="4083" y="1993"/>
                      <a:pt x="4300" y="1971"/>
                      <a:pt x="4511" y="1971"/>
                    </a:cubicBezTo>
                    <a:close/>
                    <a:moveTo>
                      <a:pt x="3139" y="6629"/>
                    </a:moveTo>
                    <a:cubicBezTo>
                      <a:pt x="4573" y="7001"/>
                      <a:pt x="5510" y="7772"/>
                      <a:pt x="5377" y="8566"/>
                    </a:cubicBezTo>
                    <a:cubicBezTo>
                      <a:pt x="5268" y="9222"/>
                      <a:pt x="4378" y="9671"/>
                      <a:pt x="3591" y="9671"/>
                    </a:cubicBezTo>
                    <a:cubicBezTo>
                      <a:pt x="3487" y="9671"/>
                      <a:pt x="3384" y="9663"/>
                      <a:pt x="3285" y="9646"/>
                    </a:cubicBezTo>
                    <a:cubicBezTo>
                      <a:pt x="3009" y="9601"/>
                      <a:pt x="2786" y="9546"/>
                      <a:pt x="2596" y="9481"/>
                    </a:cubicBezTo>
                    <a:cubicBezTo>
                      <a:pt x="2791" y="8516"/>
                      <a:pt x="2967" y="7564"/>
                      <a:pt x="3139" y="6629"/>
                    </a:cubicBezTo>
                    <a:close/>
                    <a:moveTo>
                      <a:pt x="3770" y="0"/>
                    </a:moveTo>
                    <a:cubicBezTo>
                      <a:pt x="3129" y="0"/>
                      <a:pt x="2473" y="47"/>
                      <a:pt x="1861" y="130"/>
                    </a:cubicBezTo>
                    <a:cubicBezTo>
                      <a:pt x="1724" y="1484"/>
                      <a:pt x="1569" y="2784"/>
                      <a:pt x="1339" y="4237"/>
                    </a:cubicBezTo>
                    <a:cubicBezTo>
                      <a:pt x="1309" y="4431"/>
                      <a:pt x="1277" y="4630"/>
                      <a:pt x="1243" y="4833"/>
                    </a:cubicBezTo>
                    <a:cubicBezTo>
                      <a:pt x="930" y="6710"/>
                      <a:pt x="461" y="8925"/>
                      <a:pt x="0" y="10894"/>
                    </a:cubicBezTo>
                    <a:lnTo>
                      <a:pt x="2168" y="11456"/>
                    </a:lnTo>
                    <a:cubicBezTo>
                      <a:pt x="2343" y="11502"/>
                      <a:pt x="2518" y="11548"/>
                      <a:pt x="2729" y="11583"/>
                    </a:cubicBezTo>
                    <a:cubicBezTo>
                      <a:pt x="2941" y="11618"/>
                      <a:pt x="3161" y="11635"/>
                      <a:pt x="3386" y="11635"/>
                    </a:cubicBezTo>
                    <a:cubicBezTo>
                      <a:pt x="4966" y="11635"/>
                      <a:pt x="6767" y="10792"/>
                      <a:pt x="7367" y="9498"/>
                    </a:cubicBezTo>
                    <a:cubicBezTo>
                      <a:pt x="7451" y="9316"/>
                      <a:pt x="7513" y="9125"/>
                      <a:pt x="7545" y="8928"/>
                    </a:cubicBezTo>
                    <a:cubicBezTo>
                      <a:pt x="7618" y="8493"/>
                      <a:pt x="7602" y="8111"/>
                      <a:pt x="7515" y="7773"/>
                    </a:cubicBezTo>
                    <a:cubicBezTo>
                      <a:pt x="7407" y="7356"/>
                      <a:pt x="7192" y="7007"/>
                      <a:pt x="6902" y="6706"/>
                    </a:cubicBezTo>
                    <a:cubicBezTo>
                      <a:pt x="6673" y="6468"/>
                      <a:pt x="6399" y="6260"/>
                      <a:pt x="6093" y="6073"/>
                    </a:cubicBezTo>
                    <a:cubicBezTo>
                      <a:pt x="7271" y="5689"/>
                      <a:pt x="8341" y="4952"/>
                      <a:pt x="8574" y="3561"/>
                    </a:cubicBezTo>
                    <a:cubicBezTo>
                      <a:pt x="8844" y="1943"/>
                      <a:pt x="7396" y="454"/>
                      <a:pt x="5406" y="122"/>
                    </a:cubicBezTo>
                    <a:cubicBezTo>
                      <a:pt x="4902" y="38"/>
                      <a:pt x="4342" y="0"/>
                      <a:pt x="3770"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1" name="Google Shape;1469;p37">
                <a:extLst>
                  <a:ext uri="{FF2B5EF4-FFF2-40B4-BE49-F238E27FC236}">
                    <a16:creationId xmlns:a16="http://schemas.microsoft.com/office/drawing/2014/main" id="{B46B5CB6-7951-DBA6-F484-03132920AC69}"/>
                  </a:ext>
                </a:extLst>
              </p:cNvPr>
              <p:cNvSpPr/>
              <p:nvPr/>
            </p:nvSpPr>
            <p:spPr>
              <a:xfrm>
                <a:off x="4450203" y="4870726"/>
                <a:ext cx="337268" cy="365708"/>
              </a:xfrm>
              <a:custGeom>
                <a:avLst/>
                <a:gdLst/>
                <a:ahLst/>
                <a:cxnLst/>
                <a:rect l="l" t="t" r="r" b="b"/>
                <a:pathLst>
                  <a:path w="7618" h="7400" extrusionOk="0">
                    <a:moveTo>
                      <a:pt x="3139" y="2393"/>
                    </a:moveTo>
                    <a:cubicBezTo>
                      <a:pt x="4573" y="2765"/>
                      <a:pt x="5510" y="3536"/>
                      <a:pt x="5377" y="4330"/>
                    </a:cubicBezTo>
                    <a:cubicBezTo>
                      <a:pt x="5268" y="4986"/>
                      <a:pt x="4378" y="5435"/>
                      <a:pt x="3591" y="5435"/>
                    </a:cubicBezTo>
                    <a:cubicBezTo>
                      <a:pt x="3487" y="5435"/>
                      <a:pt x="3384" y="5427"/>
                      <a:pt x="3285" y="5410"/>
                    </a:cubicBezTo>
                    <a:cubicBezTo>
                      <a:pt x="3009" y="5365"/>
                      <a:pt x="2786" y="5310"/>
                      <a:pt x="2598" y="5245"/>
                    </a:cubicBezTo>
                    <a:cubicBezTo>
                      <a:pt x="2791" y="4280"/>
                      <a:pt x="2967" y="3328"/>
                      <a:pt x="3139" y="2393"/>
                    </a:cubicBezTo>
                    <a:close/>
                    <a:moveTo>
                      <a:pt x="1340" y="1"/>
                    </a:moveTo>
                    <a:cubicBezTo>
                      <a:pt x="1309" y="195"/>
                      <a:pt x="1277" y="395"/>
                      <a:pt x="1244" y="597"/>
                    </a:cubicBezTo>
                    <a:cubicBezTo>
                      <a:pt x="931" y="2474"/>
                      <a:pt x="461" y="4689"/>
                      <a:pt x="0" y="6658"/>
                    </a:cubicBezTo>
                    <a:lnTo>
                      <a:pt x="2168" y="7220"/>
                    </a:lnTo>
                    <a:cubicBezTo>
                      <a:pt x="2343" y="7266"/>
                      <a:pt x="2518" y="7312"/>
                      <a:pt x="2729" y="7347"/>
                    </a:cubicBezTo>
                    <a:cubicBezTo>
                      <a:pt x="2941" y="7382"/>
                      <a:pt x="3162" y="7400"/>
                      <a:pt x="3388" y="7400"/>
                    </a:cubicBezTo>
                    <a:cubicBezTo>
                      <a:pt x="4968" y="7400"/>
                      <a:pt x="6768" y="6556"/>
                      <a:pt x="7367" y="5262"/>
                    </a:cubicBezTo>
                    <a:cubicBezTo>
                      <a:pt x="7451" y="5080"/>
                      <a:pt x="7513" y="4889"/>
                      <a:pt x="7545" y="4692"/>
                    </a:cubicBezTo>
                    <a:cubicBezTo>
                      <a:pt x="7618" y="4257"/>
                      <a:pt x="7602" y="3875"/>
                      <a:pt x="7515" y="3537"/>
                    </a:cubicBezTo>
                    <a:cubicBezTo>
                      <a:pt x="7407" y="3120"/>
                      <a:pt x="7193" y="2771"/>
                      <a:pt x="6902" y="2470"/>
                    </a:cubicBezTo>
                    <a:cubicBezTo>
                      <a:pt x="6634" y="2509"/>
                      <a:pt x="6362" y="2528"/>
                      <a:pt x="6091" y="2528"/>
                    </a:cubicBezTo>
                    <a:cubicBezTo>
                      <a:pt x="6006" y="2528"/>
                      <a:pt x="5922" y="2527"/>
                      <a:pt x="5837" y="2523"/>
                    </a:cubicBezTo>
                    <a:cubicBezTo>
                      <a:pt x="5182" y="2494"/>
                      <a:pt x="4533" y="2357"/>
                      <a:pt x="3924" y="2112"/>
                    </a:cubicBezTo>
                    <a:cubicBezTo>
                      <a:pt x="3356" y="1885"/>
                      <a:pt x="2830" y="1562"/>
                      <a:pt x="2367" y="1163"/>
                    </a:cubicBezTo>
                    <a:cubicBezTo>
                      <a:pt x="1974" y="824"/>
                      <a:pt x="1629" y="430"/>
                      <a:pt x="134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2" name="Google Shape;1470;p37">
                <a:extLst>
                  <a:ext uri="{FF2B5EF4-FFF2-40B4-BE49-F238E27FC236}">
                    <a16:creationId xmlns:a16="http://schemas.microsoft.com/office/drawing/2014/main" id="{669F63CB-9AB6-2B5B-CCD7-DE3D3CEC1F92}"/>
                  </a:ext>
                </a:extLst>
              </p:cNvPr>
              <p:cNvSpPr/>
              <p:nvPr/>
            </p:nvSpPr>
            <p:spPr>
              <a:xfrm>
                <a:off x="4709855" y="4702851"/>
                <a:ext cx="102358" cy="191848"/>
              </a:xfrm>
              <a:custGeom>
                <a:avLst/>
                <a:gdLst/>
                <a:ahLst/>
                <a:cxnLst/>
                <a:rect l="l" t="t" r="r" b="b"/>
                <a:pathLst>
                  <a:path w="2312" h="3882" extrusionOk="0">
                    <a:moveTo>
                      <a:pt x="414" y="0"/>
                    </a:moveTo>
                    <a:cubicBezTo>
                      <a:pt x="136" y="0"/>
                      <a:pt x="0" y="470"/>
                      <a:pt x="312" y="640"/>
                    </a:cubicBezTo>
                    <a:cubicBezTo>
                      <a:pt x="1337" y="1197"/>
                      <a:pt x="1490" y="2527"/>
                      <a:pt x="744" y="3377"/>
                    </a:cubicBezTo>
                    <a:cubicBezTo>
                      <a:pt x="540" y="3607"/>
                      <a:pt x="770" y="3882"/>
                      <a:pt x="1015" y="3882"/>
                    </a:cubicBezTo>
                    <a:cubicBezTo>
                      <a:pt x="1101" y="3882"/>
                      <a:pt x="1189" y="3848"/>
                      <a:pt x="1260" y="3766"/>
                    </a:cubicBezTo>
                    <a:cubicBezTo>
                      <a:pt x="2311" y="2574"/>
                      <a:pt x="1922" y="783"/>
                      <a:pt x="558" y="40"/>
                    </a:cubicBezTo>
                    <a:cubicBezTo>
                      <a:pt x="507" y="13"/>
                      <a:pt x="459" y="0"/>
                      <a:pt x="414"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3" name="Google Shape;1471;p37">
                <a:extLst>
                  <a:ext uri="{FF2B5EF4-FFF2-40B4-BE49-F238E27FC236}">
                    <a16:creationId xmlns:a16="http://schemas.microsoft.com/office/drawing/2014/main" id="{6D1635B2-1F14-FF29-EFF1-38ECF73515EB}"/>
                  </a:ext>
                </a:extLst>
              </p:cNvPr>
              <p:cNvSpPr/>
              <p:nvPr/>
            </p:nvSpPr>
            <p:spPr>
              <a:xfrm>
                <a:off x="4678334" y="4894842"/>
                <a:ext cx="61893" cy="50952"/>
              </a:xfrm>
              <a:custGeom>
                <a:avLst/>
                <a:gdLst/>
                <a:ahLst/>
                <a:cxnLst/>
                <a:rect l="l" t="t" r="r" b="b"/>
                <a:pathLst>
                  <a:path w="1398" h="1031" extrusionOk="0">
                    <a:moveTo>
                      <a:pt x="1017" y="0"/>
                    </a:moveTo>
                    <a:cubicBezTo>
                      <a:pt x="977" y="0"/>
                      <a:pt x="938" y="9"/>
                      <a:pt x="902" y="30"/>
                    </a:cubicBezTo>
                    <a:cubicBezTo>
                      <a:pt x="685" y="153"/>
                      <a:pt x="468" y="278"/>
                      <a:pt x="252" y="401"/>
                    </a:cubicBezTo>
                    <a:cubicBezTo>
                      <a:pt x="100" y="487"/>
                      <a:pt x="1" y="645"/>
                      <a:pt x="74" y="823"/>
                    </a:cubicBezTo>
                    <a:cubicBezTo>
                      <a:pt x="118" y="934"/>
                      <a:pt x="252" y="1030"/>
                      <a:pt x="381" y="1030"/>
                    </a:cubicBezTo>
                    <a:cubicBezTo>
                      <a:pt x="420" y="1030"/>
                      <a:pt x="459" y="1021"/>
                      <a:pt x="494" y="1001"/>
                    </a:cubicBezTo>
                    <a:cubicBezTo>
                      <a:pt x="713" y="878"/>
                      <a:pt x="929" y="753"/>
                      <a:pt x="1146" y="630"/>
                    </a:cubicBezTo>
                    <a:cubicBezTo>
                      <a:pt x="1298" y="543"/>
                      <a:pt x="1397" y="384"/>
                      <a:pt x="1324" y="207"/>
                    </a:cubicBezTo>
                    <a:cubicBezTo>
                      <a:pt x="1280" y="96"/>
                      <a:pt x="1146" y="0"/>
                      <a:pt x="1017"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4" name="Google Shape;1472;p37">
                <a:extLst>
                  <a:ext uri="{FF2B5EF4-FFF2-40B4-BE49-F238E27FC236}">
                    <a16:creationId xmlns:a16="http://schemas.microsoft.com/office/drawing/2014/main" id="{035FA6D3-467A-9731-099C-F115FBFC9483}"/>
                  </a:ext>
                </a:extLst>
              </p:cNvPr>
              <p:cNvSpPr/>
              <p:nvPr/>
            </p:nvSpPr>
            <p:spPr>
              <a:xfrm>
                <a:off x="4603515" y="5092023"/>
                <a:ext cx="157433" cy="109564"/>
              </a:xfrm>
              <a:custGeom>
                <a:avLst/>
                <a:gdLst/>
                <a:ahLst/>
                <a:cxnLst/>
                <a:rect l="l" t="t" r="r" b="b"/>
                <a:pathLst>
                  <a:path w="3556" h="2217" extrusionOk="0">
                    <a:moveTo>
                      <a:pt x="3128" y="0"/>
                    </a:moveTo>
                    <a:cubicBezTo>
                      <a:pt x="3012" y="0"/>
                      <a:pt x="2894" y="53"/>
                      <a:pt x="2825" y="178"/>
                    </a:cubicBezTo>
                    <a:cubicBezTo>
                      <a:pt x="2339" y="1047"/>
                      <a:pt x="1397" y="1558"/>
                      <a:pt x="415" y="1574"/>
                    </a:cubicBezTo>
                    <a:cubicBezTo>
                      <a:pt x="1" y="1582"/>
                      <a:pt x="83" y="2217"/>
                      <a:pt x="490" y="2217"/>
                    </a:cubicBezTo>
                    <a:cubicBezTo>
                      <a:pt x="492" y="2217"/>
                      <a:pt x="494" y="2217"/>
                      <a:pt x="496" y="2217"/>
                    </a:cubicBezTo>
                    <a:cubicBezTo>
                      <a:pt x="1727" y="2196"/>
                      <a:pt x="2830" y="1486"/>
                      <a:pt x="3423" y="422"/>
                    </a:cubicBezTo>
                    <a:cubicBezTo>
                      <a:pt x="3556" y="185"/>
                      <a:pt x="3345" y="0"/>
                      <a:pt x="3128"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 name="Google Shape;1473;p37">
              <a:extLst>
                <a:ext uri="{FF2B5EF4-FFF2-40B4-BE49-F238E27FC236}">
                  <a16:creationId xmlns:a16="http://schemas.microsoft.com/office/drawing/2014/main" id="{C5A456FA-FD0F-0F18-D49F-6435BCDBF688}"/>
                </a:ext>
              </a:extLst>
            </p:cNvPr>
            <p:cNvGrpSpPr/>
            <p:nvPr/>
          </p:nvGrpSpPr>
          <p:grpSpPr>
            <a:xfrm>
              <a:off x="5564762" y="3054269"/>
              <a:ext cx="364708" cy="639640"/>
              <a:chOff x="6138962" y="1866319"/>
              <a:chExt cx="364708" cy="639640"/>
            </a:xfrm>
          </p:grpSpPr>
          <p:sp>
            <p:nvSpPr>
              <p:cNvPr id="2346" name="Google Shape;1474;p37">
                <a:extLst>
                  <a:ext uri="{FF2B5EF4-FFF2-40B4-BE49-F238E27FC236}">
                    <a16:creationId xmlns:a16="http://schemas.microsoft.com/office/drawing/2014/main" id="{527D2C8D-9145-094B-1ECE-AD269E64E85A}"/>
                  </a:ext>
                </a:extLst>
              </p:cNvPr>
              <p:cNvSpPr/>
              <p:nvPr/>
            </p:nvSpPr>
            <p:spPr>
              <a:xfrm>
                <a:off x="6138962" y="1866319"/>
                <a:ext cx="364708" cy="639595"/>
              </a:xfrm>
              <a:custGeom>
                <a:avLst/>
                <a:gdLst/>
                <a:ahLst/>
                <a:cxnLst/>
                <a:rect l="l" t="t" r="r" b="b"/>
                <a:pathLst>
                  <a:path w="7928" h="12455" extrusionOk="0">
                    <a:moveTo>
                      <a:pt x="2637" y="2136"/>
                    </a:moveTo>
                    <a:lnTo>
                      <a:pt x="4259" y="6972"/>
                    </a:lnTo>
                    <a:lnTo>
                      <a:pt x="3078" y="7212"/>
                    </a:lnTo>
                    <a:lnTo>
                      <a:pt x="2458" y="7339"/>
                    </a:lnTo>
                    <a:lnTo>
                      <a:pt x="2456" y="7339"/>
                    </a:lnTo>
                    <a:lnTo>
                      <a:pt x="2477" y="6751"/>
                    </a:lnTo>
                    <a:lnTo>
                      <a:pt x="2637" y="2136"/>
                    </a:lnTo>
                    <a:close/>
                    <a:moveTo>
                      <a:pt x="3977" y="1"/>
                    </a:moveTo>
                    <a:lnTo>
                      <a:pt x="941" y="240"/>
                    </a:lnTo>
                    <a:lnTo>
                      <a:pt x="613" y="4495"/>
                    </a:lnTo>
                    <a:lnTo>
                      <a:pt x="0" y="12454"/>
                    </a:lnTo>
                    <a:lnTo>
                      <a:pt x="0" y="12454"/>
                    </a:lnTo>
                    <a:lnTo>
                      <a:pt x="2299" y="12271"/>
                    </a:lnTo>
                    <a:lnTo>
                      <a:pt x="2406" y="9126"/>
                    </a:lnTo>
                    <a:lnTo>
                      <a:pt x="4801" y="8626"/>
                    </a:lnTo>
                    <a:lnTo>
                      <a:pt x="5549" y="10814"/>
                    </a:lnTo>
                    <a:lnTo>
                      <a:pt x="7927" y="10617"/>
                    </a:lnTo>
                    <a:lnTo>
                      <a:pt x="7211" y="8694"/>
                    </a:lnTo>
                    <a:lnTo>
                      <a:pt x="3977"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7" name="Google Shape;1475;p37">
                <a:extLst>
                  <a:ext uri="{FF2B5EF4-FFF2-40B4-BE49-F238E27FC236}">
                    <a16:creationId xmlns:a16="http://schemas.microsoft.com/office/drawing/2014/main" id="{5062853A-AC58-75BF-B53F-CFC5BB71FFFC}"/>
                  </a:ext>
                </a:extLst>
              </p:cNvPr>
              <p:cNvSpPr/>
              <p:nvPr/>
            </p:nvSpPr>
            <p:spPr>
              <a:xfrm>
                <a:off x="6139008" y="2097090"/>
                <a:ext cx="364662" cy="408869"/>
              </a:xfrm>
              <a:custGeom>
                <a:avLst/>
                <a:gdLst/>
                <a:ahLst/>
                <a:cxnLst/>
                <a:rect l="l" t="t" r="r" b="b"/>
                <a:pathLst>
                  <a:path w="7927" h="7962" extrusionOk="0">
                    <a:moveTo>
                      <a:pt x="612" y="1"/>
                    </a:moveTo>
                    <a:lnTo>
                      <a:pt x="1" y="7961"/>
                    </a:lnTo>
                    <a:lnTo>
                      <a:pt x="2298" y="7777"/>
                    </a:lnTo>
                    <a:lnTo>
                      <a:pt x="2405" y="4632"/>
                    </a:lnTo>
                    <a:lnTo>
                      <a:pt x="4800" y="4132"/>
                    </a:lnTo>
                    <a:lnTo>
                      <a:pt x="5548" y="6321"/>
                    </a:lnTo>
                    <a:lnTo>
                      <a:pt x="7926" y="6123"/>
                    </a:lnTo>
                    <a:lnTo>
                      <a:pt x="7210" y="4200"/>
                    </a:lnTo>
                    <a:cubicBezTo>
                      <a:pt x="6806" y="4167"/>
                      <a:pt x="6405" y="4104"/>
                      <a:pt x="6009" y="4013"/>
                    </a:cubicBezTo>
                    <a:cubicBezTo>
                      <a:pt x="5209" y="3828"/>
                      <a:pt x="4433" y="3528"/>
                      <a:pt x="3719" y="3123"/>
                    </a:cubicBezTo>
                    <a:cubicBezTo>
                      <a:pt x="3500" y="2998"/>
                      <a:pt x="3284" y="2863"/>
                      <a:pt x="3077" y="2718"/>
                    </a:cubicBezTo>
                    <a:lnTo>
                      <a:pt x="2455" y="2845"/>
                    </a:lnTo>
                    <a:lnTo>
                      <a:pt x="2476" y="2257"/>
                    </a:lnTo>
                    <a:cubicBezTo>
                      <a:pt x="2223" y="2044"/>
                      <a:pt x="1983" y="1814"/>
                      <a:pt x="1758" y="1571"/>
                    </a:cubicBezTo>
                    <a:cubicBezTo>
                      <a:pt x="1316" y="1093"/>
                      <a:pt x="932" y="566"/>
                      <a:pt x="612"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8" name="Google Shape;1476;p37">
                <a:extLst>
                  <a:ext uri="{FF2B5EF4-FFF2-40B4-BE49-F238E27FC236}">
                    <a16:creationId xmlns:a16="http://schemas.microsoft.com/office/drawing/2014/main" id="{318AE4E6-7228-97AC-3FA0-D5003AAD53A6}"/>
                  </a:ext>
                </a:extLst>
              </p:cNvPr>
              <p:cNvSpPr/>
              <p:nvPr/>
            </p:nvSpPr>
            <p:spPr>
              <a:xfrm>
                <a:off x="6280420" y="1904575"/>
                <a:ext cx="97341" cy="217067"/>
              </a:xfrm>
              <a:custGeom>
                <a:avLst/>
                <a:gdLst/>
                <a:ahLst/>
                <a:cxnLst/>
                <a:rect l="l" t="t" r="r" b="b"/>
                <a:pathLst>
                  <a:path w="2116" h="4227" extrusionOk="0">
                    <a:moveTo>
                      <a:pt x="429" y="0"/>
                    </a:moveTo>
                    <a:cubicBezTo>
                      <a:pt x="224" y="0"/>
                      <a:pt x="0" y="214"/>
                      <a:pt x="97" y="471"/>
                    </a:cubicBezTo>
                    <a:cubicBezTo>
                      <a:pt x="544" y="1661"/>
                      <a:pt x="991" y="2851"/>
                      <a:pt x="1437" y="4041"/>
                    </a:cubicBezTo>
                    <a:cubicBezTo>
                      <a:pt x="1487" y="4172"/>
                      <a:pt x="1585" y="4226"/>
                      <a:pt x="1688" y="4226"/>
                    </a:cubicBezTo>
                    <a:cubicBezTo>
                      <a:pt x="1892" y="4226"/>
                      <a:pt x="2116" y="4012"/>
                      <a:pt x="2019" y="3755"/>
                    </a:cubicBezTo>
                    <a:cubicBezTo>
                      <a:pt x="1572" y="2565"/>
                      <a:pt x="1126" y="1375"/>
                      <a:pt x="679" y="186"/>
                    </a:cubicBezTo>
                    <a:cubicBezTo>
                      <a:pt x="630" y="55"/>
                      <a:pt x="532" y="0"/>
                      <a:pt x="429"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9" name="Google Shape;1477;p37">
                <a:extLst>
                  <a:ext uri="{FF2B5EF4-FFF2-40B4-BE49-F238E27FC236}">
                    <a16:creationId xmlns:a16="http://schemas.microsoft.com/office/drawing/2014/main" id="{EF49D45E-61A3-D1DD-9F54-DD97D83ABF49}"/>
                  </a:ext>
                </a:extLst>
              </p:cNvPr>
              <p:cNvSpPr/>
              <p:nvPr/>
            </p:nvSpPr>
            <p:spPr>
              <a:xfrm>
                <a:off x="6359452" y="2142741"/>
                <a:ext cx="62425" cy="111435"/>
              </a:xfrm>
              <a:custGeom>
                <a:avLst/>
                <a:gdLst/>
                <a:ahLst/>
                <a:cxnLst/>
                <a:rect l="l" t="t" r="r" b="b"/>
                <a:pathLst>
                  <a:path w="1357" h="2170" extrusionOk="0">
                    <a:moveTo>
                      <a:pt x="428" y="0"/>
                    </a:moveTo>
                    <a:cubicBezTo>
                      <a:pt x="224" y="0"/>
                      <a:pt x="0" y="214"/>
                      <a:pt x="99" y="472"/>
                    </a:cubicBezTo>
                    <a:cubicBezTo>
                      <a:pt x="292" y="976"/>
                      <a:pt x="484" y="1480"/>
                      <a:pt x="678" y="1985"/>
                    </a:cubicBezTo>
                    <a:cubicBezTo>
                      <a:pt x="728" y="2115"/>
                      <a:pt x="826" y="2170"/>
                      <a:pt x="929" y="2170"/>
                    </a:cubicBezTo>
                    <a:cubicBezTo>
                      <a:pt x="1134" y="2170"/>
                      <a:pt x="1357" y="1956"/>
                      <a:pt x="1259" y="1699"/>
                    </a:cubicBezTo>
                    <a:cubicBezTo>
                      <a:pt x="1066" y="1195"/>
                      <a:pt x="873" y="690"/>
                      <a:pt x="681" y="186"/>
                    </a:cubicBezTo>
                    <a:cubicBezTo>
                      <a:pt x="630" y="55"/>
                      <a:pt x="532" y="0"/>
                      <a:pt x="428"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 name="Google Shape;1478;p37">
              <a:extLst>
                <a:ext uri="{FF2B5EF4-FFF2-40B4-BE49-F238E27FC236}">
                  <a16:creationId xmlns:a16="http://schemas.microsoft.com/office/drawing/2014/main" id="{F67BEF0E-EA1B-2DDA-C81D-62BAF19E9853}"/>
                </a:ext>
              </a:extLst>
            </p:cNvPr>
            <p:cNvGrpSpPr/>
            <p:nvPr/>
          </p:nvGrpSpPr>
          <p:grpSpPr>
            <a:xfrm>
              <a:off x="3517449" y="2838567"/>
              <a:ext cx="3123982" cy="3007134"/>
              <a:chOff x="3788199" y="2983467"/>
              <a:chExt cx="3123982" cy="3007134"/>
            </a:xfrm>
          </p:grpSpPr>
          <p:sp>
            <p:nvSpPr>
              <p:cNvPr id="21" name="Google Shape;1479;p37">
                <a:extLst>
                  <a:ext uri="{FF2B5EF4-FFF2-40B4-BE49-F238E27FC236}">
                    <a16:creationId xmlns:a16="http://schemas.microsoft.com/office/drawing/2014/main" id="{E7609402-10AA-401B-4339-45EF7E71DF85}"/>
                  </a:ext>
                </a:extLst>
              </p:cNvPr>
              <p:cNvSpPr/>
              <p:nvPr/>
            </p:nvSpPr>
            <p:spPr>
              <a:xfrm>
                <a:off x="4229087" y="4380675"/>
                <a:ext cx="543888" cy="1103668"/>
              </a:xfrm>
              <a:custGeom>
                <a:avLst/>
                <a:gdLst/>
                <a:ahLst/>
                <a:cxnLst/>
                <a:rect l="l" t="t" r="r" b="b"/>
                <a:pathLst>
                  <a:path w="11823" h="21492" extrusionOk="0">
                    <a:moveTo>
                      <a:pt x="1993" y="1"/>
                    </a:moveTo>
                    <a:cubicBezTo>
                      <a:pt x="1993" y="1"/>
                      <a:pt x="1155" y="1557"/>
                      <a:pt x="610" y="3927"/>
                    </a:cubicBezTo>
                    <a:cubicBezTo>
                      <a:pt x="237" y="5538"/>
                      <a:pt x="0" y="7526"/>
                      <a:pt x="254" y="9658"/>
                    </a:cubicBezTo>
                    <a:cubicBezTo>
                      <a:pt x="276" y="9835"/>
                      <a:pt x="300" y="10013"/>
                      <a:pt x="328" y="10193"/>
                    </a:cubicBezTo>
                    <a:cubicBezTo>
                      <a:pt x="924" y="14001"/>
                      <a:pt x="3144" y="18196"/>
                      <a:pt x="8951" y="21491"/>
                    </a:cubicBezTo>
                    <a:cubicBezTo>
                      <a:pt x="9492" y="20305"/>
                      <a:pt x="9903" y="19172"/>
                      <a:pt x="10200" y="18090"/>
                    </a:cubicBezTo>
                    <a:cubicBezTo>
                      <a:pt x="10477" y="17084"/>
                      <a:pt x="10655" y="16123"/>
                      <a:pt x="10748" y="15206"/>
                    </a:cubicBezTo>
                    <a:cubicBezTo>
                      <a:pt x="11823" y="4756"/>
                      <a:pt x="1993" y="1"/>
                      <a:pt x="1993" y="1"/>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480;p37">
                <a:extLst>
                  <a:ext uri="{FF2B5EF4-FFF2-40B4-BE49-F238E27FC236}">
                    <a16:creationId xmlns:a16="http://schemas.microsoft.com/office/drawing/2014/main" id="{92653632-902D-8EA6-ED59-DE960BC64502}"/>
                  </a:ext>
                </a:extLst>
              </p:cNvPr>
              <p:cNvSpPr/>
              <p:nvPr/>
            </p:nvSpPr>
            <p:spPr>
              <a:xfrm>
                <a:off x="4229087" y="4582228"/>
                <a:ext cx="469272" cy="902109"/>
              </a:xfrm>
              <a:custGeom>
                <a:avLst/>
                <a:gdLst/>
                <a:ahLst/>
                <a:cxnLst/>
                <a:rect l="l" t="t" r="r" b="b"/>
                <a:pathLst>
                  <a:path w="10201" h="17567" extrusionOk="0">
                    <a:moveTo>
                      <a:pt x="610" y="1"/>
                    </a:moveTo>
                    <a:cubicBezTo>
                      <a:pt x="237" y="1613"/>
                      <a:pt x="0" y="3601"/>
                      <a:pt x="254" y="5733"/>
                    </a:cubicBezTo>
                    <a:cubicBezTo>
                      <a:pt x="276" y="5910"/>
                      <a:pt x="300" y="6088"/>
                      <a:pt x="328" y="6268"/>
                    </a:cubicBezTo>
                    <a:cubicBezTo>
                      <a:pt x="924" y="10076"/>
                      <a:pt x="3144" y="14271"/>
                      <a:pt x="8951" y="17566"/>
                    </a:cubicBezTo>
                    <a:cubicBezTo>
                      <a:pt x="9492" y="16380"/>
                      <a:pt x="9903" y="15247"/>
                      <a:pt x="10200" y="14165"/>
                    </a:cubicBezTo>
                    <a:lnTo>
                      <a:pt x="10200" y="14163"/>
                    </a:lnTo>
                    <a:cubicBezTo>
                      <a:pt x="8818" y="13974"/>
                      <a:pt x="7531" y="13284"/>
                      <a:pt x="6479" y="12379"/>
                    </a:cubicBezTo>
                    <a:cubicBezTo>
                      <a:pt x="5137" y="11224"/>
                      <a:pt x="4091" y="9726"/>
                      <a:pt x="3225" y="8193"/>
                    </a:cubicBezTo>
                    <a:cubicBezTo>
                      <a:pt x="2344" y="6629"/>
                      <a:pt x="1664" y="4951"/>
                      <a:pt x="1203" y="3217"/>
                    </a:cubicBezTo>
                    <a:cubicBezTo>
                      <a:pt x="924" y="2162"/>
                      <a:pt x="724" y="1085"/>
                      <a:pt x="61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481;p37">
                <a:extLst>
                  <a:ext uri="{FF2B5EF4-FFF2-40B4-BE49-F238E27FC236}">
                    <a16:creationId xmlns:a16="http://schemas.microsoft.com/office/drawing/2014/main" id="{EF7B4DC1-0781-297B-9463-0194BF3068F5}"/>
                  </a:ext>
                </a:extLst>
              </p:cNvPr>
              <p:cNvSpPr/>
              <p:nvPr/>
            </p:nvSpPr>
            <p:spPr>
              <a:xfrm>
                <a:off x="4359826" y="4489847"/>
                <a:ext cx="264928" cy="965889"/>
              </a:xfrm>
              <a:custGeom>
                <a:avLst/>
                <a:gdLst/>
                <a:ahLst/>
                <a:cxnLst/>
                <a:rect l="l" t="t" r="r" b="b"/>
                <a:pathLst>
                  <a:path w="5759" h="18809" extrusionOk="0">
                    <a:moveTo>
                      <a:pt x="3" y="1"/>
                    </a:moveTo>
                    <a:lnTo>
                      <a:pt x="3" y="1"/>
                    </a:lnTo>
                    <a:cubicBezTo>
                      <a:pt x="0" y="3717"/>
                      <a:pt x="694" y="7496"/>
                      <a:pt x="1895" y="11011"/>
                    </a:cubicBezTo>
                    <a:cubicBezTo>
                      <a:pt x="2845" y="13735"/>
                      <a:pt x="4141" y="16423"/>
                      <a:pt x="5758" y="18808"/>
                    </a:cubicBezTo>
                    <a:cubicBezTo>
                      <a:pt x="4284" y="16338"/>
                      <a:pt x="3054" y="13656"/>
                      <a:pt x="2119" y="10934"/>
                    </a:cubicBezTo>
                    <a:cubicBezTo>
                      <a:pt x="935" y="7426"/>
                      <a:pt x="209" y="3697"/>
                      <a:pt x="3"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482;p37">
                <a:extLst>
                  <a:ext uri="{FF2B5EF4-FFF2-40B4-BE49-F238E27FC236}">
                    <a16:creationId xmlns:a16="http://schemas.microsoft.com/office/drawing/2014/main" id="{D3E86090-4317-46CD-5D4F-41771F9C50D5}"/>
                  </a:ext>
                </a:extLst>
              </p:cNvPr>
              <p:cNvSpPr/>
              <p:nvPr/>
            </p:nvSpPr>
            <p:spPr>
              <a:xfrm>
                <a:off x="4271455" y="4667060"/>
                <a:ext cx="251266" cy="249265"/>
              </a:xfrm>
              <a:custGeom>
                <a:avLst/>
                <a:gdLst/>
                <a:ahLst/>
                <a:cxnLst/>
                <a:rect l="l" t="t" r="r" b="b"/>
                <a:pathLst>
                  <a:path w="5462" h="4854" extrusionOk="0">
                    <a:moveTo>
                      <a:pt x="5462" y="1"/>
                    </a:moveTo>
                    <a:cubicBezTo>
                      <a:pt x="4914" y="689"/>
                      <a:pt x="4432" y="1431"/>
                      <a:pt x="4016" y="2208"/>
                    </a:cubicBezTo>
                    <a:cubicBezTo>
                      <a:pt x="3627" y="2935"/>
                      <a:pt x="3298" y="3696"/>
                      <a:pt x="3030" y="4477"/>
                    </a:cubicBezTo>
                    <a:lnTo>
                      <a:pt x="3030" y="4477"/>
                    </a:lnTo>
                    <a:cubicBezTo>
                      <a:pt x="2120" y="3050"/>
                      <a:pt x="874" y="1886"/>
                      <a:pt x="0" y="435"/>
                    </a:cubicBezTo>
                    <a:lnTo>
                      <a:pt x="0" y="435"/>
                    </a:lnTo>
                    <a:cubicBezTo>
                      <a:pt x="787" y="1991"/>
                      <a:pt x="2082" y="3226"/>
                      <a:pt x="2982" y="4705"/>
                    </a:cubicBezTo>
                    <a:lnTo>
                      <a:pt x="3073" y="4853"/>
                    </a:lnTo>
                    <a:lnTo>
                      <a:pt x="3128" y="4688"/>
                    </a:lnTo>
                    <a:cubicBezTo>
                      <a:pt x="3676" y="3025"/>
                      <a:pt x="4475" y="1446"/>
                      <a:pt x="5462"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483;p37">
                <a:extLst>
                  <a:ext uri="{FF2B5EF4-FFF2-40B4-BE49-F238E27FC236}">
                    <a16:creationId xmlns:a16="http://schemas.microsoft.com/office/drawing/2014/main" id="{558C9B7B-3B86-D475-CDB2-89E83B6EF851}"/>
                  </a:ext>
                </a:extLst>
              </p:cNvPr>
              <p:cNvSpPr/>
              <p:nvPr/>
            </p:nvSpPr>
            <p:spPr>
              <a:xfrm>
                <a:off x="4339999" y="4976090"/>
                <a:ext cx="278453" cy="300772"/>
              </a:xfrm>
              <a:custGeom>
                <a:avLst/>
                <a:gdLst/>
                <a:ahLst/>
                <a:cxnLst/>
                <a:rect l="l" t="t" r="r" b="b"/>
                <a:pathLst>
                  <a:path w="6053" h="5857" extrusionOk="0">
                    <a:moveTo>
                      <a:pt x="0" y="1297"/>
                    </a:moveTo>
                    <a:cubicBezTo>
                      <a:pt x="4" y="1301"/>
                      <a:pt x="7" y="1305"/>
                      <a:pt x="11" y="1309"/>
                    </a:cubicBezTo>
                    <a:lnTo>
                      <a:pt x="11" y="1309"/>
                    </a:lnTo>
                    <a:cubicBezTo>
                      <a:pt x="8" y="1305"/>
                      <a:pt x="4" y="1301"/>
                      <a:pt x="1" y="1297"/>
                    </a:cubicBezTo>
                    <a:close/>
                    <a:moveTo>
                      <a:pt x="6053" y="0"/>
                    </a:moveTo>
                    <a:lnTo>
                      <a:pt x="6053" y="0"/>
                    </a:lnTo>
                    <a:cubicBezTo>
                      <a:pt x="5395" y="1355"/>
                      <a:pt x="4871" y="2773"/>
                      <a:pt x="4473" y="4224"/>
                    </a:cubicBezTo>
                    <a:cubicBezTo>
                      <a:pt x="4353" y="4665"/>
                      <a:pt x="4243" y="5108"/>
                      <a:pt x="4143" y="5554"/>
                    </a:cubicBezTo>
                    <a:lnTo>
                      <a:pt x="4143" y="5554"/>
                    </a:lnTo>
                    <a:cubicBezTo>
                      <a:pt x="2656" y="4252"/>
                      <a:pt x="1286" y="2819"/>
                      <a:pt x="11" y="1309"/>
                    </a:cubicBezTo>
                    <a:lnTo>
                      <a:pt x="11" y="1309"/>
                    </a:lnTo>
                    <a:cubicBezTo>
                      <a:pt x="1218" y="2939"/>
                      <a:pt x="2619" y="4424"/>
                      <a:pt x="4140" y="5765"/>
                    </a:cubicBezTo>
                    <a:lnTo>
                      <a:pt x="4243" y="5857"/>
                    </a:lnTo>
                    <a:lnTo>
                      <a:pt x="4272" y="5722"/>
                    </a:lnTo>
                    <a:cubicBezTo>
                      <a:pt x="4680" y="3763"/>
                      <a:pt x="5295" y="1851"/>
                      <a:pt x="6053"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484;p37">
                <a:extLst>
                  <a:ext uri="{FF2B5EF4-FFF2-40B4-BE49-F238E27FC236}">
                    <a16:creationId xmlns:a16="http://schemas.microsoft.com/office/drawing/2014/main" id="{8AFF0BC4-D3C5-FC6A-3D29-0F30D49688F9}"/>
                  </a:ext>
                </a:extLst>
              </p:cNvPr>
              <p:cNvSpPr/>
              <p:nvPr/>
            </p:nvSpPr>
            <p:spPr>
              <a:xfrm>
                <a:off x="3788199" y="4992316"/>
                <a:ext cx="912920" cy="622187"/>
              </a:xfrm>
              <a:custGeom>
                <a:avLst/>
                <a:gdLst/>
                <a:ahLst/>
                <a:cxnLst/>
                <a:rect l="l" t="t" r="r" b="b"/>
                <a:pathLst>
                  <a:path w="19845" h="12116" extrusionOk="0">
                    <a:moveTo>
                      <a:pt x="4892" y="0"/>
                    </a:moveTo>
                    <a:cubicBezTo>
                      <a:pt x="2050" y="0"/>
                      <a:pt x="0" y="655"/>
                      <a:pt x="0" y="655"/>
                    </a:cubicBezTo>
                    <a:cubicBezTo>
                      <a:pt x="0" y="655"/>
                      <a:pt x="464" y="2360"/>
                      <a:pt x="1701" y="4455"/>
                    </a:cubicBezTo>
                    <a:cubicBezTo>
                      <a:pt x="2541" y="5880"/>
                      <a:pt x="3738" y="7484"/>
                      <a:pt x="5389" y="8856"/>
                    </a:cubicBezTo>
                    <a:cubicBezTo>
                      <a:pt x="5527" y="8970"/>
                      <a:pt x="5668" y="9082"/>
                      <a:pt x="5811" y="9192"/>
                    </a:cubicBezTo>
                    <a:cubicBezTo>
                      <a:pt x="7986" y="10866"/>
                      <a:pt x="10893" y="12115"/>
                      <a:pt x="14725" y="12115"/>
                    </a:cubicBezTo>
                    <a:cubicBezTo>
                      <a:pt x="16276" y="12115"/>
                      <a:pt x="17978" y="11911"/>
                      <a:pt x="19844" y="11447"/>
                    </a:cubicBezTo>
                    <a:cubicBezTo>
                      <a:pt x="19421" y="10214"/>
                      <a:pt x="18937" y="9109"/>
                      <a:pt x="18407" y="8119"/>
                    </a:cubicBezTo>
                    <a:cubicBezTo>
                      <a:pt x="17915" y="7201"/>
                      <a:pt x="17383" y="6381"/>
                      <a:pt x="16820" y="5653"/>
                    </a:cubicBezTo>
                    <a:cubicBezTo>
                      <a:pt x="13251" y="1027"/>
                      <a:pt x="8451" y="0"/>
                      <a:pt x="4892" y="0"/>
                    </a:cubicBezTo>
                    <a:close/>
                  </a:path>
                </a:pathLst>
              </a:custGeom>
              <a:solidFill>
                <a:srgbClr val="A4B42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485;p37">
                <a:extLst>
                  <a:ext uri="{FF2B5EF4-FFF2-40B4-BE49-F238E27FC236}">
                    <a16:creationId xmlns:a16="http://schemas.microsoft.com/office/drawing/2014/main" id="{C9A6016C-CDC1-3FBB-B192-1F68C2B9C03B}"/>
                  </a:ext>
                </a:extLst>
              </p:cNvPr>
              <p:cNvSpPr/>
              <p:nvPr/>
            </p:nvSpPr>
            <p:spPr>
              <a:xfrm>
                <a:off x="3866404" y="5221085"/>
                <a:ext cx="834715" cy="393412"/>
              </a:xfrm>
              <a:custGeom>
                <a:avLst/>
                <a:gdLst/>
                <a:ahLst/>
                <a:cxnLst/>
                <a:rect l="l" t="t" r="r" b="b"/>
                <a:pathLst>
                  <a:path w="18145" h="7661" extrusionOk="0">
                    <a:moveTo>
                      <a:pt x="1" y="0"/>
                    </a:moveTo>
                    <a:lnTo>
                      <a:pt x="1" y="0"/>
                    </a:lnTo>
                    <a:cubicBezTo>
                      <a:pt x="841" y="1425"/>
                      <a:pt x="2038" y="3029"/>
                      <a:pt x="3689" y="4401"/>
                    </a:cubicBezTo>
                    <a:cubicBezTo>
                      <a:pt x="3827" y="4515"/>
                      <a:pt x="3967" y="4627"/>
                      <a:pt x="4111" y="4737"/>
                    </a:cubicBezTo>
                    <a:cubicBezTo>
                      <a:pt x="6286" y="6411"/>
                      <a:pt x="9193" y="7660"/>
                      <a:pt x="13025" y="7660"/>
                    </a:cubicBezTo>
                    <a:cubicBezTo>
                      <a:pt x="14576" y="7660"/>
                      <a:pt x="16278" y="7456"/>
                      <a:pt x="18144" y="6992"/>
                    </a:cubicBezTo>
                    <a:cubicBezTo>
                      <a:pt x="17721" y="5759"/>
                      <a:pt x="17237" y="4654"/>
                      <a:pt x="16707" y="3664"/>
                    </a:cubicBezTo>
                    <a:cubicBezTo>
                      <a:pt x="15575" y="4478"/>
                      <a:pt x="14166" y="4864"/>
                      <a:pt x="12780" y="4933"/>
                    </a:cubicBezTo>
                    <a:cubicBezTo>
                      <a:pt x="12606" y="4941"/>
                      <a:pt x="12432" y="4946"/>
                      <a:pt x="12258" y="4946"/>
                    </a:cubicBezTo>
                    <a:cubicBezTo>
                      <a:pt x="10661" y="4946"/>
                      <a:pt x="9056" y="4603"/>
                      <a:pt x="7539" y="4137"/>
                    </a:cubicBezTo>
                    <a:cubicBezTo>
                      <a:pt x="5822" y="3612"/>
                      <a:pt x="4174" y="2863"/>
                      <a:pt x="2645" y="1922"/>
                    </a:cubicBezTo>
                    <a:cubicBezTo>
                      <a:pt x="1716" y="1351"/>
                      <a:pt x="829" y="708"/>
                      <a:pt x="1"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486;p37">
                <a:extLst>
                  <a:ext uri="{FF2B5EF4-FFF2-40B4-BE49-F238E27FC236}">
                    <a16:creationId xmlns:a16="http://schemas.microsoft.com/office/drawing/2014/main" id="{278BC5A1-F790-229B-89C2-DA03800A6A1E}"/>
                  </a:ext>
                </a:extLst>
              </p:cNvPr>
              <p:cNvSpPr/>
              <p:nvPr/>
            </p:nvSpPr>
            <p:spPr>
              <a:xfrm>
                <a:off x="3883977" y="5074991"/>
                <a:ext cx="787793" cy="496835"/>
              </a:xfrm>
              <a:custGeom>
                <a:avLst/>
                <a:gdLst/>
                <a:ahLst/>
                <a:cxnLst/>
                <a:rect l="l" t="t" r="r" b="b"/>
                <a:pathLst>
                  <a:path w="17125" h="9675" extrusionOk="0">
                    <a:moveTo>
                      <a:pt x="0" y="1"/>
                    </a:moveTo>
                    <a:lnTo>
                      <a:pt x="0" y="1"/>
                    </a:lnTo>
                    <a:cubicBezTo>
                      <a:pt x="2556" y="2697"/>
                      <a:pt x="5662" y="4960"/>
                      <a:pt x="8955" y="6681"/>
                    </a:cubicBezTo>
                    <a:cubicBezTo>
                      <a:pt x="11518" y="8001"/>
                      <a:pt x="14308" y="9059"/>
                      <a:pt x="17124" y="9674"/>
                    </a:cubicBezTo>
                    <a:cubicBezTo>
                      <a:pt x="14354" y="8898"/>
                      <a:pt x="11615" y="7800"/>
                      <a:pt x="9064" y="6471"/>
                    </a:cubicBezTo>
                    <a:cubicBezTo>
                      <a:pt x="5789" y="4743"/>
                      <a:pt x="2695" y="2539"/>
                      <a:pt x="0"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487;p37">
                <a:extLst>
                  <a:ext uri="{FF2B5EF4-FFF2-40B4-BE49-F238E27FC236}">
                    <a16:creationId xmlns:a16="http://schemas.microsoft.com/office/drawing/2014/main" id="{5AAC7303-991E-48F6-F29D-E0B1375C5FA2}"/>
                  </a:ext>
                </a:extLst>
              </p:cNvPr>
              <p:cNvSpPr/>
              <p:nvPr/>
            </p:nvSpPr>
            <p:spPr>
              <a:xfrm>
                <a:off x="3942906" y="5078329"/>
                <a:ext cx="242571" cy="265236"/>
              </a:xfrm>
              <a:custGeom>
                <a:avLst/>
                <a:gdLst/>
                <a:ahLst/>
                <a:cxnLst/>
                <a:rect l="l" t="t" r="r" b="b"/>
                <a:pathLst>
                  <a:path w="5273" h="5165" extrusionOk="0">
                    <a:moveTo>
                      <a:pt x="3661" y="1"/>
                    </a:moveTo>
                    <a:lnTo>
                      <a:pt x="3661" y="1"/>
                    </a:lnTo>
                    <a:cubicBezTo>
                      <a:pt x="3738" y="877"/>
                      <a:pt x="3898" y="1747"/>
                      <a:pt x="4132" y="2597"/>
                    </a:cubicBezTo>
                    <a:cubicBezTo>
                      <a:pt x="4350" y="3393"/>
                      <a:pt x="4636" y="4170"/>
                      <a:pt x="4979" y="4921"/>
                    </a:cubicBezTo>
                    <a:lnTo>
                      <a:pt x="4979" y="4921"/>
                    </a:lnTo>
                    <a:cubicBezTo>
                      <a:pt x="3336" y="4513"/>
                      <a:pt x="1631" y="4529"/>
                      <a:pt x="0" y="4078"/>
                    </a:cubicBezTo>
                    <a:lnTo>
                      <a:pt x="0" y="4078"/>
                    </a:lnTo>
                    <a:cubicBezTo>
                      <a:pt x="1642" y="4663"/>
                      <a:pt x="3432" y="4667"/>
                      <a:pt x="5103" y="5119"/>
                    </a:cubicBezTo>
                    <a:lnTo>
                      <a:pt x="5272" y="5165"/>
                    </a:lnTo>
                    <a:lnTo>
                      <a:pt x="5197" y="5008"/>
                    </a:lnTo>
                    <a:cubicBezTo>
                      <a:pt x="4447" y="3424"/>
                      <a:pt x="3941" y="1729"/>
                      <a:pt x="3661"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488;p37">
                <a:extLst>
                  <a:ext uri="{FF2B5EF4-FFF2-40B4-BE49-F238E27FC236}">
                    <a16:creationId xmlns:a16="http://schemas.microsoft.com/office/drawing/2014/main" id="{28AF1DEF-8EEE-0EAB-CB0B-0453E41CB48B}"/>
                  </a:ext>
                </a:extLst>
              </p:cNvPr>
              <p:cNvSpPr/>
              <p:nvPr/>
            </p:nvSpPr>
            <p:spPr>
              <a:xfrm>
                <a:off x="4210502" y="5228890"/>
                <a:ext cx="285998" cy="283466"/>
              </a:xfrm>
              <a:custGeom>
                <a:avLst/>
                <a:gdLst/>
                <a:ahLst/>
                <a:cxnLst/>
                <a:rect l="l" t="t" r="r" b="b"/>
                <a:pathLst>
                  <a:path w="6217" h="5520" extrusionOk="0">
                    <a:moveTo>
                      <a:pt x="3497" y="0"/>
                    </a:moveTo>
                    <a:cubicBezTo>
                      <a:pt x="3953" y="1434"/>
                      <a:pt x="4549" y="2825"/>
                      <a:pt x="5261" y="4150"/>
                    </a:cubicBezTo>
                    <a:cubicBezTo>
                      <a:pt x="5477" y="4552"/>
                      <a:pt x="5702" y="4950"/>
                      <a:pt x="5937" y="5341"/>
                    </a:cubicBezTo>
                    <a:lnTo>
                      <a:pt x="5937" y="5341"/>
                    </a:lnTo>
                    <a:cubicBezTo>
                      <a:pt x="5469" y="5361"/>
                      <a:pt x="5001" y="5370"/>
                      <a:pt x="4532" y="5370"/>
                    </a:cubicBezTo>
                    <a:cubicBezTo>
                      <a:pt x="3019" y="5370"/>
                      <a:pt x="1506" y="5274"/>
                      <a:pt x="1" y="5107"/>
                    </a:cubicBezTo>
                    <a:lnTo>
                      <a:pt x="1" y="5107"/>
                    </a:lnTo>
                    <a:cubicBezTo>
                      <a:pt x="1612" y="5391"/>
                      <a:pt x="3248" y="5519"/>
                      <a:pt x="4884" y="5519"/>
                    </a:cubicBezTo>
                    <a:cubicBezTo>
                      <a:pt x="5283" y="5519"/>
                      <a:pt x="5681" y="5511"/>
                      <a:pt x="6079" y="5497"/>
                    </a:cubicBezTo>
                    <a:lnTo>
                      <a:pt x="6217" y="5493"/>
                    </a:lnTo>
                    <a:lnTo>
                      <a:pt x="6144" y="5375"/>
                    </a:lnTo>
                    <a:cubicBezTo>
                      <a:pt x="5092" y="3673"/>
                      <a:pt x="4223" y="1864"/>
                      <a:pt x="3497" y="0"/>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489;p37">
                <a:extLst>
                  <a:ext uri="{FF2B5EF4-FFF2-40B4-BE49-F238E27FC236}">
                    <a16:creationId xmlns:a16="http://schemas.microsoft.com/office/drawing/2014/main" id="{6600674F-E5A0-61F6-B56A-5BFEC3BB0D3E}"/>
                  </a:ext>
                </a:extLst>
              </p:cNvPr>
              <p:cNvSpPr/>
              <p:nvPr/>
            </p:nvSpPr>
            <p:spPr>
              <a:xfrm>
                <a:off x="5954777" y="5188323"/>
                <a:ext cx="957404" cy="578075"/>
              </a:xfrm>
              <a:custGeom>
                <a:avLst/>
                <a:gdLst/>
                <a:ahLst/>
                <a:cxnLst/>
                <a:rect l="l" t="t" r="r" b="b"/>
                <a:pathLst>
                  <a:path w="20812" h="11257" extrusionOk="0">
                    <a:moveTo>
                      <a:pt x="14250" y="0"/>
                    </a:moveTo>
                    <a:cubicBezTo>
                      <a:pt x="13235" y="0"/>
                      <a:pt x="12152" y="91"/>
                      <a:pt x="11041" y="321"/>
                    </a:cubicBezTo>
                    <a:cubicBezTo>
                      <a:pt x="10865" y="359"/>
                      <a:pt x="10690" y="398"/>
                      <a:pt x="10513" y="442"/>
                    </a:cubicBezTo>
                    <a:cubicBezTo>
                      <a:pt x="6771" y="1363"/>
                      <a:pt x="2783" y="3937"/>
                      <a:pt x="1" y="10005"/>
                    </a:cubicBezTo>
                    <a:cubicBezTo>
                      <a:pt x="1229" y="10443"/>
                      <a:pt x="2394" y="10755"/>
                      <a:pt x="3498" y="10957"/>
                    </a:cubicBezTo>
                    <a:cubicBezTo>
                      <a:pt x="4523" y="11146"/>
                      <a:pt x="5496" y="11240"/>
                      <a:pt x="6417" y="11255"/>
                    </a:cubicBezTo>
                    <a:cubicBezTo>
                      <a:pt x="6504" y="11256"/>
                      <a:pt x="6590" y="11257"/>
                      <a:pt x="6676" y="11257"/>
                    </a:cubicBezTo>
                    <a:cubicBezTo>
                      <a:pt x="16986" y="11257"/>
                      <a:pt x="20812" y="1223"/>
                      <a:pt x="20812" y="1223"/>
                    </a:cubicBezTo>
                    <a:cubicBezTo>
                      <a:pt x="20812" y="1223"/>
                      <a:pt x="19190" y="521"/>
                      <a:pt x="16780" y="182"/>
                    </a:cubicBezTo>
                    <a:cubicBezTo>
                      <a:pt x="16009" y="73"/>
                      <a:pt x="15156" y="0"/>
                      <a:pt x="14250"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490;p37">
                <a:extLst>
                  <a:ext uri="{FF2B5EF4-FFF2-40B4-BE49-F238E27FC236}">
                    <a16:creationId xmlns:a16="http://schemas.microsoft.com/office/drawing/2014/main" id="{F1306BA7-5571-3B51-D975-6B0AFE94C60B}"/>
                  </a:ext>
                </a:extLst>
              </p:cNvPr>
              <p:cNvSpPr/>
              <p:nvPr/>
            </p:nvSpPr>
            <p:spPr>
              <a:xfrm>
                <a:off x="5954777" y="5188323"/>
                <a:ext cx="771968" cy="562721"/>
              </a:xfrm>
              <a:custGeom>
                <a:avLst/>
                <a:gdLst/>
                <a:ahLst/>
                <a:cxnLst/>
                <a:rect l="l" t="t" r="r" b="b"/>
                <a:pathLst>
                  <a:path w="16781" h="10958" extrusionOk="0">
                    <a:moveTo>
                      <a:pt x="14250" y="0"/>
                    </a:moveTo>
                    <a:cubicBezTo>
                      <a:pt x="13235" y="0"/>
                      <a:pt x="12152" y="91"/>
                      <a:pt x="11041" y="321"/>
                    </a:cubicBezTo>
                    <a:cubicBezTo>
                      <a:pt x="10865" y="359"/>
                      <a:pt x="10690" y="398"/>
                      <a:pt x="10513" y="442"/>
                    </a:cubicBezTo>
                    <a:cubicBezTo>
                      <a:pt x="6771" y="1363"/>
                      <a:pt x="2783" y="3937"/>
                      <a:pt x="1" y="10005"/>
                    </a:cubicBezTo>
                    <a:cubicBezTo>
                      <a:pt x="1229" y="10443"/>
                      <a:pt x="2393" y="10754"/>
                      <a:pt x="3497" y="10957"/>
                    </a:cubicBezTo>
                    <a:lnTo>
                      <a:pt x="3497" y="10957"/>
                    </a:lnTo>
                    <a:cubicBezTo>
                      <a:pt x="3569" y="9565"/>
                      <a:pt x="4144" y="8222"/>
                      <a:pt x="4956" y="7096"/>
                    </a:cubicBezTo>
                    <a:cubicBezTo>
                      <a:pt x="5990" y="5661"/>
                      <a:pt x="7392" y="4488"/>
                      <a:pt x="8846" y="3494"/>
                    </a:cubicBezTo>
                    <a:cubicBezTo>
                      <a:pt x="10328" y="2481"/>
                      <a:pt x="11941" y="1660"/>
                      <a:pt x="13629" y="1051"/>
                    </a:cubicBezTo>
                    <a:cubicBezTo>
                      <a:pt x="14655" y="681"/>
                      <a:pt x="15710" y="389"/>
                      <a:pt x="16780" y="182"/>
                    </a:cubicBezTo>
                    <a:cubicBezTo>
                      <a:pt x="16009" y="73"/>
                      <a:pt x="15156" y="0"/>
                      <a:pt x="14250" y="0"/>
                    </a:cubicBezTo>
                    <a:close/>
                    <a:moveTo>
                      <a:pt x="3497" y="10957"/>
                    </a:moveTo>
                    <a:cubicBezTo>
                      <a:pt x="3497" y="10957"/>
                      <a:pt x="3497" y="10957"/>
                      <a:pt x="3497" y="10957"/>
                    </a:cubicBezTo>
                    <a:lnTo>
                      <a:pt x="3498" y="10957"/>
                    </a:lnTo>
                    <a:cubicBezTo>
                      <a:pt x="3498" y="10957"/>
                      <a:pt x="3497" y="10957"/>
                      <a:pt x="3497" y="10957"/>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491;p37">
                <a:extLst>
                  <a:ext uri="{FF2B5EF4-FFF2-40B4-BE49-F238E27FC236}">
                    <a16:creationId xmlns:a16="http://schemas.microsoft.com/office/drawing/2014/main" id="{ECAE0230-62B0-3E3C-0712-C71CE60DD097}"/>
                  </a:ext>
                </a:extLst>
              </p:cNvPr>
              <p:cNvSpPr/>
              <p:nvPr/>
            </p:nvSpPr>
            <p:spPr>
              <a:xfrm>
                <a:off x="5978928" y="5304017"/>
                <a:ext cx="839178" cy="377800"/>
              </a:xfrm>
              <a:custGeom>
                <a:avLst/>
                <a:gdLst/>
                <a:ahLst/>
                <a:cxnLst/>
                <a:rect l="l" t="t" r="r" b="b"/>
                <a:pathLst>
                  <a:path w="18242" h="7357" extrusionOk="0">
                    <a:moveTo>
                      <a:pt x="18241" y="1"/>
                    </a:moveTo>
                    <a:lnTo>
                      <a:pt x="18241" y="1"/>
                    </a:lnTo>
                    <a:cubicBezTo>
                      <a:pt x="14540" y="318"/>
                      <a:pt x="10834" y="1335"/>
                      <a:pt x="7436" y="2835"/>
                    </a:cubicBezTo>
                    <a:cubicBezTo>
                      <a:pt x="4803" y="4016"/>
                      <a:pt x="2237" y="5538"/>
                      <a:pt x="0" y="7356"/>
                    </a:cubicBezTo>
                    <a:cubicBezTo>
                      <a:pt x="2334" y="5674"/>
                      <a:pt x="4901" y="4217"/>
                      <a:pt x="7531" y="3052"/>
                    </a:cubicBezTo>
                    <a:cubicBezTo>
                      <a:pt x="10925" y="1570"/>
                      <a:pt x="14576" y="526"/>
                      <a:pt x="18241"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492;p37">
                <a:extLst>
                  <a:ext uri="{FF2B5EF4-FFF2-40B4-BE49-F238E27FC236}">
                    <a16:creationId xmlns:a16="http://schemas.microsoft.com/office/drawing/2014/main" id="{B966598B-D8EF-9D02-62F5-94D6566F0E44}"/>
                  </a:ext>
                </a:extLst>
              </p:cNvPr>
              <p:cNvSpPr/>
              <p:nvPr/>
            </p:nvSpPr>
            <p:spPr>
              <a:xfrm>
                <a:off x="6442035" y="5222779"/>
                <a:ext cx="231945" cy="277612"/>
              </a:xfrm>
              <a:custGeom>
                <a:avLst/>
                <a:gdLst/>
                <a:ahLst/>
                <a:cxnLst/>
                <a:rect l="l" t="t" r="r" b="b"/>
                <a:pathLst>
                  <a:path w="5042" h="5406" extrusionOk="0">
                    <a:moveTo>
                      <a:pt x="4139" y="1"/>
                    </a:moveTo>
                    <a:lnTo>
                      <a:pt x="4139" y="1"/>
                    </a:lnTo>
                    <a:cubicBezTo>
                      <a:pt x="2655" y="919"/>
                      <a:pt x="1537" y="2315"/>
                      <a:pt x="141" y="3341"/>
                    </a:cubicBezTo>
                    <a:lnTo>
                      <a:pt x="1" y="3444"/>
                    </a:lnTo>
                    <a:lnTo>
                      <a:pt x="171" y="3484"/>
                    </a:lnTo>
                    <a:cubicBezTo>
                      <a:pt x="1875" y="3886"/>
                      <a:pt x="3515" y="4547"/>
                      <a:pt x="5041" y="5405"/>
                    </a:cubicBezTo>
                    <a:cubicBezTo>
                      <a:pt x="4309" y="4918"/>
                      <a:pt x="3528" y="4501"/>
                      <a:pt x="2719" y="4156"/>
                    </a:cubicBezTo>
                    <a:cubicBezTo>
                      <a:pt x="1961" y="3830"/>
                      <a:pt x="1175" y="3568"/>
                      <a:pt x="374" y="3368"/>
                    </a:cubicBezTo>
                    <a:lnTo>
                      <a:pt x="374" y="3368"/>
                    </a:lnTo>
                    <a:cubicBezTo>
                      <a:pt x="1717" y="2337"/>
                      <a:pt x="2768" y="996"/>
                      <a:pt x="4139"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493;p37">
                <a:extLst>
                  <a:ext uri="{FF2B5EF4-FFF2-40B4-BE49-F238E27FC236}">
                    <a16:creationId xmlns:a16="http://schemas.microsoft.com/office/drawing/2014/main" id="{1FC8DFB0-907A-8297-266F-E5E76EDD4BA0}"/>
                  </a:ext>
                </a:extLst>
              </p:cNvPr>
              <p:cNvSpPr/>
              <p:nvPr/>
            </p:nvSpPr>
            <p:spPr>
              <a:xfrm>
                <a:off x="6130782" y="5329487"/>
                <a:ext cx="275647" cy="303955"/>
              </a:xfrm>
              <a:custGeom>
                <a:avLst/>
                <a:gdLst/>
                <a:ahLst/>
                <a:cxnLst/>
                <a:rect l="l" t="t" r="r" b="b"/>
                <a:pathLst>
                  <a:path w="5992" h="5919" extrusionOk="0">
                    <a:moveTo>
                      <a:pt x="4179" y="1"/>
                    </a:moveTo>
                    <a:lnTo>
                      <a:pt x="4179" y="1"/>
                    </a:lnTo>
                    <a:cubicBezTo>
                      <a:pt x="2653" y="1347"/>
                      <a:pt x="1292" y="2874"/>
                      <a:pt x="83" y="4509"/>
                    </a:cubicBezTo>
                    <a:lnTo>
                      <a:pt x="1" y="4621"/>
                    </a:lnTo>
                    <a:lnTo>
                      <a:pt x="139" y="4637"/>
                    </a:lnTo>
                    <a:cubicBezTo>
                      <a:pt x="2125" y="4876"/>
                      <a:pt x="4082" y="5324"/>
                      <a:pt x="5991" y="5918"/>
                    </a:cubicBezTo>
                    <a:cubicBezTo>
                      <a:pt x="4586" y="5381"/>
                      <a:pt x="3127" y="4979"/>
                      <a:pt x="1647" y="4709"/>
                    </a:cubicBezTo>
                    <a:cubicBezTo>
                      <a:pt x="1198" y="4628"/>
                      <a:pt x="747" y="4556"/>
                      <a:pt x="295" y="4495"/>
                    </a:cubicBezTo>
                    <a:lnTo>
                      <a:pt x="295" y="4495"/>
                    </a:lnTo>
                    <a:cubicBezTo>
                      <a:pt x="1467" y="2896"/>
                      <a:pt x="2780" y="1404"/>
                      <a:pt x="4179"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494;p37">
                <a:extLst>
                  <a:ext uri="{FF2B5EF4-FFF2-40B4-BE49-F238E27FC236}">
                    <a16:creationId xmlns:a16="http://schemas.microsoft.com/office/drawing/2014/main" id="{A4A34717-4221-BDD3-568C-369B8AA3F8C7}"/>
                  </a:ext>
                </a:extLst>
              </p:cNvPr>
              <p:cNvSpPr/>
              <p:nvPr/>
            </p:nvSpPr>
            <p:spPr>
              <a:xfrm>
                <a:off x="5581651" y="4441629"/>
                <a:ext cx="625128" cy="1156766"/>
              </a:xfrm>
              <a:custGeom>
                <a:avLst/>
                <a:gdLst/>
                <a:ahLst/>
                <a:cxnLst/>
                <a:rect l="l" t="t" r="r" b="b"/>
                <a:pathLst>
                  <a:path w="13589" h="22526" extrusionOk="0">
                    <a:moveTo>
                      <a:pt x="7297" y="1"/>
                    </a:moveTo>
                    <a:cubicBezTo>
                      <a:pt x="7297" y="1"/>
                      <a:pt x="0" y="8124"/>
                      <a:pt x="4953" y="17390"/>
                    </a:cubicBezTo>
                    <a:cubicBezTo>
                      <a:pt x="5387" y="18201"/>
                      <a:pt x="5915" y="19024"/>
                      <a:pt x="6552" y="19850"/>
                    </a:cubicBezTo>
                    <a:cubicBezTo>
                      <a:pt x="7236" y="20739"/>
                      <a:pt x="8045" y="21633"/>
                      <a:pt x="8996" y="22525"/>
                    </a:cubicBezTo>
                    <a:cubicBezTo>
                      <a:pt x="13122" y="17278"/>
                      <a:pt x="13589" y="12553"/>
                      <a:pt x="12698" y="8803"/>
                    </a:cubicBezTo>
                    <a:cubicBezTo>
                      <a:pt x="12656" y="8626"/>
                      <a:pt x="12611" y="8452"/>
                      <a:pt x="12564" y="8280"/>
                    </a:cubicBezTo>
                    <a:cubicBezTo>
                      <a:pt x="11991" y="6212"/>
                      <a:pt x="11020" y="4461"/>
                      <a:pt x="10065" y="3110"/>
                    </a:cubicBezTo>
                    <a:cubicBezTo>
                      <a:pt x="8661" y="1123"/>
                      <a:pt x="7297" y="1"/>
                      <a:pt x="7297" y="1"/>
                    </a:cubicBezTo>
                    <a:close/>
                  </a:path>
                </a:pathLst>
              </a:custGeom>
              <a:solidFill>
                <a:srgbClr val="009E9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495;p37">
                <a:extLst>
                  <a:ext uri="{FF2B5EF4-FFF2-40B4-BE49-F238E27FC236}">
                    <a16:creationId xmlns:a16="http://schemas.microsoft.com/office/drawing/2014/main" id="{894FEEB6-60A0-A305-B9D9-16B019FEC62A}"/>
                  </a:ext>
                </a:extLst>
              </p:cNvPr>
              <p:cNvSpPr/>
              <p:nvPr/>
            </p:nvSpPr>
            <p:spPr>
              <a:xfrm>
                <a:off x="5883013" y="4601330"/>
                <a:ext cx="323766" cy="997060"/>
              </a:xfrm>
              <a:custGeom>
                <a:avLst/>
                <a:gdLst/>
                <a:ahLst/>
                <a:cxnLst/>
                <a:rect l="l" t="t" r="r" b="b"/>
                <a:pathLst>
                  <a:path w="7038" h="19416" extrusionOk="0">
                    <a:moveTo>
                      <a:pt x="3514" y="0"/>
                    </a:moveTo>
                    <a:lnTo>
                      <a:pt x="3514" y="0"/>
                    </a:lnTo>
                    <a:cubicBezTo>
                      <a:pt x="3819" y="1047"/>
                      <a:pt x="4041" y="2119"/>
                      <a:pt x="4182" y="3201"/>
                    </a:cubicBezTo>
                    <a:cubicBezTo>
                      <a:pt x="4412" y="4981"/>
                      <a:pt x="4418" y="6791"/>
                      <a:pt x="4193" y="8573"/>
                    </a:cubicBezTo>
                    <a:cubicBezTo>
                      <a:pt x="3974" y="10320"/>
                      <a:pt x="3572" y="12103"/>
                      <a:pt x="2768" y="13678"/>
                    </a:cubicBezTo>
                    <a:cubicBezTo>
                      <a:pt x="2137" y="14915"/>
                      <a:pt x="1207" y="16041"/>
                      <a:pt x="1" y="16740"/>
                    </a:cubicBezTo>
                    <a:cubicBezTo>
                      <a:pt x="685" y="17629"/>
                      <a:pt x="1494" y="18523"/>
                      <a:pt x="2445" y="19415"/>
                    </a:cubicBezTo>
                    <a:cubicBezTo>
                      <a:pt x="6571" y="14168"/>
                      <a:pt x="7038" y="9443"/>
                      <a:pt x="6147" y="5693"/>
                    </a:cubicBezTo>
                    <a:cubicBezTo>
                      <a:pt x="6105" y="5516"/>
                      <a:pt x="6061" y="5342"/>
                      <a:pt x="6013" y="5170"/>
                    </a:cubicBezTo>
                    <a:cubicBezTo>
                      <a:pt x="5440" y="3102"/>
                      <a:pt x="4469" y="1351"/>
                      <a:pt x="3514"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1496;p37">
                <a:extLst>
                  <a:ext uri="{FF2B5EF4-FFF2-40B4-BE49-F238E27FC236}">
                    <a16:creationId xmlns:a16="http://schemas.microsoft.com/office/drawing/2014/main" id="{CC848456-5C47-1B60-E0BB-6944163C9B1B}"/>
                  </a:ext>
                </a:extLst>
              </p:cNvPr>
              <p:cNvSpPr/>
              <p:nvPr/>
            </p:nvSpPr>
            <p:spPr>
              <a:xfrm>
                <a:off x="5918113" y="4559274"/>
                <a:ext cx="118272" cy="1005841"/>
              </a:xfrm>
              <a:custGeom>
                <a:avLst/>
                <a:gdLst/>
                <a:ahLst/>
                <a:cxnLst/>
                <a:rect l="l" t="t" r="r" b="b"/>
                <a:pathLst>
                  <a:path w="2571" h="19587" extrusionOk="0">
                    <a:moveTo>
                      <a:pt x="0" y="1"/>
                    </a:moveTo>
                    <a:lnTo>
                      <a:pt x="0" y="1"/>
                    </a:lnTo>
                    <a:cubicBezTo>
                      <a:pt x="1208" y="3500"/>
                      <a:pt x="1948" y="7225"/>
                      <a:pt x="2182" y="10920"/>
                    </a:cubicBezTo>
                    <a:cubicBezTo>
                      <a:pt x="2347" y="13793"/>
                      <a:pt x="2224" y="16742"/>
                      <a:pt x="1795" y="19586"/>
                    </a:cubicBezTo>
                    <a:cubicBezTo>
                      <a:pt x="2389" y="16766"/>
                      <a:pt x="2570" y="13787"/>
                      <a:pt x="2417" y="10907"/>
                    </a:cubicBezTo>
                    <a:cubicBezTo>
                      <a:pt x="2199" y="7198"/>
                      <a:pt x="1409" y="3438"/>
                      <a:pt x="0" y="1"/>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97;p37">
                <a:extLst>
                  <a:ext uri="{FF2B5EF4-FFF2-40B4-BE49-F238E27FC236}">
                    <a16:creationId xmlns:a16="http://schemas.microsoft.com/office/drawing/2014/main" id="{37DBD31F-F7AD-2604-1BC5-BFD930F0E368}"/>
                  </a:ext>
                </a:extLst>
              </p:cNvPr>
              <p:cNvSpPr/>
              <p:nvPr/>
            </p:nvSpPr>
            <p:spPr>
              <a:xfrm>
                <a:off x="5827534" y="4706497"/>
                <a:ext cx="240225" cy="269857"/>
              </a:xfrm>
              <a:custGeom>
                <a:avLst/>
                <a:gdLst/>
                <a:ahLst/>
                <a:cxnLst/>
                <a:rect l="l" t="t" r="r" b="b"/>
                <a:pathLst>
                  <a:path w="5222" h="5255" extrusionOk="0">
                    <a:moveTo>
                      <a:pt x="5221" y="0"/>
                    </a:moveTo>
                    <a:lnTo>
                      <a:pt x="5221" y="0"/>
                    </a:lnTo>
                    <a:cubicBezTo>
                      <a:pt x="4963" y="1674"/>
                      <a:pt x="4249" y="3221"/>
                      <a:pt x="3947" y="4887"/>
                    </a:cubicBezTo>
                    <a:lnTo>
                      <a:pt x="3947" y="4887"/>
                    </a:lnTo>
                    <a:cubicBezTo>
                      <a:pt x="3403" y="4266"/>
                      <a:pt x="2811" y="3687"/>
                      <a:pt x="2174" y="3162"/>
                    </a:cubicBezTo>
                    <a:cubicBezTo>
                      <a:pt x="1496" y="2599"/>
                      <a:pt x="769" y="2097"/>
                      <a:pt x="0" y="1667"/>
                    </a:cubicBezTo>
                    <a:lnTo>
                      <a:pt x="0" y="1667"/>
                    </a:lnTo>
                    <a:cubicBezTo>
                      <a:pt x="1463" y="2632"/>
                      <a:pt x="2799" y="3789"/>
                      <a:pt x="3936" y="5122"/>
                    </a:cubicBezTo>
                    <a:lnTo>
                      <a:pt x="4050" y="5254"/>
                    </a:lnTo>
                    <a:lnTo>
                      <a:pt x="4077" y="5082"/>
                    </a:lnTo>
                    <a:cubicBezTo>
                      <a:pt x="4350" y="3372"/>
                      <a:pt x="5081" y="1738"/>
                      <a:pt x="5221"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98;p37">
                <a:extLst>
                  <a:ext uri="{FF2B5EF4-FFF2-40B4-BE49-F238E27FC236}">
                    <a16:creationId xmlns:a16="http://schemas.microsoft.com/office/drawing/2014/main" id="{19BC6B7D-6BC5-EAA1-1E5E-87E745FABD80}"/>
                  </a:ext>
                </a:extLst>
              </p:cNvPr>
              <p:cNvSpPr/>
              <p:nvPr/>
            </p:nvSpPr>
            <p:spPr>
              <a:xfrm>
                <a:off x="5843819" y="5062410"/>
                <a:ext cx="280293" cy="299282"/>
              </a:xfrm>
              <a:custGeom>
                <a:avLst/>
                <a:gdLst/>
                <a:ahLst/>
                <a:cxnLst/>
                <a:rect l="l" t="t" r="r" b="b"/>
                <a:pathLst>
                  <a:path w="6093" h="5828" extrusionOk="0">
                    <a:moveTo>
                      <a:pt x="6092" y="0"/>
                    </a:moveTo>
                    <a:cubicBezTo>
                      <a:pt x="6092" y="2"/>
                      <a:pt x="6091" y="4"/>
                      <a:pt x="6091" y="6"/>
                    </a:cubicBezTo>
                    <a:lnTo>
                      <a:pt x="6091" y="6"/>
                    </a:lnTo>
                    <a:cubicBezTo>
                      <a:pt x="6091" y="5"/>
                      <a:pt x="6092" y="3"/>
                      <a:pt x="6092" y="1"/>
                    </a:cubicBezTo>
                    <a:lnTo>
                      <a:pt x="6092" y="0"/>
                    </a:lnTo>
                    <a:close/>
                    <a:moveTo>
                      <a:pt x="6091" y="6"/>
                    </a:moveTo>
                    <a:lnTo>
                      <a:pt x="6091" y="6"/>
                    </a:lnTo>
                    <a:cubicBezTo>
                      <a:pt x="5481" y="1890"/>
                      <a:pt x="4756" y="3739"/>
                      <a:pt x="3871" y="5511"/>
                    </a:cubicBezTo>
                    <a:lnTo>
                      <a:pt x="3871" y="5511"/>
                    </a:lnTo>
                    <a:cubicBezTo>
                      <a:pt x="3610" y="5136"/>
                      <a:pt x="3340" y="4767"/>
                      <a:pt x="3062" y="4404"/>
                    </a:cubicBezTo>
                    <a:cubicBezTo>
                      <a:pt x="2145" y="3211"/>
                      <a:pt x="1122" y="2098"/>
                      <a:pt x="1" y="1094"/>
                    </a:cubicBezTo>
                    <a:lnTo>
                      <a:pt x="1" y="1094"/>
                    </a:lnTo>
                    <a:cubicBezTo>
                      <a:pt x="1402" y="2520"/>
                      <a:pt x="2696" y="4055"/>
                      <a:pt x="3815" y="5714"/>
                    </a:cubicBezTo>
                    <a:lnTo>
                      <a:pt x="3892" y="5828"/>
                    </a:lnTo>
                    <a:lnTo>
                      <a:pt x="3954" y="5705"/>
                    </a:lnTo>
                    <a:cubicBezTo>
                      <a:pt x="4855" y="3883"/>
                      <a:pt x="5591" y="1977"/>
                      <a:pt x="6091" y="6"/>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99;p37">
                <a:extLst>
                  <a:ext uri="{FF2B5EF4-FFF2-40B4-BE49-F238E27FC236}">
                    <a16:creationId xmlns:a16="http://schemas.microsoft.com/office/drawing/2014/main" id="{A64BB07B-7EA6-1E8F-EF51-BF81A80DFAA9}"/>
                  </a:ext>
                </a:extLst>
              </p:cNvPr>
              <p:cNvSpPr/>
              <p:nvPr/>
            </p:nvSpPr>
            <p:spPr>
              <a:xfrm>
                <a:off x="5986151" y="4692221"/>
                <a:ext cx="670302" cy="898823"/>
              </a:xfrm>
              <a:custGeom>
                <a:avLst/>
                <a:gdLst/>
                <a:ahLst/>
                <a:cxnLst/>
                <a:rect l="l" t="t" r="r" b="b"/>
                <a:pathLst>
                  <a:path w="14571" h="17503" extrusionOk="0">
                    <a:moveTo>
                      <a:pt x="14355" y="1"/>
                    </a:moveTo>
                    <a:cubicBezTo>
                      <a:pt x="14355" y="1"/>
                      <a:pt x="3470" y="866"/>
                      <a:pt x="680" y="10994"/>
                    </a:cubicBezTo>
                    <a:cubicBezTo>
                      <a:pt x="434" y="11882"/>
                      <a:pt x="252" y="12842"/>
                      <a:pt x="145" y="13879"/>
                    </a:cubicBezTo>
                    <a:cubicBezTo>
                      <a:pt x="29" y="14994"/>
                      <a:pt x="0" y="16201"/>
                      <a:pt x="74" y="17502"/>
                    </a:cubicBezTo>
                    <a:cubicBezTo>
                      <a:pt x="6680" y="16539"/>
                      <a:pt x="10272" y="13434"/>
                      <a:pt x="12210" y="10102"/>
                    </a:cubicBezTo>
                    <a:cubicBezTo>
                      <a:pt x="12300" y="9946"/>
                      <a:pt x="12388" y="9789"/>
                      <a:pt x="12472" y="9630"/>
                    </a:cubicBezTo>
                    <a:cubicBezTo>
                      <a:pt x="13481" y="7736"/>
                      <a:pt x="13982" y="5797"/>
                      <a:pt x="14220" y="4161"/>
                    </a:cubicBezTo>
                    <a:cubicBezTo>
                      <a:pt x="14571" y="1754"/>
                      <a:pt x="14355" y="1"/>
                      <a:pt x="14355" y="1"/>
                    </a:cubicBezTo>
                    <a:close/>
                  </a:path>
                </a:pathLst>
              </a:custGeom>
              <a:solidFill>
                <a:srgbClr val="A4B42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500;p37">
                <a:extLst>
                  <a:ext uri="{FF2B5EF4-FFF2-40B4-BE49-F238E27FC236}">
                    <a16:creationId xmlns:a16="http://schemas.microsoft.com/office/drawing/2014/main" id="{6204D37F-0941-A44E-5929-C08957299992}"/>
                  </a:ext>
                </a:extLst>
              </p:cNvPr>
              <p:cNvSpPr/>
              <p:nvPr/>
            </p:nvSpPr>
            <p:spPr>
              <a:xfrm>
                <a:off x="5986151" y="4905841"/>
                <a:ext cx="654202" cy="685196"/>
              </a:xfrm>
              <a:custGeom>
                <a:avLst/>
                <a:gdLst/>
                <a:ahLst/>
                <a:cxnLst/>
                <a:rect l="l" t="t" r="r" b="b"/>
                <a:pathLst>
                  <a:path w="14221" h="13343" extrusionOk="0">
                    <a:moveTo>
                      <a:pt x="14220" y="1"/>
                    </a:moveTo>
                    <a:cubicBezTo>
                      <a:pt x="13720" y="970"/>
                      <a:pt x="13143" y="1901"/>
                      <a:pt x="12501" y="2782"/>
                    </a:cubicBezTo>
                    <a:cubicBezTo>
                      <a:pt x="11441" y="4231"/>
                      <a:pt x="10199" y="5548"/>
                      <a:pt x="8809" y="6685"/>
                    </a:cubicBezTo>
                    <a:cubicBezTo>
                      <a:pt x="7448" y="7800"/>
                      <a:pt x="5928" y="8816"/>
                      <a:pt x="4261" y="9406"/>
                    </a:cubicBezTo>
                    <a:cubicBezTo>
                      <a:pt x="3410" y="9705"/>
                      <a:pt x="2500" y="9885"/>
                      <a:pt x="1595" y="9885"/>
                    </a:cubicBezTo>
                    <a:cubicBezTo>
                      <a:pt x="1107" y="9885"/>
                      <a:pt x="620" y="9832"/>
                      <a:pt x="145" y="9719"/>
                    </a:cubicBezTo>
                    <a:cubicBezTo>
                      <a:pt x="29" y="10834"/>
                      <a:pt x="0" y="12041"/>
                      <a:pt x="74" y="13342"/>
                    </a:cubicBezTo>
                    <a:cubicBezTo>
                      <a:pt x="6680" y="12379"/>
                      <a:pt x="10272" y="9274"/>
                      <a:pt x="12210" y="5942"/>
                    </a:cubicBezTo>
                    <a:cubicBezTo>
                      <a:pt x="12300" y="5786"/>
                      <a:pt x="12388" y="5629"/>
                      <a:pt x="12472" y="5470"/>
                    </a:cubicBezTo>
                    <a:cubicBezTo>
                      <a:pt x="13481" y="3576"/>
                      <a:pt x="13982" y="1637"/>
                      <a:pt x="1422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501;p37">
                <a:extLst>
                  <a:ext uri="{FF2B5EF4-FFF2-40B4-BE49-F238E27FC236}">
                    <a16:creationId xmlns:a16="http://schemas.microsoft.com/office/drawing/2014/main" id="{3EDC4F82-4DB1-CB4B-305F-6F3746A6F1EE}"/>
                  </a:ext>
                </a:extLst>
              </p:cNvPr>
              <p:cNvSpPr/>
              <p:nvPr/>
            </p:nvSpPr>
            <p:spPr>
              <a:xfrm>
                <a:off x="6013890" y="4778132"/>
                <a:ext cx="560678" cy="792780"/>
              </a:xfrm>
              <a:custGeom>
                <a:avLst/>
                <a:gdLst/>
                <a:ahLst/>
                <a:cxnLst/>
                <a:rect l="l" t="t" r="r" b="b"/>
                <a:pathLst>
                  <a:path w="12188" h="15438" extrusionOk="0">
                    <a:moveTo>
                      <a:pt x="12187" y="0"/>
                    </a:moveTo>
                    <a:lnTo>
                      <a:pt x="12187" y="0"/>
                    </a:lnTo>
                    <a:cubicBezTo>
                      <a:pt x="10652" y="3370"/>
                      <a:pt x="8624" y="6580"/>
                      <a:pt x="6248" y="9421"/>
                    </a:cubicBezTo>
                    <a:cubicBezTo>
                      <a:pt x="4390" y="11617"/>
                      <a:pt x="2270" y="13671"/>
                      <a:pt x="0" y="15437"/>
                    </a:cubicBezTo>
                    <a:cubicBezTo>
                      <a:pt x="2373" y="13802"/>
                      <a:pt x="4555" y="11767"/>
                      <a:pt x="6429" y="9573"/>
                    </a:cubicBezTo>
                    <a:cubicBezTo>
                      <a:pt x="8824" y="6734"/>
                      <a:pt x="10842" y="3463"/>
                      <a:pt x="12187" y="0"/>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502;p37">
                <a:extLst>
                  <a:ext uri="{FF2B5EF4-FFF2-40B4-BE49-F238E27FC236}">
                    <a16:creationId xmlns:a16="http://schemas.microsoft.com/office/drawing/2014/main" id="{C272AE21-424B-8BB9-44DE-A70ECB260CA5}"/>
                  </a:ext>
                </a:extLst>
              </p:cNvPr>
              <p:cNvSpPr/>
              <p:nvPr/>
            </p:nvSpPr>
            <p:spPr>
              <a:xfrm>
                <a:off x="6365211" y="4877290"/>
                <a:ext cx="226976" cy="276790"/>
              </a:xfrm>
              <a:custGeom>
                <a:avLst/>
                <a:gdLst/>
                <a:ahLst/>
                <a:cxnLst/>
                <a:rect l="l" t="t" r="r" b="b"/>
                <a:pathLst>
                  <a:path w="4934" h="5390" extrusionOk="0">
                    <a:moveTo>
                      <a:pt x="0" y="1"/>
                    </a:moveTo>
                    <a:lnTo>
                      <a:pt x="0" y="1"/>
                    </a:lnTo>
                    <a:cubicBezTo>
                      <a:pt x="396" y="1706"/>
                      <a:pt x="569" y="3466"/>
                      <a:pt x="474" y="5216"/>
                    </a:cubicBezTo>
                    <a:lnTo>
                      <a:pt x="465" y="5390"/>
                    </a:lnTo>
                    <a:lnTo>
                      <a:pt x="465" y="5390"/>
                    </a:lnTo>
                    <a:lnTo>
                      <a:pt x="604" y="5283"/>
                    </a:lnTo>
                    <a:cubicBezTo>
                      <a:pt x="1980" y="4232"/>
                      <a:pt x="3634" y="3551"/>
                      <a:pt x="4933" y="2387"/>
                    </a:cubicBezTo>
                    <a:lnTo>
                      <a:pt x="4933" y="2387"/>
                    </a:lnTo>
                    <a:cubicBezTo>
                      <a:pt x="3592" y="3422"/>
                      <a:pt x="2009" y="4054"/>
                      <a:pt x="643" y="5054"/>
                    </a:cubicBezTo>
                    <a:lnTo>
                      <a:pt x="643" y="5054"/>
                    </a:lnTo>
                    <a:cubicBezTo>
                      <a:pt x="677" y="4229"/>
                      <a:pt x="647" y="3401"/>
                      <a:pt x="547" y="2582"/>
                    </a:cubicBezTo>
                    <a:cubicBezTo>
                      <a:pt x="442" y="1707"/>
                      <a:pt x="261" y="841"/>
                      <a:pt x="0"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503;p37">
                <a:extLst>
                  <a:ext uri="{FF2B5EF4-FFF2-40B4-BE49-F238E27FC236}">
                    <a16:creationId xmlns:a16="http://schemas.microsoft.com/office/drawing/2014/main" id="{7AB570D0-C0B7-13FE-369D-A0E6565D3526}"/>
                  </a:ext>
                </a:extLst>
              </p:cNvPr>
              <p:cNvSpPr/>
              <p:nvPr/>
            </p:nvSpPr>
            <p:spPr>
              <a:xfrm>
                <a:off x="6155440" y="5126548"/>
                <a:ext cx="258028" cy="313918"/>
              </a:xfrm>
              <a:custGeom>
                <a:avLst/>
                <a:gdLst/>
                <a:ahLst/>
                <a:cxnLst/>
                <a:rect l="l" t="t" r="r" b="b"/>
                <a:pathLst>
                  <a:path w="5609" h="6113" extrusionOk="0">
                    <a:moveTo>
                      <a:pt x="439" y="1"/>
                    </a:moveTo>
                    <a:lnTo>
                      <a:pt x="439" y="1"/>
                    </a:lnTo>
                    <a:cubicBezTo>
                      <a:pt x="473" y="2000"/>
                      <a:pt x="352" y="4004"/>
                      <a:pt x="23" y="5977"/>
                    </a:cubicBezTo>
                    <a:lnTo>
                      <a:pt x="0" y="6113"/>
                    </a:lnTo>
                    <a:lnTo>
                      <a:pt x="0" y="6113"/>
                    </a:lnTo>
                    <a:lnTo>
                      <a:pt x="130" y="6066"/>
                    </a:lnTo>
                    <a:cubicBezTo>
                      <a:pt x="2039" y="5366"/>
                      <a:pt x="3888" y="4489"/>
                      <a:pt x="5608" y="3404"/>
                    </a:cubicBezTo>
                    <a:lnTo>
                      <a:pt x="5608" y="3404"/>
                    </a:lnTo>
                    <a:cubicBezTo>
                      <a:pt x="3867" y="4351"/>
                      <a:pt x="2067" y="5193"/>
                      <a:pt x="203" y="5868"/>
                    </a:cubicBezTo>
                    <a:lnTo>
                      <a:pt x="203" y="5868"/>
                    </a:lnTo>
                    <a:cubicBezTo>
                      <a:pt x="272" y="5417"/>
                      <a:pt x="331" y="4964"/>
                      <a:pt x="378" y="4509"/>
                    </a:cubicBezTo>
                    <a:cubicBezTo>
                      <a:pt x="534" y="3013"/>
                      <a:pt x="560" y="1499"/>
                      <a:pt x="439"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504;p37">
                <a:extLst>
                  <a:ext uri="{FF2B5EF4-FFF2-40B4-BE49-F238E27FC236}">
                    <a16:creationId xmlns:a16="http://schemas.microsoft.com/office/drawing/2014/main" id="{CB9372A0-048A-C752-A423-E6D6C95C0B5C}"/>
                  </a:ext>
                </a:extLst>
              </p:cNvPr>
              <p:cNvSpPr/>
              <p:nvPr/>
            </p:nvSpPr>
            <p:spPr>
              <a:xfrm>
                <a:off x="4585238" y="4148620"/>
                <a:ext cx="1467434" cy="799610"/>
              </a:xfrm>
              <a:custGeom>
                <a:avLst/>
                <a:gdLst/>
                <a:ahLst/>
                <a:cxnLst/>
                <a:rect l="l" t="t" r="r" b="b"/>
                <a:pathLst>
                  <a:path w="31899" h="15571" extrusionOk="0">
                    <a:moveTo>
                      <a:pt x="20302" y="0"/>
                    </a:moveTo>
                    <a:cubicBezTo>
                      <a:pt x="19802" y="0"/>
                      <a:pt x="19299" y="39"/>
                      <a:pt x="18800" y="118"/>
                    </a:cubicBezTo>
                    <a:lnTo>
                      <a:pt x="9346" y="1605"/>
                    </a:lnTo>
                    <a:cubicBezTo>
                      <a:pt x="7456" y="1901"/>
                      <a:pt x="5743" y="2745"/>
                      <a:pt x="4386" y="3981"/>
                    </a:cubicBezTo>
                    <a:lnTo>
                      <a:pt x="4383" y="3983"/>
                    </a:lnTo>
                    <a:cubicBezTo>
                      <a:pt x="3647" y="4652"/>
                      <a:pt x="3017" y="5437"/>
                      <a:pt x="2518" y="6311"/>
                    </a:cubicBezTo>
                    <a:cubicBezTo>
                      <a:pt x="2150" y="6956"/>
                      <a:pt x="1856" y="7649"/>
                      <a:pt x="1645" y="8382"/>
                    </a:cubicBezTo>
                    <a:lnTo>
                      <a:pt x="905" y="10961"/>
                    </a:lnTo>
                    <a:lnTo>
                      <a:pt x="410" y="12682"/>
                    </a:lnTo>
                    <a:lnTo>
                      <a:pt x="1" y="14100"/>
                    </a:lnTo>
                    <a:lnTo>
                      <a:pt x="22344" y="14513"/>
                    </a:lnTo>
                    <a:cubicBezTo>
                      <a:pt x="23006" y="15106"/>
                      <a:pt x="24567" y="15570"/>
                      <a:pt x="26232" y="15570"/>
                    </a:cubicBezTo>
                    <a:cubicBezTo>
                      <a:pt x="28930" y="15570"/>
                      <a:pt x="31898" y="14349"/>
                      <a:pt x="31741" y="10470"/>
                    </a:cubicBezTo>
                    <a:cubicBezTo>
                      <a:pt x="31730" y="10197"/>
                      <a:pt x="31703" y="9910"/>
                      <a:pt x="31660" y="9610"/>
                    </a:cubicBezTo>
                    <a:cubicBezTo>
                      <a:pt x="31537" y="8762"/>
                      <a:pt x="31303" y="7977"/>
                      <a:pt x="30985" y="7251"/>
                    </a:cubicBezTo>
                    <a:cubicBezTo>
                      <a:pt x="30363" y="5833"/>
                      <a:pt x="29418" y="4640"/>
                      <a:pt x="28361" y="3651"/>
                    </a:cubicBezTo>
                    <a:cubicBezTo>
                      <a:pt x="27457" y="2803"/>
                      <a:pt x="26473" y="2106"/>
                      <a:pt x="25536" y="1547"/>
                    </a:cubicBezTo>
                    <a:cubicBezTo>
                      <a:pt x="25307" y="1409"/>
                      <a:pt x="25081" y="1280"/>
                      <a:pt x="24861" y="1160"/>
                    </a:cubicBezTo>
                    <a:cubicBezTo>
                      <a:pt x="23459" y="392"/>
                      <a:pt x="21889" y="0"/>
                      <a:pt x="20302"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505;p37">
                <a:extLst>
                  <a:ext uri="{FF2B5EF4-FFF2-40B4-BE49-F238E27FC236}">
                    <a16:creationId xmlns:a16="http://schemas.microsoft.com/office/drawing/2014/main" id="{B1D83DBF-4F04-C16B-CD76-912F19166A4E}"/>
                  </a:ext>
                </a:extLst>
              </p:cNvPr>
              <p:cNvSpPr/>
              <p:nvPr/>
            </p:nvSpPr>
            <p:spPr>
              <a:xfrm>
                <a:off x="4626778" y="4336051"/>
                <a:ext cx="1383847" cy="375438"/>
              </a:xfrm>
              <a:custGeom>
                <a:avLst/>
                <a:gdLst/>
                <a:ahLst/>
                <a:cxnLst/>
                <a:rect l="l" t="t" r="r" b="b"/>
                <a:pathLst>
                  <a:path w="30082" h="7311" extrusionOk="0">
                    <a:moveTo>
                      <a:pt x="27458" y="1"/>
                    </a:moveTo>
                    <a:lnTo>
                      <a:pt x="1615" y="2661"/>
                    </a:lnTo>
                    <a:cubicBezTo>
                      <a:pt x="1247" y="3306"/>
                      <a:pt x="953" y="4000"/>
                      <a:pt x="742" y="4732"/>
                    </a:cubicBezTo>
                    <a:lnTo>
                      <a:pt x="1" y="7311"/>
                    </a:lnTo>
                    <a:lnTo>
                      <a:pt x="30082" y="3602"/>
                    </a:lnTo>
                    <a:cubicBezTo>
                      <a:pt x="29460" y="2183"/>
                      <a:pt x="28515" y="990"/>
                      <a:pt x="27458"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506;p37">
                <a:extLst>
                  <a:ext uri="{FF2B5EF4-FFF2-40B4-BE49-F238E27FC236}">
                    <a16:creationId xmlns:a16="http://schemas.microsoft.com/office/drawing/2014/main" id="{ADA76787-48E2-4CBF-DEA6-BCB7380A8998}"/>
                  </a:ext>
                </a:extLst>
              </p:cNvPr>
              <p:cNvSpPr/>
              <p:nvPr/>
            </p:nvSpPr>
            <p:spPr>
              <a:xfrm>
                <a:off x="4585238" y="4686213"/>
                <a:ext cx="1467434" cy="262000"/>
              </a:xfrm>
              <a:custGeom>
                <a:avLst/>
                <a:gdLst/>
                <a:ahLst/>
                <a:cxnLst/>
                <a:rect l="l" t="t" r="r" b="b"/>
                <a:pathLst>
                  <a:path w="31899" h="5102" extrusionOk="0">
                    <a:moveTo>
                      <a:pt x="31741" y="1"/>
                    </a:moveTo>
                    <a:lnTo>
                      <a:pt x="410" y="2213"/>
                    </a:lnTo>
                    <a:lnTo>
                      <a:pt x="1" y="3631"/>
                    </a:lnTo>
                    <a:lnTo>
                      <a:pt x="22344" y="4044"/>
                    </a:lnTo>
                    <a:cubicBezTo>
                      <a:pt x="23006" y="4637"/>
                      <a:pt x="24567" y="5101"/>
                      <a:pt x="26232" y="5101"/>
                    </a:cubicBezTo>
                    <a:cubicBezTo>
                      <a:pt x="28930" y="5101"/>
                      <a:pt x="31898" y="3880"/>
                      <a:pt x="31741" y="1"/>
                    </a:cubicBez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507;p37">
                <a:extLst>
                  <a:ext uri="{FF2B5EF4-FFF2-40B4-BE49-F238E27FC236}">
                    <a16:creationId xmlns:a16="http://schemas.microsoft.com/office/drawing/2014/main" id="{762878E9-FAC4-818A-CC3F-1C6AE1F3E0DA}"/>
                  </a:ext>
                </a:extLst>
              </p:cNvPr>
              <p:cNvSpPr/>
              <p:nvPr/>
            </p:nvSpPr>
            <p:spPr>
              <a:xfrm>
                <a:off x="4786867" y="4148620"/>
                <a:ext cx="973137" cy="204588"/>
              </a:xfrm>
              <a:custGeom>
                <a:avLst/>
                <a:gdLst/>
                <a:ahLst/>
                <a:cxnLst/>
                <a:rect l="l" t="t" r="r" b="b"/>
                <a:pathLst>
                  <a:path w="21154" h="3984" extrusionOk="0">
                    <a:moveTo>
                      <a:pt x="15919" y="0"/>
                    </a:moveTo>
                    <a:cubicBezTo>
                      <a:pt x="15419" y="0"/>
                      <a:pt x="14916" y="39"/>
                      <a:pt x="14417" y="118"/>
                    </a:cubicBezTo>
                    <a:lnTo>
                      <a:pt x="4963" y="1605"/>
                    </a:lnTo>
                    <a:cubicBezTo>
                      <a:pt x="3073" y="1901"/>
                      <a:pt x="1360" y="2745"/>
                      <a:pt x="3" y="3981"/>
                    </a:cubicBezTo>
                    <a:lnTo>
                      <a:pt x="0" y="3983"/>
                    </a:lnTo>
                    <a:lnTo>
                      <a:pt x="0" y="3983"/>
                    </a:lnTo>
                    <a:lnTo>
                      <a:pt x="21153" y="1547"/>
                    </a:lnTo>
                    <a:cubicBezTo>
                      <a:pt x="20924" y="1409"/>
                      <a:pt x="20698" y="1280"/>
                      <a:pt x="20478" y="1160"/>
                    </a:cubicBezTo>
                    <a:cubicBezTo>
                      <a:pt x="19076" y="392"/>
                      <a:pt x="17506" y="0"/>
                      <a:pt x="15919"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508;p37">
                <a:extLst>
                  <a:ext uri="{FF2B5EF4-FFF2-40B4-BE49-F238E27FC236}">
                    <a16:creationId xmlns:a16="http://schemas.microsoft.com/office/drawing/2014/main" id="{859414A8-FF96-CFBD-8A74-6AD718C46AF8}"/>
                  </a:ext>
                </a:extLst>
              </p:cNvPr>
              <p:cNvSpPr/>
              <p:nvPr/>
            </p:nvSpPr>
            <p:spPr>
              <a:xfrm>
                <a:off x="4984309" y="4142510"/>
                <a:ext cx="241697" cy="141733"/>
              </a:xfrm>
              <a:custGeom>
                <a:avLst/>
                <a:gdLst/>
                <a:ahLst/>
                <a:cxnLst/>
                <a:rect l="l" t="t" r="r" b="b"/>
                <a:pathLst>
                  <a:path w="5254" h="2760" extrusionOk="0">
                    <a:moveTo>
                      <a:pt x="4579" y="0"/>
                    </a:moveTo>
                    <a:cubicBezTo>
                      <a:pt x="3997" y="186"/>
                      <a:pt x="3389" y="342"/>
                      <a:pt x="2763" y="464"/>
                    </a:cubicBezTo>
                    <a:cubicBezTo>
                      <a:pt x="1862" y="641"/>
                      <a:pt x="974" y="740"/>
                      <a:pt x="113" y="756"/>
                    </a:cubicBezTo>
                    <a:lnTo>
                      <a:pt x="1" y="2405"/>
                    </a:lnTo>
                    <a:cubicBezTo>
                      <a:pt x="1" y="2405"/>
                      <a:pt x="410" y="2759"/>
                      <a:pt x="1497" y="2759"/>
                    </a:cubicBezTo>
                    <a:cubicBezTo>
                      <a:pt x="1848" y="2759"/>
                      <a:pt x="2270" y="2722"/>
                      <a:pt x="2771" y="2624"/>
                    </a:cubicBezTo>
                    <a:cubicBezTo>
                      <a:pt x="4825" y="2223"/>
                      <a:pt x="5253" y="1377"/>
                      <a:pt x="5253" y="1377"/>
                    </a:cubicBezTo>
                    <a:lnTo>
                      <a:pt x="4579" y="0"/>
                    </a:ln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509;p37">
                <a:extLst>
                  <a:ext uri="{FF2B5EF4-FFF2-40B4-BE49-F238E27FC236}">
                    <a16:creationId xmlns:a16="http://schemas.microsoft.com/office/drawing/2014/main" id="{8EE5A786-00C8-3C1F-9801-E340382117D2}"/>
                  </a:ext>
                </a:extLst>
              </p:cNvPr>
              <p:cNvSpPr/>
              <p:nvPr/>
            </p:nvSpPr>
            <p:spPr>
              <a:xfrm>
                <a:off x="4989461" y="4142458"/>
                <a:ext cx="236545" cy="84526"/>
              </a:xfrm>
              <a:custGeom>
                <a:avLst/>
                <a:gdLst/>
                <a:ahLst/>
                <a:cxnLst/>
                <a:rect l="l" t="t" r="r" b="b"/>
                <a:pathLst>
                  <a:path w="5142" h="1646" extrusionOk="0">
                    <a:moveTo>
                      <a:pt x="4466" y="0"/>
                    </a:moveTo>
                    <a:lnTo>
                      <a:pt x="1" y="757"/>
                    </a:lnTo>
                    <a:cubicBezTo>
                      <a:pt x="1" y="757"/>
                      <a:pt x="853" y="1646"/>
                      <a:pt x="2970" y="1646"/>
                    </a:cubicBezTo>
                    <a:cubicBezTo>
                      <a:pt x="3584" y="1646"/>
                      <a:pt x="4305" y="1571"/>
                      <a:pt x="5141" y="1378"/>
                    </a:cubicBezTo>
                    <a:lnTo>
                      <a:pt x="4466" y="0"/>
                    </a:ln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510;p37">
                <a:extLst>
                  <a:ext uri="{FF2B5EF4-FFF2-40B4-BE49-F238E27FC236}">
                    <a16:creationId xmlns:a16="http://schemas.microsoft.com/office/drawing/2014/main" id="{01386DDB-9856-A7CA-DA92-E953B6053C90}"/>
                  </a:ext>
                </a:extLst>
              </p:cNvPr>
              <p:cNvSpPr/>
              <p:nvPr/>
            </p:nvSpPr>
            <p:spPr>
              <a:xfrm>
                <a:off x="4595772" y="3186869"/>
                <a:ext cx="988686" cy="995263"/>
              </a:xfrm>
              <a:custGeom>
                <a:avLst/>
                <a:gdLst/>
                <a:ahLst/>
                <a:cxnLst/>
                <a:rect l="l" t="t" r="r" b="b"/>
                <a:pathLst>
                  <a:path w="21492" h="19381" extrusionOk="0">
                    <a:moveTo>
                      <a:pt x="10254" y="0"/>
                    </a:moveTo>
                    <a:cubicBezTo>
                      <a:pt x="6715" y="0"/>
                      <a:pt x="3304" y="1942"/>
                      <a:pt x="1599" y="5225"/>
                    </a:cubicBezTo>
                    <a:cubicBezTo>
                      <a:pt x="304" y="7718"/>
                      <a:pt x="0" y="10742"/>
                      <a:pt x="998" y="13640"/>
                    </a:cubicBezTo>
                    <a:cubicBezTo>
                      <a:pt x="2366" y="17615"/>
                      <a:pt x="5501" y="19380"/>
                      <a:pt x="9172" y="19380"/>
                    </a:cubicBezTo>
                    <a:cubicBezTo>
                      <a:pt x="9814" y="19380"/>
                      <a:pt x="10472" y="19326"/>
                      <a:pt x="11139" y="19221"/>
                    </a:cubicBezTo>
                    <a:cubicBezTo>
                      <a:pt x="11990" y="19087"/>
                      <a:pt x="12856" y="18870"/>
                      <a:pt x="13725" y="18574"/>
                    </a:cubicBezTo>
                    <a:cubicBezTo>
                      <a:pt x="14329" y="18368"/>
                      <a:pt x="14910" y="18131"/>
                      <a:pt x="15461" y="17868"/>
                    </a:cubicBezTo>
                    <a:cubicBezTo>
                      <a:pt x="18747" y="16296"/>
                      <a:pt x="21004" y="13727"/>
                      <a:pt x="21244" y="10482"/>
                    </a:cubicBezTo>
                    <a:lnTo>
                      <a:pt x="21244" y="10481"/>
                    </a:lnTo>
                    <a:cubicBezTo>
                      <a:pt x="21491" y="6344"/>
                      <a:pt x="18388" y="5635"/>
                      <a:pt x="18388" y="5635"/>
                    </a:cubicBezTo>
                    <a:cubicBezTo>
                      <a:pt x="17436" y="2868"/>
                      <a:pt x="15653" y="1415"/>
                      <a:pt x="13797" y="677"/>
                    </a:cubicBezTo>
                    <a:cubicBezTo>
                      <a:pt x="12641" y="219"/>
                      <a:pt x="11440" y="0"/>
                      <a:pt x="10254" y="0"/>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1511;p37">
                <a:extLst>
                  <a:ext uri="{FF2B5EF4-FFF2-40B4-BE49-F238E27FC236}">
                    <a16:creationId xmlns:a16="http://schemas.microsoft.com/office/drawing/2014/main" id="{EA8A2EEE-6BEB-F903-A167-F9DDE54033D9}"/>
                  </a:ext>
                </a:extLst>
              </p:cNvPr>
              <p:cNvSpPr/>
              <p:nvPr/>
            </p:nvSpPr>
            <p:spPr>
              <a:xfrm>
                <a:off x="4811156" y="3719635"/>
                <a:ext cx="249518" cy="262155"/>
              </a:xfrm>
              <a:custGeom>
                <a:avLst/>
                <a:gdLst/>
                <a:ahLst/>
                <a:cxnLst/>
                <a:rect l="l" t="t" r="r" b="b"/>
                <a:pathLst>
                  <a:path w="5424" h="5105" extrusionOk="0">
                    <a:moveTo>
                      <a:pt x="2719" y="0"/>
                    </a:moveTo>
                    <a:cubicBezTo>
                      <a:pt x="2621" y="0"/>
                      <a:pt x="2521" y="6"/>
                      <a:pt x="2421" y="18"/>
                    </a:cubicBezTo>
                    <a:cubicBezTo>
                      <a:pt x="1013" y="180"/>
                      <a:pt x="1" y="1446"/>
                      <a:pt x="162" y="2847"/>
                    </a:cubicBezTo>
                    <a:cubicBezTo>
                      <a:pt x="313" y="4147"/>
                      <a:pt x="1420" y="5104"/>
                      <a:pt x="2706" y="5104"/>
                    </a:cubicBezTo>
                    <a:cubicBezTo>
                      <a:pt x="2805" y="5104"/>
                      <a:pt x="2904" y="5099"/>
                      <a:pt x="3005" y="5087"/>
                    </a:cubicBezTo>
                    <a:cubicBezTo>
                      <a:pt x="4413" y="4926"/>
                      <a:pt x="5423" y="3660"/>
                      <a:pt x="5262" y="2259"/>
                    </a:cubicBezTo>
                    <a:cubicBezTo>
                      <a:pt x="5113" y="959"/>
                      <a:pt x="4004" y="0"/>
                      <a:pt x="2719" y="0"/>
                    </a:cubicBez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1512;p37">
                <a:extLst>
                  <a:ext uri="{FF2B5EF4-FFF2-40B4-BE49-F238E27FC236}">
                    <a16:creationId xmlns:a16="http://schemas.microsoft.com/office/drawing/2014/main" id="{2439C07D-8E7C-E97C-3D77-754F2A82D0A3}"/>
                  </a:ext>
                </a:extLst>
              </p:cNvPr>
              <p:cNvSpPr/>
              <p:nvPr/>
            </p:nvSpPr>
            <p:spPr>
              <a:xfrm>
                <a:off x="5311939" y="3528763"/>
                <a:ext cx="249472" cy="262206"/>
              </a:xfrm>
              <a:custGeom>
                <a:avLst/>
                <a:gdLst/>
                <a:ahLst/>
                <a:cxnLst/>
                <a:rect l="l" t="t" r="r" b="b"/>
                <a:pathLst>
                  <a:path w="5423" h="5106" extrusionOk="0">
                    <a:moveTo>
                      <a:pt x="2719" y="0"/>
                    </a:moveTo>
                    <a:cubicBezTo>
                      <a:pt x="2620" y="0"/>
                      <a:pt x="2520" y="6"/>
                      <a:pt x="2420" y="17"/>
                    </a:cubicBezTo>
                    <a:cubicBezTo>
                      <a:pt x="1012" y="180"/>
                      <a:pt x="0" y="1446"/>
                      <a:pt x="161" y="2846"/>
                    </a:cubicBezTo>
                    <a:cubicBezTo>
                      <a:pt x="312" y="4147"/>
                      <a:pt x="1420" y="5105"/>
                      <a:pt x="2706" y="5105"/>
                    </a:cubicBezTo>
                    <a:cubicBezTo>
                      <a:pt x="2804" y="5105"/>
                      <a:pt x="2904" y="5100"/>
                      <a:pt x="3005" y="5088"/>
                    </a:cubicBezTo>
                    <a:cubicBezTo>
                      <a:pt x="4413" y="4926"/>
                      <a:pt x="5423" y="3659"/>
                      <a:pt x="5262" y="2259"/>
                    </a:cubicBezTo>
                    <a:cubicBezTo>
                      <a:pt x="5112" y="959"/>
                      <a:pt x="4004" y="0"/>
                      <a:pt x="2719" y="0"/>
                    </a:cubicBez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1513;p37">
                <a:extLst>
                  <a:ext uri="{FF2B5EF4-FFF2-40B4-BE49-F238E27FC236}">
                    <a16:creationId xmlns:a16="http://schemas.microsoft.com/office/drawing/2014/main" id="{463505C5-7B41-3873-801D-CB5782ED0952}"/>
                  </a:ext>
                </a:extLst>
              </p:cNvPr>
              <p:cNvSpPr/>
              <p:nvPr/>
            </p:nvSpPr>
            <p:spPr>
              <a:xfrm>
                <a:off x="4471244" y="3648257"/>
                <a:ext cx="294600" cy="404452"/>
              </a:xfrm>
              <a:custGeom>
                <a:avLst/>
                <a:gdLst/>
                <a:ahLst/>
                <a:cxnLst/>
                <a:rect l="l" t="t" r="r" b="b"/>
                <a:pathLst>
                  <a:path w="6404" h="7876" extrusionOk="0">
                    <a:moveTo>
                      <a:pt x="2578" y="1"/>
                    </a:moveTo>
                    <a:cubicBezTo>
                      <a:pt x="1976" y="1"/>
                      <a:pt x="1375" y="243"/>
                      <a:pt x="942" y="661"/>
                    </a:cubicBezTo>
                    <a:cubicBezTo>
                      <a:pt x="158" y="1419"/>
                      <a:pt x="1" y="2627"/>
                      <a:pt x="163" y="3701"/>
                    </a:cubicBezTo>
                    <a:cubicBezTo>
                      <a:pt x="376" y="5124"/>
                      <a:pt x="1116" y="6511"/>
                      <a:pt x="2335" y="7285"/>
                    </a:cubicBezTo>
                    <a:cubicBezTo>
                      <a:pt x="2940" y="7670"/>
                      <a:pt x="3668" y="7876"/>
                      <a:pt x="4386" y="7876"/>
                    </a:cubicBezTo>
                    <a:cubicBezTo>
                      <a:pt x="5114" y="7876"/>
                      <a:pt x="5832" y="7665"/>
                      <a:pt x="6404" y="7216"/>
                    </a:cubicBezTo>
                    <a:lnTo>
                      <a:pt x="4321" y="776"/>
                    </a:lnTo>
                    <a:lnTo>
                      <a:pt x="4322" y="776"/>
                    </a:lnTo>
                    <a:cubicBezTo>
                      <a:pt x="3902" y="310"/>
                      <a:pt x="3287" y="23"/>
                      <a:pt x="2657" y="2"/>
                    </a:cubicBezTo>
                    <a:cubicBezTo>
                      <a:pt x="2631" y="1"/>
                      <a:pt x="2604" y="1"/>
                      <a:pt x="2578"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1514;p37">
                <a:extLst>
                  <a:ext uri="{FF2B5EF4-FFF2-40B4-BE49-F238E27FC236}">
                    <a16:creationId xmlns:a16="http://schemas.microsoft.com/office/drawing/2014/main" id="{0EFFDB8E-3AC7-327E-88F6-C80EF8DD7A2A}"/>
                  </a:ext>
                </a:extLst>
              </p:cNvPr>
              <p:cNvSpPr/>
              <p:nvPr/>
            </p:nvSpPr>
            <p:spPr>
              <a:xfrm>
                <a:off x="4521386" y="3737864"/>
                <a:ext cx="174395" cy="243770"/>
              </a:xfrm>
              <a:custGeom>
                <a:avLst/>
                <a:gdLst/>
                <a:ahLst/>
                <a:cxnLst/>
                <a:rect l="l" t="t" r="r" b="b"/>
                <a:pathLst>
                  <a:path w="3791" h="4747" extrusionOk="0">
                    <a:moveTo>
                      <a:pt x="1342" y="1"/>
                    </a:moveTo>
                    <a:cubicBezTo>
                      <a:pt x="1208" y="1"/>
                      <a:pt x="1077" y="22"/>
                      <a:pt x="949" y="65"/>
                    </a:cubicBezTo>
                    <a:cubicBezTo>
                      <a:pt x="63" y="368"/>
                      <a:pt x="0" y="1480"/>
                      <a:pt x="441" y="2758"/>
                    </a:cubicBezTo>
                    <a:cubicBezTo>
                      <a:pt x="824" y="3874"/>
                      <a:pt x="1465" y="4747"/>
                      <a:pt x="2212" y="4747"/>
                    </a:cubicBezTo>
                    <a:cubicBezTo>
                      <a:pt x="2320" y="4747"/>
                      <a:pt x="2429" y="4729"/>
                      <a:pt x="2541" y="4691"/>
                    </a:cubicBezTo>
                    <a:cubicBezTo>
                      <a:pt x="3428" y="4388"/>
                      <a:pt x="3790" y="3107"/>
                      <a:pt x="3350" y="1830"/>
                    </a:cubicBezTo>
                    <a:cubicBezTo>
                      <a:pt x="2973" y="737"/>
                      <a:pt x="2132" y="1"/>
                      <a:pt x="1342"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1515;p37">
                <a:extLst>
                  <a:ext uri="{FF2B5EF4-FFF2-40B4-BE49-F238E27FC236}">
                    <a16:creationId xmlns:a16="http://schemas.microsoft.com/office/drawing/2014/main" id="{EC183312-E701-0DEE-1BA3-298251E6BE33}"/>
                  </a:ext>
                </a:extLst>
              </p:cNvPr>
              <p:cNvSpPr/>
              <p:nvPr/>
            </p:nvSpPr>
            <p:spPr>
              <a:xfrm>
                <a:off x="4550414" y="3732729"/>
                <a:ext cx="136857" cy="253681"/>
              </a:xfrm>
              <a:custGeom>
                <a:avLst/>
                <a:gdLst/>
                <a:ahLst/>
                <a:cxnLst/>
                <a:rect l="l" t="t" r="r" b="b"/>
                <a:pathLst>
                  <a:path w="2975" h="4940" extrusionOk="0">
                    <a:moveTo>
                      <a:pt x="540" y="0"/>
                    </a:moveTo>
                    <a:cubicBezTo>
                      <a:pt x="374" y="0"/>
                      <a:pt x="213" y="27"/>
                      <a:pt x="63" y="80"/>
                    </a:cubicBezTo>
                    <a:cubicBezTo>
                      <a:pt x="23" y="94"/>
                      <a:pt x="1" y="139"/>
                      <a:pt x="15" y="181"/>
                    </a:cubicBezTo>
                    <a:cubicBezTo>
                      <a:pt x="26" y="213"/>
                      <a:pt x="57" y="233"/>
                      <a:pt x="90" y="233"/>
                    </a:cubicBezTo>
                    <a:cubicBezTo>
                      <a:pt x="99" y="233"/>
                      <a:pt x="108" y="232"/>
                      <a:pt x="116" y="229"/>
                    </a:cubicBezTo>
                    <a:cubicBezTo>
                      <a:pt x="249" y="182"/>
                      <a:pt x="393" y="159"/>
                      <a:pt x="541" y="159"/>
                    </a:cubicBezTo>
                    <a:cubicBezTo>
                      <a:pt x="757" y="159"/>
                      <a:pt x="983" y="208"/>
                      <a:pt x="1196" y="306"/>
                    </a:cubicBezTo>
                    <a:cubicBezTo>
                      <a:pt x="1507" y="448"/>
                      <a:pt x="1796" y="690"/>
                      <a:pt x="2055" y="1023"/>
                    </a:cubicBezTo>
                    <a:cubicBezTo>
                      <a:pt x="2467" y="1552"/>
                      <a:pt x="2720" y="2212"/>
                      <a:pt x="2767" y="2881"/>
                    </a:cubicBezTo>
                    <a:cubicBezTo>
                      <a:pt x="2814" y="3550"/>
                      <a:pt x="2657" y="4239"/>
                      <a:pt x="2322" y="4822"/>
                    </a:cubicBezTo>
                    <a:cubicBezTo>
                      <a:pt x="2300" y="4859"/>
                      <a:pt x="2314" y="4909"/>
                      <a:pt x="2352" y="4929"/>
                    </a:cubicBezTo>
                    <a:cubicBezTo>
                      <a:pt x="2364" y="4936"/>
                      <a:pt x="2377" y="4940"/>
                      <a:pt x="2390" y="4940"/>
                    </a:cubicBezTo>
                    <a:cubicBezTo>
                      <a:pt x="2402" y="4940"/>
                      <a:pt x="2414" y="4937"/>
                      <a:pt x="2424" y="4932"/>
                    </a:cubicBezTo>
                    <a:cubicBezTo>
                      <a:pt x="2439" y="4926"/>
                      <a:pt x="2452" y="4915"/>
                      <a:pt x="2461" y="4900"/>
                    </a:cubicBezTo>
                    <a:cubicBezTo>
                      <a:pt x="2810" y="4290"/>
                      <a:pt x="2975" y="3570"/>
                      <a:pt x="2926" y="2870"/>
                    </a:cubicBezTo>
                    <a:cubicBezTo>
                      <a:pt x="2878" y="2171"/>
                      <a:pt x="2613" y="1480"/>
                      <a:pt x="2181" y="925"/>
                    </a:cubicBezTo>
                    <a:cubicBezTo>
                      <a:pt x="1906" y="573"/>
                      <a:pt x="1597" y="316"/>
                      <a:pt x="1263" y="163"/>
                    </a:cubicBezTo>
                    <a:cubicBezTo>
                      <a:pt x="1029" y="55"/>
                      <a:pt x="780" y="0"/>
                      <a:pt x="540"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1516;p37">
                <a:extLst>
                  <a:ext uri="{FF2B5EF4-FFF2-40B4-BE49-F238E27FC236}">
                    <a16:creationId xmlns:a16="http://schemas.microsoft.com/office/drawing/2014/main" id="{1DED1BF0-BA8B-5771-DB22-D626AD3CB965}"/>
                  </a:ext>
                </a:extLst>
              </p:cNvPr>
              <p:cNvSpPr/>
              <p:nvPr/>
            </p:nvSpPr>
            <p:spPr>
              <a:xfrm>
                <a:off x="4612517" y="3813812"/>
                <a:ext cx="58055" cy="136649"/>
              </a:xfrm>
              <a:custGeom>
                <a:avLst/>
                <a:gdLst/>
                <a:ahLst/>
                <a:cxnLst/>
                <a:rect l="l" t="t" r="r" b="b"/>
                <a:pathLst>
                  <a:path w="1262" h="2661" extrusionOk="0">
                    <a:moveTo>
                      <a:pt x="1173" y="1"/>
                    </a:moveTo>
                    <a:cubicBezTo>
                      <a:pt x="1153" y="1"/>
                      <a:pt x="1133" y="8"/>
                      <a:pt x="1117" y="23"/>
                    </a:cubicBezTo>
                    <a:cubicBezTo>
                      <a:pt x="433" y="694"/>
                      <a:pt x="26" y="1626"/>
                      <a:pt x="1" y="2580"/>
                    </a:cubicBezTo>
                    <a:cubicBezTo>
                      <a:pt x="0" y="2623"/>
                      <a:pt x="35" y="2660"/>
                      <a:pt x="78" y="2661"/>
                    </a:cubicBezTo>
                    <a:cubicBezTo>
                      <a:pt x="91" y="2661"/>
                      <a:pt x="103" y="2658"/>
                      <a:pt x="114" y="2653"/>
                    </a:cubicBezTo>
                    <a:cubicBezTo>
                      <a:pt x="140" y="2641"/>
                      <a:pt x="160" y="2615"/>
                      <a:pt x="161" y="2584"/>
                    </a:cubicBezTo>
                    <a:cubicBezTo>
                      <a:pt x="185" y="1670"/>
                      <a:pt x="574" y="777"/>
                      <a:pt x="1229" y="136"/>
                    </a:cubicBezTo>
                    <a:cubicBezTo>
                      <a:pt x="1260" y="106"/>
                      <a:pt x="1261" y="55"/>
                      <a:pt x="1230" y="24"/>
                    </a:cubicBezTo>
                    <a:cubicBezTo>
                      <a:pt x="1214" y="8"/>
                      <a:pt x="1194" y="1"/>
                      <a:pt x="1173"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1517;p37">
                <a:extLst>
                  <a:ext uri="{FF2B5EF4-FFF2-40B4-BE49-F238E27FC236}">
                    <a16:creationId xmlns:a16="http://schemas.microsoft.com/office/drawing/2014/main" id="{B0440D6B-AF29-6401-0679-0E460A15255C}"/>
                  </a:ext>
                </a:extLst>
              </p:cNvPr>
              <p:cNvSpPr/>
              <p:nvPr/>
            </p:nvSpPr>
            <p:spPr>
              <a:xfrm>
                <a:off x="4822105" y="3499955"/>
                <a:ext cx="300350" cy="300669"/>
              </a:xfrm>
              <a:custGeom>
                <a:avLst/>
                <a:gdLst/>
                <a:ahLst/>
                <a:cxnLst/>
                <a:rect l="l" t="t" r="r" b="b"/>
                <a:pathLst>
                  <a:path w="6529" h="5855" extrusionOk="0">
                    <a:moveTo>
                      <a:pt x="3055" y="0"/>
                    </a:moveTo>
                    <a:cubicBezTo>
                      <a:pt x="2778" y="0"/>
                      <a:pt x="2498" y="45"/>
                      <a:pt x="2225" y="138"/>
                    </a:cubicBezTo>
                    <a:cubicBezTo>
                      <a:pt x="739" y="645"/>
                      <a:pt x="0" y="2407"/>
                      <a:pt x="573" y="4074"/>
                    </a:cubicBezTo>
                    <a:cubicBezTo>
                      <a:pt x="997" y="5303"/>
                      <a:pt x="1920" y="5854"/>
                      <a:pt x="2972" y="5854"/>
                    </a:cubicBezTo>
                    <a:cubicBezTo>
                      <a:pt x="3345" y="5854"/>
                      <a:pt x="3735" y="5785"/>
                      <a:pt x="4124" y="5652"/>
                    </a:cubicBezTo>
                    <a:cubicBezTo>
                      <a:pt x="5610" y="5144"/>
                      <a:pt x="6528" y="3902"/>
                      <a:pt x="5954" y="2236"/>
                    </a:cubicBezTo>
                    <a:cubicBezTo>
                      <a:pt x="5487" y="877"/>
                      <a:pt x="4288" y="0"/>
                      <a:pt x="3055"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1518;p37">
                <a:extLst>
                  <a:ext uri="{FF2B5EF4-FFF2-40B4-BE49-F238E27FC236}">
                    <a16:creationId xmlns:a16="http://schemas.microsoft.com/office/drawing/2014/main" id="{1A5A4BF0-B543-65C5-4B50-D964F783E467}"/>
                  </a:ext>
                </a:extLst>
              </p:cNvPr>
              <p:cNvSpPr/>
              <p:nvPr/>
            </p:nvSpPr>
            <p:spPr>
              <a:xfrm>
                <a:off x="4803888" y="3489582"/>
                <a:ext cx="254440" cy="219583"/>
              </a:xfrm>
              <a:custGeom>
                <a:avLst/>
                <a:gdLst/>
                <a:ahLst/>
                <a:cxnLst/>
                <a:rect l="l" t="t" r="r" b="b"/>
                <a:pathLst>
                  <a:path w="5531" h="4276" extrusionOk="0">
                    <a:moveTo>
                      <a:pt x="3337" y="1"/>
                    </a:moveTo>
                    <a:cubicBezTo>
                      <a:pt x="1235" y="1"/>
                      <a:pt x="0" y="2404"/>
                      <a:pt x="971" y="4276"/>
                    </a:cubicBezTo>
                    <a:cubicBezTo>
                      <a:pt x="593" y="2455"/>
                      <a:pt x="1583" y="404"/>
                      <a:pt x="3585" y="404"/>
                    </a:cubicBezTo>
                    <a:cubicBezTo>
                      <a:pt x="3647" y="404"/>
                      <a:pt x="3711" y="406"/>
                      <a:pt x="3775" y="410"/>
                    </a:cubicBezTo>
                    <a:cubicBezTo>
                      <a:pt x="4412" y="460"/>
                      <a:pt x="5011" y="728"/>
                      <a:pt x="5531" y="1112"/>
                    </a:cubicBezTo>
                    <a:cubicBezTo>
                      <a:pt x="5128" y="562"/>
                      <a:pt x="4507" y="169"/>
                      <a:pt x="3824" y="43"/>
                    </a:cubicBezTo>
                    <a:cubicBezTo>
                      <a:pt x="3657" y="14"/>
                      <a:pt x="3495" y="1"/>
                      <a:pt x="3337" y="1"/>
                    </a:cubicBezTo>
                    <a:close/>
                  </a:path>
                </a:pathLst>
              </a:custGeom>
              <a:solidFill>
                <a:srgbClr val="423B5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1519;p37">
                <a:extLst>
                  <a:ext uri="{FF2B5EF4-FFF2-40B4-BE49-F238E27FC236}">
                    <a16:creationId xmlns:a16="http://schemas.microsoft.com/office/drawing/2014/main" id="{5F98FFCF-EAA8-DBF1-5749-5B8BDEE4EE76}"/>
                  </a:ext>
                </a:extLst>
              </p:cNvPr>
              <p:cNvSpPr/>
              <p:nvPr/>
            </p:nvSpPr>
            <p:spPr>
              <a:xfrm>
                <a:off x="4796987" y="3406291"/>
                <a:ext cx="175086" cy="135622"/>
              </a:xfrm>
              <a:custGeom>
                <a:avLst/>
                <a:gdLst/>
                <a:ahLst/>
                <a:cxnLst/>
                <a:rect l="l" t="t" r="r" b="b"/>
                <a:pathLst>
                  <a:path w="3806" h="2641" extrusionOk="0">
                    <a:moveTo>
                      <a:pt x="2839" y="0"/>
                    </a:moveTo>
                    <a:cubicBezTo>
                      <a:pt x="2624" y="0"/>
                      <a:pt x="2389" y="51"/>
                      <a:pt x="2160" y="171"/>
                    </a:cubicBezTo>
                    <a:cubicBezTo>
                      <a:pt x="1379" y="580"/>
                      <a:pt x="1" y="2137"/>
                      <a:pt x="343" y="2623"/>
                    </a:cubicBezTo>
                    <a:cubicBezTo>
                      <a:pt x="351" y="2635"/>
                      <a:pt x="366" y="2641"/>
                      <a:pt x="388" y="2641"/>
                    </a:cubicBezTo>
                    <a:cubicBezTo>
                      <a:pt x="673" y="2641"/>
                      <a:pt x="2028" y="1672"/>
                      <a:pt x="2690" y="1285"/>
                    </a:cubicBezTo>
                    <a:cubicBezTo>
                      <a:pt x="3225" y="971"/>
                      <a:pt x="3805" y="741"/>
                      <a:pt x="3657" y="394"/>
                    </a:cubicBezTo>
                    <a:cubicBezTo>
                      <a:pt x="3562" y="171"/>
                      <a:pt x="3235" y="0"/>
                      <a:pt x="2839" y="0"/>
                    </a:cubicBezTo>
                    <a:close/>
                  </a:path>
                </a:pathLst>
              </a:custGeom>
              <a:solidFill>
                <a:srgbClr val="5B0F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1520;p37">
                <a:extLst>
                  <a:ext uri="{FF2B5EF4-FFF2-40B4-BE49-F238E27FC236}">
                    <a16:creationId xmlns:a16="http://schemas.microsoft.com/office/drawing/2014/main" id="{785C05D4-124E-A583-EFE6-BFDC95BACB67}"/>
                  </a:ext>
                </a:extLst>
              </p:cNvPr>
              <p:cNvSpPr/>
              <p:nvPr/>
            </p:nvSpPr>
            <p:spPr>
              <a:xfrm>
                <a:off x="4916410" y="3555363"/>
                <a:ext cx="205079" cy="230727"/>
              </a:xfrm>
              <a:custGeom>
                <a:avLst/>
                <a:gdLst/>
                <a:ahLst/>
                <a:cxnLst/>
                <a:rect l="l" t="t" r="r" b="b"/>
                <a:pathLst>
                  <a:path w="4458" h="4493" extrusionOk="0">
                    <a:moveTo>
                      <a:pt x="1971" y="0"/>
                    </a:moveTo>
                    <a:cubicBezTo>
                      <a:pt x="1765" y="0"/>
                      <a:pt x="1556" y="34"/>
                      <a:pt x="1352" y="103"/>
                    </a:cubicBezTo>
                    <a:cubicBezTo>
                      <a:pt x="883" y="263"/>
                      <a:pt x="514" y="589"/>
                      <a:pt x="281" y="1007"/>
                    </a:cubicBezTo>
                    <a:cubicBezTo>
                      <a:pt x="294" y="1000"/>
                      <a:pt x="308" y="994"/>
                      <a:pt x="321" y="990"/>
                    </a:cubicBezTo>
                    <a:cubicBezTo>
                      <a:pt x="405" y="962"/>
                      <a:pt x="490" y="948"/>
                      <a:pt x="574" y="948"/>
                    </a:cubicBezTo>
                    <a:cubicBezTo>
                      <a:pt x="896" y="948"/>
                      <a:pt x="1197" y="1150"/>
                      <a:pt x="1307" y="1470"/>
                    </a:cubicBezTo>
                    <a:cubicBezTo>
                      <a:pt x="1447" y="1874"/>
                      <a:pt x="1231" y="2314"/>
                      <a:pt x="823" y="2453"/>
                    </a:cubicBezTo>
                    <a:cubicBezTo>
                      <a:pt x="740" y="2481"/>
                      <a:pt x="655" y="2495"/>
                      <a:pt x="571" y="2495"/>
                    </a:cubicBezTo>
                    <a:cubicBezTo>
                      <a:pt x="354" y="2495"/>
                      <a:pt x="145" y="2403"/>
                      <a:pt x="0" y="2244"/>
                    </a:cubicBezTo>
                    <a:lnTo>
                      <a:pt x="0" y="2244"/>
                    </a:lnTo>
                    <a:cubicBezTo>
                      <a:pt x="10" y="2466"/>
                      <a:pt x="53" y="2692"/>
                      <a:pt x="130" y="2915"/>
                    </a:cubicBezTo>
                    <a:cubicBezTo>
                      <a:pt x="461" y="3877"/>
                      <a:pt x="1319" y="4492"/>
                      <a:pt x="2209" y="4492"/>
                    </a:cubicBezTo>
                    <a:cubicBezTo>
                      <a:pt x="2415" y="4492"/>
                      <a:pt x="2624" y="4459"/>
                      <a:pt x="2828" y="4390"/>
                    </a:cubicBezTo>
                    <a:cubicBezTo>
                      <a:pt x="3911" y="4021"/>
                      <a:pt x="4458" y="2761"/>
                      <a:pt x="4050" y="1578"/>
                    </a:cubicBezTo>
                    <a:cubicBezTo>
                      <a:pt x="3719" y="616"/>
                      <a:pt x="2862" y="0"/>
                      <a:pt x="1971" y="0"/>
                    </a:cubicBez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1521;p37">
                <a:extLst>
                  <a:ext uri="{FF2B5EF4-FFF2-40B4-BE49-F238E27FC236}">
                    <a16:creationId xmlns:a16="http://schemas.microsoft.com/office/drawing/2014/main" id="{F0DE5E17-3C6A-94B9-EF87-931139C63741}"/>
                  </a:ext>
                </a:extLst>
              </p:cNvPr>
              <p:cNvSpPr/>
              <p:nvPr/>
            </p:nvSpPr>
            <p:spPr>
              <a:xfrm>
                <a:off x="5137773" y="3357867"/>
                <a:ext cx="300350" cy="300669"/>
              </a:xfrm>
              <a:custGeom>
                <a:avLst/>
                <a:gdLst/>
                <a:ahLst/>
                <a:cxnLst/>
                <a:rect l="l" t="t" r="r" b="b"/>
                <a:pathLst>
                  <a:path w="6529" h="5855" extrusionOk="0">
                    <a:moveTo>
                      <a:pt x="3056" y="1"/>
                    </a:moveTo>
                    <a:cubicBezTo>
                      <a:pt x="2779" y="1"/>
                      <a:pt x="2499" y="45"/>
                      <a:pt x="2226" y="139"/>
                    </a:cubicBezTo>
                    <a:cubicBezTo>
                      <a:pt x="741" y="646"/>
                      <a:pt x="0" y="2408"/>
                      <a:pt x="574" y="4074"/>
                    </a:cubicBezTo>
                    <a:cubicBezTo>
                      <a:pt x="997" y="5304"/>
                      <a:pt x="1920" y="5855"/>
                      <a:pt x="2972" y="5855"/>
                    </a:cubicBezTo>
                    <a:cubicBezTo>
                      <a:pt x="3345" y="5855"/>
                      <a:pt x="3735" y="5785"/>
                      <a:pt x="4124" y="5652"/>
                    </a:cubicBezTo>
                    <a:cubicBezTo>
                      <a:pt x="5610" y="5144"/>
                      <a:pt x="6528" y="3903"/>
                      <a:pt x="5955" y="2237"/>
                    </a:cubicBezTo>
                    <a:cubicBezTo>
                      <a:pt x="5487" y="877"/>
                      <a:pt x="4289" y="1"/>
                      <a:pt x="3056"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4" name="Google Shape;1522;p37">
                <a:extLst>
                  <a:ext uri="{FF2B5EF4-FFF2-40B4-BE49-F238E27FC236}">
                    <a16:creationId xmlns:a16="http://schemas.microsoft.com/office/drawing/2014/main" id="{59D14429-1965-38FA-16C7-8E1A94DC757D}"/>
                  </a:ext>
                </a:extLst>
              </p:cNvPr>
              <p:cNvSpPr/>
              <p:nvPr/>
            </p:nvSpPr>
            <p:spPr>
              <a:xfrm>
                <a:off x="5119556" y="3347546"/>
                <a:ext cx="254486" cy="219583"/>
              </a:xfrm>
              <a:custGeom>
                <a:avLst/>
                <a:gdLst/>
                <a:ahLst/>
                <a:cxnLst/>
                <a:rect l="l" t="t" r="r" b="b"/>
                <a:pathLst>
                  <a:path w="5532" h="4276" extrusionOk="0">
                    <a:moveTo>
                      <a:pt x="3338" y="0"/>
                    </a:moveTo>
                    <a:cubicBezTo>
                      <a:pt x="1235" y="0"/>
                      <a:pt x="0" y="2405"/>
                      <a:pt x="970" y="4275"/>
                    </a:cubicBezTo>
                    <a:cubicBezTo>
                      <a:pt x="592" y="2455"/>
                      <a:pt x="1583" y="404"/>
                      <a:pt x="3585" y="404"/>
                    </a:cubicBezTo>
                    <a:cubicBezTo>
                      <a:pt x="3647" y="404"/>
                      <a:pt x="3710" y="406"/>
                      <a:pt x="3775" y="410"/>
                    </a:cubicBezTo>
                    <a:cubicBezTo>
                      <a:pt x="4412" y="459"/>
                      <a:pt x="5011" y="728"/>
                      <a:pt x="5532" y="1111"/>
                    </a:cubicBezTo>
                    <a:cubicBezTo>
                      <a:pt x="5129" y="562"/>
                      <a:pt x="4507" y="168"/>
                      <a:pt x="3825" y="42"/>
                    </a:cubicBezTo>
                    <a:cubicBezTo>
                      <a:pt x="3658" y="14"/>
                      <a:pt x="3496" y="0"/>
                      <a:pt x="3338" y="0"/>
                    </a:cubicBezTo>
                    <a:close/>
                  </a:path>
                </a:pathLst>
              </a:custGeom>
              <a:solidFill>
                <a:srgbClr val="423B5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5" name="Google Shape;1523;p37">
                <a:extLst>
                  <a:ext uri="{FF2B5EF4-FFF2-40B4-BE49-F238E27FC236}">
                    <a16:creationId xmlns:a16="http://schemas.microsoft.com/office/drawing/2014/main" id="{7E3A8149-3D87-BCE1-1845-24928840FBDC}"/>
                  </a:ext>
                </a:extLst>
              </p:cNvPr>
              <p:cNvSpPr/>
              <p:nvPr/>
            </p:nvSpPr>
            <p:spPr>
              <a:xfrm>
                <a:off x="5143156" y="3275244"/>
                <a:ext cx="188518" cy="69275"/>
              </a:xfrm>
              <a:custGeom>
                <a:avLst/>
                <a:gdLst/>
                <a:ahLst/>
                <a:cxnLst/>
                <a:rect l="l" t="t" r="r" b="b"/>
                <a:pathLst>
                  <a:path w="4098" h="1349" extrusionOk="0">
                    <a:moveTo>
                      <a:pt x="1598" y="1"/>
                    </a:moveTo>
                    <a:cubicBezTo>
                      <a:pt x="1427" y="1"/>
                      <a:pt x="1272" y="12"/>
                      <a:pt x="1143" y="34"/>
                    </a:cubicBezTo>
                    <a:cubicBezTo>
                      <a:pt x="420" y="163"/>
                      <a:pt x="0" y="762"/>
                      <a:pt x="98" y="1127"/>
                    </a:cubicBezTo>
                    <a:cubicBezTo>
                      <a:pt x="142" y="1296"/>
                      <a:pt x="297" y="1349"/>
                      <a:pt x="511" y="1349"/>
                    </a:cubicBezTo>
                    <a:cubicBezTo>
                      <a:pt x="757" y="1349"/>
                      <a:pt x="1082" y="1279"/>
                      <a:pt x="1411" y="1237"/>
                    </a:cubicBezTo>
                    <a:cubicBezTo>
                      <a:pt x="2229" y="1132"/>
                      <a:pt x="4098" y="1067"/>
                      <a:pt x="4088" y="860"/>
                    </a:cubicBezTo>
                    <a:cubicBezTo>
                      <a:pt x="4063" y="356"/>
                      <a:pt x="2575" y="1"/>
                      <a:pt x="1598" y="1"/>
                    </a:cubicBezTo>
                    <a:close/>
                  </a:path>
                </a:pathLst>
              </a:custGeom>
              <a:solidFill>
                <a:srgbClr val="5B0F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6" name="Google Shape;1524;p37">
                <a:extLst>
                  <a:ext uri="{FF2B5EF4-FFF2-40B4-BE49-F238E27FC236}">
                    <a16:creationId xmlns:a16="http://schemas.microsoft.com/office/drawing/2014/main" id="{E0AE3871-FCEF-AB55-D5E1-92E64E2CBE0C}"/>
                  </a:ext>
                </a:extLst>
              </p:cNvPr>
              <p:cNvSpPr/>
              <p:nvPr/>
            </p:nvSpPr>
            <p:spPr>
              <a:xfrm>
                <a:off x="5232032" y="3413275"/>
                <a:ext cx="205125" cy="230727"/>
              </a:xfrm>
              <a:custGeom>
                <a:avLst/>
                <a:gdLst/>
                <a:ahLst/>
                <a:cxnLst/>
                <a:rect l="l" t="t" r="r" b="b"/>
                <a:pathLst>
                  <a:path w="4459" h="4493" extrusionOk="0">
                    <a:moveTo>
                      <a:pt x="1972" y="1"/>
                    </a:moveTo>
                    <a:cubicBezTo>
                      <a:pt x="1765" y="1"/>
                      <a:pt x="1557" y="34"/>
                      <a:pt x="1353" y="104"/>
                    </a:cubicBezTo>
                    <a:cubicBezTo>
                      <a:pt x="884" y="264"/>
                      <a:pt x="515" y="590"/>
                      <a:pt x="283" y="1008"/>
                    </a:cubicBezTo>
                    <a:cubicBezTo>
                      <a:pt x="294" y="1000"/>
                      <a:pt x="309" y="996"/>
                      <a:pt x="322" y="991"/>
                    </a:cubicBezTo>
                    <a:cubicBezTo>
                      <a:pt x="405" y="962"/>
                      <a:pt x="491" y="949"/>
                      <a:pt x="574" y="949"/>
                    </a:cubicBezTo>
                    <a:cubicBezTo>
                      <a:pt x="897" y="949"/>
                      <a:pt x="1198" y="1151"/>
                      <a:pt x="1309" y="1470"/>
                    </a:cubicBezTo>
                    <a:cubicBezTo>
                      <a:pt x="1448" y="1874"/>
                      <a:pt x="1232" y="2314"/>
                      <a:pt x="826" y="2453"/>
                    </a:cubicBezTo>
                    <a:cubicBezTo>
                      <a:pt x="742" y="2482"/>
                      <a:pt x="657" y="2496"/>
                      <a:pt x="573" y="2496"/>
                    </a:cubicBezTo>
                    <a:cubicBezTo>
                      <a:pt x="355" y="2496"/>
                      <a:pt x="147" y="2404"/>
                      <a:pt x="1" y="2244"/>
                    </a:cubicBezTo>
                    <a:lnTo>
                      <a:pt x="1" y="2244"/>
                    </a:lnTo>
                    <a:cubicBezTo>
                      <a:pt x="11" y="2466"/>
                      <a:pt x="54" y="2692"/>
                      <a:pt x="131" y="2916"/>
                    </a:cubicBezTo>
                    <a:cubicBezTo>
                      <a:pt x="462" y="3877"/>
                      <a:pt x="1320" y="4493"/>
                      <a:pt x="2210" y="4493"/>
                    </a:cubicBezTo>
                    <a:cubicBezTo>
                      <a:pt x="2416" y="4493"/>
                      <a:pt x="2625" y="4460"/>
                      <a:pt x="2828" y="4390"/>
                    </a:cubicBezTo>
                    <a:cubicBezTo>
                      <a:pt x="3912" y="4021"/>
                      <a:pt x="4458" y="2763"/>
                      <a:pt x="4051" y="1578"/>
                    </a:cubicBezTo>
                    <a:cubicBezTo>
                      <a:pt x="3720" y="617"/>
                      <a:pt x="2862" y="1"/>
                      <a:pt x="1972" y="1"/>
                    </a:cubicBez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7" name="Google Shape;1525;p37">
                <a:extLst>
                  <a:ext uri="{FF2B5EF4-FFF2-40B4-BE49-F238E27FC236}">
                    <a16:creationId xmlns:a16="http://schemas.microsoft.com/office/drawing/2014/main" id="{8C89176C-D110-C6C3-21B3-293F1C9D6282}"/>
                  </a:ext>
                </a:extLst>
              </p:cNvPr>
              <p:cNvSpPr/>
              <p:nvPr/>
            </p:nvSpPr>
            <p:spPr>
              <a:xfrm>
                <a:off x="4463377" y="2983467"/>
                <a:ext cx="870459" cy="753444"/>
              </a:xfrm>
              <a:custGeom>
                <a:avLst/>
                <a:gdLst/>
                <a:ahLst/>
                <a:cxnLst/>
                <a:rect l="l" t="t" r="r" b="b"/>
                <a:pathLst>
                  <a:path w="18922" h="14672" extrusionOk="0">
                    <a:moveTo>
                      <a:pt x="8948" y="0"/>
                    </a:moveTo>
                    <a:lnTo>
                      <a:pt x="8948" y="0"/>
                    </a:lnTo>
                    <a:cubicBezTo>
                      <a:pt x="7418" y="334"/>
                      <a:pt x="5993" y="1137"/>
                      <a:pt x="4918" y="2272"/>
                    </a:cubicBezTo>
                    <a:cubicBezTo>
                      <a:pt x="4197" y="3033"/>
                      <a:pt x="3636" y="3941"/>
                      <a:pt x="3271" y="4920"/>
                    </a:cubicBezTo>
                    <a:cubicBezTo>
                      <a:pt x="3090" y="5402"/>
                      <a:pt x="2959" y="5901"/>
                      <a:pt x="2878" y="6409"/>
                    </a:cubicBezTo>
                    <a:cubicBezTo>
                      <a:pt x="2821" y="6770"/>
                      <a:pt x="2795" y="7158"/>
                      <a:pt x="2933" y="7489"/>
                    </a:cubicBezTo>
                    <a:cubicBezTo>
                      <a:pt x="2821" y="7510"/>
                      <a:pt x="2710" y="7539"/>
                      <a:pt x="2600" y="7572"/>
                    </a:cubicBezTo>
                    <a:cubicBezTo>
                      <a:pt x="1946" y="7770"/>
                      <a:pt x="1350" y="8175"/>
                      <a:pt x="915" y="8705"/>
                    </a:cubicBezTo>
                    <a:cubicBezTo>
                      <a:pt x="607" y="9079"/>
                      <a:pt x="378" y="9510"/>
                      <a:pt x="226" y="9968"/>
                    </a:cubicBezTo>
                    <a:cubicBezTo>
                      <a:pt x="226" y="9968"/>
                      <a:pt x="226" y="9969"/>
                      <a:pt x="225" y="9969"/>
                    </a:cubicBezTo>
                    <a:cubicBezTo>
                      <a:pt x="128" y="10265"/>
                      <a:pt x="61" y="10573"/>
                      <a:pt x="27" y="10883"/>
                    </a:cubicBezTo>
                    <a:cubicBezTo>
                      <a:pt x="9" y="11052"/>
                      <a:pt x="0" y="11223"/>
                      <a:pt x="2" y="11394"/>
                    </a:cubicBezTo>
                    <a:cubicBezTo>
                      <a:pt x="2" y="11586"/>
                      <a:pt x="15" y="11777"/>
                      <a:pt x="38" y="11968"/>
                    </a:cubicBezTo>
                    <a:cubicBezTo>
                      <a:pt x="129" y="12704"/>
                      <a:pt x="378" y="13421"/>
                      <a:pt x="738" y="14073"/>
                    </a:cubicBezTo>
                    <a:cubicBezTo>
                      <a:pt x="761" y="14034"/>
                      <a:pt x="1176" y="13324"/>
                      <a:pt x="2003" y="13070"/>
                    </a:cubicBezTo>
                    <a:cubicBezTo>
                      <a:pt x="2315" y="12975"/>
                      <a:pt x="2578" y="12943"/>
                      <a:pt x="2792" y="12943"/>
                    </a:cubicBezTo>
                    <a:cubicBezTo>
                      <a:pt x="3059" y="12943"/>
                      <a:pt x="3249" y="12994"/>
                      <a:pt x="3362" y="13035"/>
                    </a:cubicBezTo>
                    <a:cubicBezTo>
                      <a:pt x="3364" y="13038"/>
                      <a:pt x="3367" y="13038"/>
                      <a:pt x="3369" y="13039"/>
                    </a:cubicBezTo>
                    <a:cubicBezTo>
                      <a:pt x="3408" y="13054"/>
                      <a:pt x="3437" y="13068"/>
                      <a:pt x="3458" y="13078"/>
                    </a:cubicBezTo>
                    <a:cubicBezTo>
                      <a:pt x="4120" y="13389"/>
                      <a:pt x="4649" y="13977"/>
                      <a:pt x="4875" y="14672"/>
                    </a:cubicBezTo>
                    <a:cubicBezTo>
                      <a:pt x="4945" y="14577"/>
                      <a:pt x="5011" y="14478"/>
                      <a:pt x="5077" y="14378"/>
                    </a:cubicBezTo>
                    <a:cubicBezTo>
                      <a:pt x="5270" y="14080"/>
                      <a:pt x="5438" y="13765"/>
                      <a:pt x="5583" y="13441"/>
                    </a:cubicBezTo>
                    <a:cubicBezTo>
                      <a:pt x="5589" y="13422"/>
                      <a:pt x="5597" y="13406"/>
                      <a:pt x="5605" y="13389"/>
                    </a:cubicBezTo>
                    <a:cubicBezTo>
                      <a:pt x="6040" y="12381"/>
                      <a:pt x="6233" y="11270"/>
                      <a:pt x="6167" y="10177"/>
                    </a:cubicBezTo>
                    <a:cubicBezTo>
                      <a:pt x="6158" y="10021"/>
                      <a:pt x="6144" y="9864"/>
                      <a:pt x="6123" y="9709"/>
                    </a:cubicBezTo>
                    <a:cubicBezTo>
                      <a:pt x="6088" y="9423"/>
                      <a:pt x="6033" y="9139"/>
                      <a:pt x="5959" y="8860"/>
                    </a:cubicBezTo>
                    <a:lnTo>
                      <a:pt x="5959" y="8860"/>
                    </a:lnTo>
                    <a:cubicBezTo>
                      <a:pt x="6111" y="9089"/>
                      <a:pt x="6252" y="9327"/>
                      <a:pt x="6378" y="9571"/>
                    </a:cubicBezTo>
                    <a:cubicBezTo>
                      <a:pt x="6653" y="10099"/>
                      <a:pt x="6868" y="10657"/>
                      <a:pt x="7014" y="11235"/>
                    </a:cubicBezTo>
                    <a:cubicBezTo>
                      <a:pt x="7723" y="10959"/>
                      <a:pt x="8395" y="10583"/>
                      <a:pt x="9002" y="10125"/>
                    </a:cubicBezTo>
                    <a:cubicBezTo>
                      <a:pt x="9101" y="10051"/>
                      <a:pt x="9197" y="9974"/>
                      <a:pt x="9293" y="9895"/>
                    </a:cubicBezTo>
                    <a:cubicBezTo>
                      <a:pt x="9188" y="9253"/>
                      <a:pt x="9049" y="8615"/>
                      <a:pt x="8871" y="7991"/>
                    </a:cubicBezTo>
                    <a:cubicBezTo>
                      <a:pt x="8854" y="7930"/>
                      <a:pt x="8838" y="7867"/>
                      <a:pt x="8821" y="7806"/>
                    </a:cubicBezTo>
                    <a:cubicBezTo>
                      <a:pt x="8727" y="7485"/>
                      <a:pt x="8623" y="7167"/>
                      <a:pt x="8512" y="6850"/>
                    </a:cubicBezTo>
                    <a:lnTo>
                      <a:pt x="8512" y="6850"/>
                    </a:lnTo>
                    <a:cubicBezTo>
                      <a:pt x="8836" y="7068"/>
                      <a:pt x="9145" y="7309"/>
                      <a:pt x="9439" y="7566"/>
                    </a:cubicBezTo>
                    <a:cubicBezTo>
                      <a:pt x="10014" y="8069"/>
                      <a:pt x="10527" y="8641"/>
                      <a:pt x="10965" y="9265"/>
                    </a:cubicBezTo>
                    <a:cubicBezTo>
                      <a:pt x="11889" y="8936"/>
                      <a:pt x="12757" y="8458"/>
                      <a:pt x="13529" y="7856"/>
                    </a:cubicBezTo>
                    <a:cubicBezTo>
                      <a:pt x="13632" y="7775"/>
                      <a:pt x="13733" y="7693"/>
                      <a:pt x="13833" y="7609"/>
                    </a:cubicBezTo>
                    <a:cubicBezTo>
                      <a:pt x="13693" y="6911"/>
                      <a:pt x="13456" y="6232"/>
                      <a:pt x="13135" y="5597"/>
                    </a:cubicBezTo>
                    <a:cubicBezTo>
                      <a:pt x="12976" y="5280"/>
                      <a:pt x="12794" y="4972"/>
                      <a:pt x="12592" y="4680"/>
                    </a:cubicBezTo>
                    <a:lnTo>
                      <a:pt x="12592" y="4680"/>
                    </a:lnTo>
                    <a:cubicBezTo>
                      <a:pt x="13830" y="5147"/>
                      <a:pt x="14915" y="6007"/>
                      <a:pt x="15650" y="7102"/>
                    </a:cubicBezTo>
                    <a:cubicBezTo>
                      <a:pt x="16484" y="6807"/>
                      <a:pt x="17409" y="6252"/>
                      <a:pt x="18063" y="5603"/>
                    </a:cubicBezTo>
                    <a:cubicBezTo>
                      <a:pt x="18152" y="5516"/>
                      <a:pt x="18236" y="5428"/>
                      <a:pt x="18314" y="5336"/>
                    </a:cubicBezTo>
                    <a:cubicBezTo>
                      <a:pt x="18348" y="5297"/>
                      <a:pt x="18380" y="5258"/>
                      <a:pt x="18413" y="5218"/>
                    </a:cubicBezTo>
                    <a:cubicBezTo>
                      <a:pt x="18122" y="4771"/>
                      <a:pt x="17794" y="4347"/>
                      <a:pt x="17431" y="3955"/>
                    </a:cubicBezTo>
                    <a:lnTo>
                      <a:pt x="17431" y="3955"/>
                    </a:lnTo>
                    <a:cubicBezTo>
                      <a:pt x="17607" y="4051"/>
                      <a:pt x="17777" y="4156"/>
                      <a:pt x="17940" y="4273"/>
                    </a:cubicBezTo>
                    <a:cubicBezTo>
                      <a:pt x="18307" y="4531"/>
                      <a:pt x="18639" y="4840"/>
                      <a:pt x="18922" y="5186"/>
                    </a:cubicBezTo>
                    <a:cubicBezTo>
                      <a:pt x="18506" y="3905"/>
                      <a:pt x="17585" y="2820"/>
                      <a:pt x="16467" y="2065"/>
                    </a:cubicBezTo>
                    <a:cubicBezTo>
                      <a:pt x="16033" y="1774"/>
                      <a:pt x="15571" y="1529"/>
                      <a:pt x="15090" y="1325"/>
                    </a:cubicBezTo>
                    <a:cubicBezTo>
                      <a:pt x="14328" y="1002"/>
                      <a:pt x="13520" y="778"/>
                      <a:pt x="12702" y="634"/>
                    </a:cubicBezTo>
                    <a:cubicBezTo>
                      <a:pt x="12126" y="532"/>
                      <a:pt x="11542" y="467"/>
                      <a:pt x="10959" y="467"/>
                    </a:cubicBezTo>
                    <a:cubicBezTo>
                      <a:pt x="10724" y="467"/>
                      <a:pt x="10490" y="477"/>
                      <a:pt x="10256" y="500"/>
                    </a:cubicBezTo>
                    <a:cubicBezTo>
                      <a:pt x="10232" y="503"/>
                      <a:pt x="10208" y="505"/>
                      <a:pt x="10184" y="508"/>
                    </a:cubicBezTo>
                    <a:cubicBezTo>
                      <a:pt x="9521" y="579"/>
                      <a:pt x="8862" y="756"/>
                      <a:pt x="8271" y="1059"/>
                    </a:cubicBezTo>
                    <a:cubicBezTo>
                      <a:pt x="8245" y="1070"/>
                      <a:pt x="8221" y="1083"/>
                      <a:pt x="8196" y="1096"/>
                    </a:cubicBezTo>
                    <a:cubicBezTo>
                      <a:pt x="8256" y="935"/>
                      <a:pt x="8331" y="778"/>
                      <a:pt x="8421" y="630"/>
                    </a:cubicBezTo>
                    <a:cubicBezTo>
                      <a:pt x="8562" y="394"/>
                      <a:pt x="8740" y="181"/>
                      <a:pt x="8948" y="0"/>
                    </a:cubicBezTo>
                    <a:close/>
                  </a:path>
                </a:pathLst>
              </a:custGeom>
              <a:solidFill>
                <a:srgbClr val="85200C"/>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8" name="Google Shape;1526;p37">
                <a:extLst>
                  <a:ext uri="{FF2B5EF4-FFF2-40B4-BE49-F238E27FC236}">
                    <a16:creationId xmlns:a16="http://schemas.microsoft.com/office/drawing/2014/main" id="{D205306C-8EF8-60F2-2811-CE986398C0BE}"/>
                  </a:ext>
                </a:extLst>
              </p:cNvPr>
              <p:cNvSpPr/>
              <p:nvPr/>
            </p:nvSpPr>
            <p:spPr>
              <a:xfrm>
                <a:off x="4437570" y="3225074"/>
                <a:ext cx="1128027" cy="641701"/>
              </a:xfrm>
              <a:custGeom>
                <a:avLst/>
                <a:gdLst/>
                <a:ahLst/>
                <a:cxnLst/>
                <a:rect l="l" t="t" r="r" b="b"/>
                <a:pathLst>
                  <a:path w="24521" h="12496" extrusionOk="0">
                    <a:moveTo>
                      <a:pt x="19731" y="368"/>
                    </a:moveTo>
                    <a:cubicBezTo>
                      <a:pt x="21624" y="368"/>
                      <a:pt x="23315" y="1697"/>
                      <a:pt x="23692" y="3612"/>
                    </a:cubicBezTo>
                    <a:cubicBezTo>
                      <a:pt x="24120" y="5787"/>
                      <a:pt x="22688" y="7904"/>
                      <a:pt x="20498" y="8333"/>
                    </a:cubicBezTo>
                    <a:cubicBezTo>
                      <a:pt x="20236" y="8384"/>
                      <a:pt x="19974" y="8409"/>
                      <a:pt x="19715" y="8409"/>
                    </a:cubicBezTo>
                    <a:cubicBezTo>
                      <a:pt x="17824" y="8409"/>
                      <a:pt x="16131" y="7079"/>
                      <a:pt x="15755" y="5165"/>
                    </a:cubicBezTo>
                    <a:cubicBezTo>
                      <a:pt x="15326" y="2988"/>
                      <a:pt x="16759" y="872"/>
                      <a:pt x="18948" y="444"/>
                    </a:cubicBezTo>
                    <a:cubicBezTo>
                      <a:pt x="19211" y="392"/>
                      <a:pt x="19473" y="368"/>
                      <a:pt x="19731" y="368"/>
                    </a:cubicBezTo>
                    <a:close/>
                    <a:moveTo>
                      <a:pt x="11395" y="4088"/>
                    </a:moveTo>
                    <a:cubicBezTo>
                      <a:pt x="13133" y="4088"/>
                      <a:pt x="14704" y="5210"/>
                      <a:pt x="15241" y="6876"/>
                    </a:cubicBezTo>
                    <a:cubicBezTo>
                      <a:pt x="15286" y="7024"/>
                      <a:pt x="15326" y="7176"/>
                      <a:pt x="15358" y="7332"/>
                    </a:cubicBezTo>
                    <a:cubicBezTo>
                      <a:pt x="15785" y="9507"/>
                      <a:pt x="14352" y="11626"/>
                      <a:pt x="12165" y="12053"/>
                    </a:cubicBezTo>
                    <a:lnTo>
                      <a:pt x="12164" y="12053"/>
                    </a:lnTo>
                    <a:cubicBezTo>
                      <a:pt x="11900" y="12104"/>
                      <a:pt x="11638" y="12129"/>
                      <a:pt x="11379" y="12129"/>
                    </a:cubicBezTo>
                    <a:cubicBezTo>
                      <a:pt x="9790" y="12129"/>
                      <a:pt x="8343" y="11191"/>
                      <a:pt x="7697" y="9758"/>
                    </a:cubicBezTo>
                    <a:cubicBezTo>
                      <a:pt x="7668" y="9695"/>
                      <a:pt x="7642" y="9633"/>
                      <a:pt x="7618" y="9571"/>
                    </a:cubicBezTo>
                    <a:lnTo>
                      <a:pt x="7618" y="9569"/>
                    </a:lnTo>
                    <a:cubicBezTo>
                      <a:pt x="7532" y="9351"/>
                      <a:pt x="7465" y="9123"/>
                      <a:pt x="7419" y="8885"/>
                    </a:cubicBezTo>
                    <a:cubicBezTo>
                      <a:pt x="6990" y="6711"/>
                      <a:pt x="8423" y="4592"/>
                      <a:pt x="10613" y="4164"/>
                    </a:cubicBezTo>
                    <a:cubicBezTo>
                      <a:pt x="10876" y="4112"/>
                      <a:pt x="11137" y="4088"/>
                      <a:pt x="11395" y="4088"/>
                    </a:cubicBezTo>
                    <a:close/>
                    <a:moveTo>
                      <a:pt x="19733" y="1"/>
                    </a:moveTo>
                    <a:cubicBezTo>
                      <a:pt x="19451" y="1"/>
                      <a:pt x="19165" y="28"/>
                      <a:pt x="18877" y="84"/>
                    </a:cubicBezTo>
                    <a:lnTo>
                      <a:pt x="18876" y="84"/>
                    </a:lnTo>
                    <a:cubicBezTo>
                      <a:pt x="16489" y="552"/>
                      <a:pt x="14925" y="2862"/>
                      <a:pt x="15393" y="5235"/>
                    </a:cubicBezTo>
                    <a:cubicBezTo>
                      <a:pt x="15477" y="5665"/>
                      <a:pt x="15623" y="6068"/>
                      <a:pt x="15819" y="6437"/>
                    </a:cubicBezTo>
                    <a:cubicBezTo>
                      <a:pt x="15721" y="6482"/>
                      <a:pt x="15624" y="6530"/>
                      <a:pt x="15526" y="6578"/>
                    </a:cubicBezTo>
                    <a:cubicBezTo>
                      <a:pt x="14888" y="4863"/>
                      <a:pt x="13227" y="3721"/>
                      <a:pt x="11396" y="3721"/>
                    </a:cubicBezTo>
                    <a:cubicBezTo>
                      <a:pt x="11114" y="3721"/>
                      <a:pt x="10828" y="3748"/>
                      <a:pt x="10542" y="3804"/>
                    </a:cubicBezTo>
                    <a:cubicBezTo>
                      <a:pt x="8154" y="4271"/>
                      <a:pt x="6590" y="6583"/>
                      <a:pt x="7057" y="8956"/>
                    </a:cubicBezTo>
                    <a:cubicBezTo>
                      <a:pt x="7088" y="9115"/>
                      <a:pt x="7127" y="9268"/>
                      <a:pt x="7175" y="9420"/>
                    </a:cubicBezTo>
                    <a:cubicBezTo>
                      <a:pt x="6155" y="9086"/>
                      <a:pt x="5134" y="8752"/>
                      <a:pt x="4115" y="8419"/>
                    </a:cubicBezTo>
                    <a:cubicBezTo>
                      <a:pt x="3533" y="8229"/>
                      <a:pt x="2951" y="8038"/>
                      <a:pt x="2371" y="7848"/>
                    </a:cubicBezTo>
                    <a:cubicBezTo>
                      <a:pt x="2099" y="7760"/>
                      <a:pt x="1831" y="7664"/>
                      <a:pt x="1557" y="7585"/>
                    </a:cubicBezTo>
                    <a:cubicBezTo>
                      <a:pt x="1395" y="7539"/>
                      <a:pt x="1224" y="7503"/>
                      <a:pt x="1053" y="7503"/>
                    </a:cubicBezTo>
                    <a:cubicBezTo>
                      <a:pt x="968" y="7503"/>
                      <a:pt x="884" y="7512"/>
                      <a:pt x="800" y="7533"/>
                    </a:cubicBezTo>
                    <a:cubicBezTo>
                      <a:pt x="304" y="7658"/>
                      <a:pt x="0" y="8198"/>
                      <a:pt x="131" y="8684"/>
                    </a:cubicBezTo>
                    <a:cubicBezTo>
                      <a:pt x="156" y="8777"/>
                      <a:pt x="232" y="8819"/>
                      <a:pt x="309" y="8819"/>
                    </a:cubicBezTo>
                    <a:cubicBezTo>
                      <a:pt x="417" y="8819"/>
                      <a:pt x="527" y="8735"/>
                      <a:pt x="491" y="8601"/>
                    </a:cubicBezTo>
                    <a:cubicBezTo>
                      <a:pt x="383" y="8206"/>
                      <a:pt x="687" y="7869"/>
                      <a:pt x="1077" y="7869"/>
                    </a:cubicBezTo>
                    <a:cubicBezTo>
                      <a:pt x="1090" y="7869"/>
                      <a:pt x="1103" y="7870"/>
                      <a:pt x="1116" y="7871"/>
                    </a:cubicBezTo>
                    <a:cubicBezTo>
                      <a:pt x="1360" y="7886"/>
                      <a:pt x="1599" y="7982"/>
                      <a:pt x="1829" y="8056"/>
                    </a:cubicBezTo>
                    <a:cubicBezTo>
                      <a:pt x="2091" y="8142"/>
                      <a:pt x="2352" y="8228"/>
                      <a:pt x="2613" y="8313"/>
                    </a:cubicBezTo>
                    <a:cubicBezTo>
                      <a:pt x="3641" y="8650"/>
                      <a:pt x="4668" y="8985"/>
                      <a:pt x="5696" y="9321"/>
                    </a:cubicBezTo>
                    <a:lnTo>
                      <a:pt x="7339" y="9859"/>
                    </a:lnTo>
                    <a:cubicBezTo>
                      <a:pt x="8033" y="11451"/>
                      <a:pt x="9628" y="12496"/>
                      <a:pt x="11380" y="12496"/>
                    </a:cubicBezTo>
                    <a:cubicBezTo>
                      <a:pt x="11662" y="12496"/>
                      <a:pt x="11948" y="12469"/>
                      <a:pt x="12235" y="12413"/>
                    </a:cubicBezTo>
                    <a:cubicBezTo>
                      <a:pt x="14622" y="11946"/>
                      <a:pt x="16186" y="9636"/>
                      <a:pt x="15720" y="7261"/>
                    </a:cubicBezTo>
                    <a:cubicBezTo>
                      <a:pt x="15698" y="7150"/>
                      <a:pt x="15671" y="7039"/>
                      <a:pt x="15642" y="6930"/>
                    </a:cubicBezTo>
                    <a:cubicBezTo>
                      <a:pt x="15763" y="6872"/>
                      <a:pt x="15884" y="6813"/>
                      <a:pt x="16004" y="6754"/>
                    </a:cubicBezTo>
                    <a:cubicBezTo>
                      <a:pt x="16803" y="7995"/>
                      <a:pt x="18202" y="8776"/>
                      <a:pt x="19717" y="8776"/>
                    </a:cubicBezTo>
                    <a:cubicBezTo>
                      <a:pt x="19998" y="8776"/>
                      <a:pt x="20284" y="8749"/>
                      <a:pt x="20570" y="8693"/>
                    </a:cubicBezTo>
                    <a:cubicBezTo>
                      <a:pt x="22958" y="8225"/>
                      <a:pt x="24521" y="5913"/>
                      <a:pt x="24055" y="3540"/>
                    </a:cubicBezTo>
                    <a:cubicBezTo>
                      <a:pt x="23643" y="1451"/>
                      <a:pt x="21797" y="1"/>
                      <a:pt x="19733" y="1"/>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9" name="Google Shape;1527;p37">
                <a:extLst>
                  <a:ext uri="{FF2B5EF4-FFF2-40B4-BE49-F238E27FC236}">
                    <a16:creationId xmlns:a16="http://schemas.microsoft.com/office/drawing/2014/main" id="{E1020F46-F602-00AC-D2F0-78391234B800}"/>
                  </a:ext>
                </a:extLst>
              </p:cNvPr>
              <p:cNvSpPr/>
              <p:nvPr/>
            </p:nvSpPr>
            <p:spPr>
              <a:xfrm>
                <a:off x="5158690" y="3605741"/>
                <a:ext cx="116064" cy="155701"/>
              </a:xfrm>
              <a:custGeom>
                <a:avLst/>
                <a:gdLst/>
                <a:ahLst/>
                <a:cxnLst/>
                <a:rect l="l" t="t" r="r" b="b"/>
                <a:pathLst>
                  <a:path w="2523" h="3032" extrusionOk="0">
                    <a:moveTo>
                      <a:pt x="1619" y="1"/>
                    </a:moveTo>
                    <a:cubicBezTo>
                      <a:pt x="1185" y="1"/>
                      <a:pt x="257" y="608"/>
                      <a:pt x="131" y="1369"/>
                    </a:cubicBezTo>
                    <a:cubicBezTo>
                      <a:pt x="0" y="2171"/>
                      <a:pt x="435" y="2908"/>
                      <a:pt x="1104" y="3016"/>
                    </a:cubicBezTo>
                    <a:cubicBezTo>
                      <a:pt x="1168" y="3026"/>
                      <a:pt x="1231" y="3031"/>
                      <a:pt x="1291" y="3031"/>
                    </a:cubicBezTo>
                    <a:cubicBezTo>
                      <a:pt x="1863" y="3031"/>
                      <a:pt x="2272" y="2580"/>
                      <a:pt x="2391" y="1856"/>
                    </a:cubicBezTo>
                    <a:cubicBezTo>
                      <a:pt x="2522" y="1054"/>
                      <a:pt x="2151" y="88"/>
                      <a:pt x="1685" y="6"/>
                    </a:cubicBezTo>
                    <a:cubicBezTo>
                      <a:pt x="1664" y="3"/>
                      <a:pt x="1643" y="1"/>
                      <a:pt x="1619"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0" name="Google Shape;1528;p37">
                <a:extLst>
                  <a:ext uri="{FF2B5EF4-FFF2-40B4-BE49-F238E27FC236}">
                    <a16:creationId xmlns:a16="http://schemas.microsoft.com/office/drawing/2014/main" id="{A63B8E68-3713-14CE-5381-F0EEC1C7985F}"/>
                  </a:ext>
                </a:extLst>
              </p:cNvPr>
              <p:cNvSpPr/>
              <p:nvPr/>
            </p:nvSpPr>
            <p:spPr>
              <a:xfrm>
                <a:off x="5095819" y="3800050"/>
                <a:ext cx="228816" cy="149795"/>
              </a:xfrm>
              <a:custGeom>
                <a:avLst/>
                <a:gdLst/>
                <a:ahLst/>
                <a:cxnLst/>
                <a:rect l="l" t="t" r="r" b="b"/>
                <a:pathLst>
                  <a:path w="4974" h="2917" extrusionOk="0">
                    <a:moveTo>
                      <a:pt x="4320" y="1"/>
                    </a:moveTo>
                    <a:cubicBezTo>
                      <a:pt x="4298" y="1"/>
                      <a:pt x="4277" y="1"/>
                      <a:pt x="4254" y="3"/>
                    </a:cubicBezTo>
                    <a:cubicBezTo>
                      <a:pt x="4207" y="5"/>
                      <a:pt x="4159" y="10"/>
                      <a:pt x="4106" y="17"/>
                    </a:cubicBezTo>
                    <a:cubicBezTo>
                      <a:pt x="3654" y="77"/>
                      <a:pt x="3041" y="287"/>
                      <a:pt x="2353" y="382"/>
                    </a:cubicBezTo>
                    <a:cubicBezTo>
                      <a:pt x="1589" y="488"/>
                      <a:pt x="901" y="427"/>
                      <a:pt x="478" y="527"/>
                    </a:cubicBezTo>
                    <a:cubicBezTo>
                      <a:pt x="449" y="534"/>
                      <a:pt x="421" y="542"/>
                      <a:pt x="395" y="551"/>
                    </a:cubicBezTo>
                    <a:cubicBezTo>
                      <a:pt x="134" y="634"/>
                      <a:pt x="0" y="799"/>
                      <a:pt x="48" y="1147"/>
                    </a:cubicBezTo>
                    <a:cubicBezTo>
                      <a:pt x="106" y="1559"/>
                      <a:pt x="389" y="1999"/>
                      <a:pt x="804" y="2337"/>
                    </a:cubicBezTo>
                    <a:cubicBezTo>
                      <a:pt x="1227" y="2678"/>
                      <a:pt x="1788" y="2917"/>
                      <a:pt x="2393" y="2917"/>
                    </a:cubicBezTo>
                    <a:cubicBezTo>
                      <a:pt x="2497" y="2917"/>
                      <a:pt x="2602" y="2910"/>
                      <a:pt x="2707" y="2895"/>
                    </a:cubicBezTo>
                    <a:cubicBezTo>
                      <a:pt x="3003" y="2853"/>
                      <a:pt x="3281" y="2755"/>
                      <a:pt x="3533" y="2618"/>
                    </a:cubicBezTo>
                    <a:cubicBezTo>
                      <a:pt x="4415" y="2139"/>
                      <a:pt x="4974" y="1178"/>
                      <a:pt x="4876" y="479"/>
                    </a:cubicBezTo>
                    <a:lnTo>
                      <a:pt x="4878" y="479"/>
                    </a:lnTo>
                    <a:cubicBezTo>
                      <a:pt x="4827" y="119"/>
                      <a:pt x="4627" y="1"/>
                      <a:pt x="4320"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1" name="Google Shape;1529;p37">
                <a:extLst>
                  <a:ext uri="{FF2B5EF4-FFF2-40B4-BE49-F238E27FC236}">
                    <a16:creationId xmlns:a16="http://schemas.microsoft.com/office/drawing/2014/main" id="{AACF5F84-C0B5-6207-C8C8-516BA1707AD2}"/>
                  </a:ext>
                </a:extLst>
              </p:cNvPr>
              <p:cNvSpPr/>
              <p:nvPr/>
            </p:nvSpPr>
            <p:spPr>
              <a:xfrm>
                <a:off x="5132805" y="3899260"/>
                <a:ext cx="125587" cy="50531"/>
              </a:xfrm>
              <a:custGeom>
                <a:avLst/>
                <a:gdLst/>
                <a:ahLst/>
                <a:cxnLst/>
                <a:rect l="l" t="t" r="r" b="b"/>
                <a:pathLst>
                  <a:path w="2730" h="984" extrusionOk="0">
                    <a:moveTo>
                      <a:pt x="1220" y="1"/>
                    </a:moveTo>
                    <a:cubicBezTo>
                      <a:pt x="785" y="1"/>
                      <a:pt x="351" y="145"/>
                      <a:pt x="0" y="405"/>
                    </a:cubicBezTo>
                    <a:cubicBezTo>
                      <a:pt x="422" y="746"/>
                      <a:pt x="982" y="984"/>
                      <a:pt x="1586" y="984"/>
                    </a:cubicBezTo>
                    <a:cubicBezTo>
                      <a:pt x="1690" y="984"/>
                      <a:pt x="1795" y="977"/>
                      <a:pt x="1902" y="962"/>
                    </a:cubicBezTo>
                    <a:cubicBezTo>
                      <a:pt x="2199" y="921"/>
                      <a:pt x="2477" y="823"/>
                      <a:pt x="2729" y="686"/>
                    </a:cubicBezTo>
                    <a:cubicBezTo>
                      <a:pt x="2382" y="297"/>
                      <a:pt x="1882" y="43"/>
                      <a:pt x="1360" y="6"/>
                    </a:cubicBezTo>
                    <a:cubicBezTo>
                      <a:pt x="1313" y="2"/>
                      <a:pt x="1266" y="1"/>
                      <a:pt x="1220" y="1"/>
                    </a:cubicBez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2" name="Google Shape;1530;p37">
                <a:extLst>
                  <a:ext uri="{FF2B5EF4-FFF2-40B4-BE49-F238E27FC236}">
                    <a16:creationId xmlns:a16="http://schemas.microsoft.com/office/drawing/2014/main" id="{FC825F27-4A60-B592-2402-F442EB8C20F1}"/>
                  </a:ext>
                </a:extLst>
              </p:cNvPr>
              <p:cNvSpPr/>
              <p:nvPr/>
            </p:nvSpPr>
            <p:spPr>
              <a:xfrm>
                <a:off x="5113990" y="3800872"/>
                <a:ext cx="170761" cy="63061"/>
              </a:xfrm>
              <a:custGeom>
                <a:avLst/>
                <a:gdLst/>
                <a:ahLst/>
                <a:cxnLst/>
                <a:rect l="l" t="t" r="r" b="b"/>
                <a:pathLst>
                  <a:path w="3712" h="1228" extrusionOk="0">
                    <a:moveTo>
                      <a:pt x="3711" y="1"/>
                    </a:moveTo>
                    <a:cubicBezTo>
                      <a:pt x="3259" y="61"/>
                      <a:pt x="2646" y="271"/>
                      <a:pt x="1958" y="366"/>
                    </a:cubicBezTo>
                    <a:cubicBezTo>
                      <a:pt x="1194" y="471"/>
                      <a:pt x="506" y="411"/>
                      <a:pt x="83" y="511"/>
                    </a:cubicBezTo>
                    <a:cubicBezTo>
                      <a:pt x="52" y="518"/>
                      <a:pt x="26" y="526"/>
                      <a:pt x="0" y="535"/>
                    </a:cubicBezTo>
                    <a:cubicBezTo>
                      <a:pt x="332" y="959"/>
                      <a:pt x="938" y="1227"/>
                      <a:pt x="1624" y="1227"/>
                    </a:cubicBezTo>
                    <a:cubicBezTo>
                      <a:pt x="1732" y="1227"/>
                      <a:pt x="1841" y="1221"/>
                      <a:pt x="1951" y="1207"/>
                    </a:cubicBezTo>
                    <a:cubicBezTo>
                      <a:pt x="2807" y="1101"/>
                      <a:pt x="3488" y="607"/>
                      <a:pt x="3711"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3" name="Google Shape;1531;p37">
                <a:extLst>
                  <a:ext uri="{FF2B5EF4-FFF2-40B4-BE49-F238E27FC236}">
                    <a16:creationId xmlns:a16="http://schemas.microsoft.com/office/drawing/2014/main" id="{54276797-58FA-2690-1060-1EE71B1FA28C}"/>
                  </a:ext>
                </a:extLst>
              </p:cNvPr>
              <p:cNvSpPr/>
              <p:nvPr/>
            </p:nvSpPr>
            <p:spPr>
              <a:xfrm>
                <a:off x="5202361" y="3949584"/>
                <a:ext cx="59389" cy="49761"/>
              </a:xfrm>
              <a:custGeom>
                <a:avLst/>
                <a:gdLst/>
                <a:ahLst/>
                <a:cxnLst/>
                <a:rect l="l" t="t" r="r" b="b"/>
                <a:pathLst>
                  <a:path w="1291" h="969" extrusionOk="0">
                    <a:moveTo>
                      <a:pt x="1207" y="1"/>
                    </a:moveTo>
                    <a:cubicBezTo>
                      <a:pt x="1185" y="1"/>
                      <a:pt x="1163" y="11"/>
                      <a:pt x="1148" y="30"/>
                    </a:cubicBezTo>
                    <a:cubicBezTo>
                      <a:pt x="873" y="390"/>
                      <a:pt x="486" y="673"/>
                      <a:pt x="57" y="827"/>
                    </a:cubicBezTo>
                    <a:cubicBezTo>
                      <a:pt x="20" y="842"/>
                      <a:pt x="0" y="883"/>
                      <a:pt x="13" y="921"/>
                    </a:cubicBezTo>
                    <a:cubicBezTo>
                      <a:pt x="25" y="951"/>
                      <a:pt x="54" y="969"/>
                      <a:pt x="84" y="969"/>
                    </a:cubicBezTo>
                    <a:cubicBezTo>
                      <a:pt x="92" y="969"/>
                      <a:pt x="100" y="968"/>
                      <a:pt x="108" y="965"/>
                    </a:cubicBezTo>
                    <a:cubicBezTo>
                      <a:pt x="190" y="935"/>
                      <a:pt x="269" y="901"/>
                      <a:pt x="348" y="864"/>
                    </a:cubicBezTo>
                    <a:cubicBezTo>
                      <a:pt x="706" y="691"/>
                      <a:pt x="1025" y="431"/>
                      <a:pt x="1265" y="118"/>
                    </a:cubicBezTo>
                    <a:cubicBezTo>
                      <a:pt x="1290" y="86"/>
                      <a:pt x="1284" y="40"/>
                      <a:pt x="1251" y="16"/>
                    </a:cubicBezTo>
                    <a:cubicBezTo>
                      <a:pt x="1238" y="5"/>
                      <a:pt x="1222" y="1"/>
                      <a:pt x="1207"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4" name="Google Shape;1532;p37">
                <a:extLst>
                  <a:ext uri="{FF2B5EF4-FFF2-40B4-BE49-F238E27FC236}">
                    <a16:creationId xmlns:a16="http://schemas.microsoft.com/office/drawing/2014/main" id="{69A6A492-008F-343E-A131-7E2A58EAB38E}"/>
                  </a:ext>
                </a:extLst>
              </p:cNvPr>
              <p:cNvSpPr/>
              <p:nvPr/>
            </p:nvSpPr>
            <p:spPr>
              <a:xfrm>
                <a:off x="4607503" y="5258058"/>
                <a:ext cx="1463432" cy="732543"/>
              </a:xfrm>
              <a:custGeom>
                <a:avLst/>
                <a:gdLst/>
                <a:ahLst/>
                <a:cxnLst/>
                <a:rect l="l" t="t" r="r" b="b"/>
                <a:pathLst>
                  <a:path w="31812" h="14265" extrusionOk="0">
                    <a:moveTo>
                      <a:pt x="28568" y="1"/>
                    </a:moveTo>
                    <a:lnTo>
                      <a:pt x="0" y="2984"/>
                    </a:lnTo>
                    <a:lnTo>
                      <a:pt x="62" y="12631"/>
                    </a:lnTo>
                    <a:cubicBezTo>
                      <a:pt x="62" y="12631"/>
                      <a:pt x="6214" y="14264"/>
                      <a:pt x="13182" y="14264"/>
                    </a:cubicBezTo>
                    <a:cubicBezTo>
                      <a:pt x="14624" y="14264"/>
                      <a:pt x="16100" y="14195"/>
                      <a:pt x="17564" y="14026"/>
                    </a:cubicBezTo>
                    <a:cubicBezTo>
                      <a:pt x="26104" y="13043"/>
                      <a:pt x="31811" y="10125"/>
                      <a:pt x="31811" y="10125"/>
                    </a:cubicBezTo>
                    <a:lnTo>
                      <a:pt x="28568" y="1"/>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5" name="Google Shape;1533;p37">
                <a:extLst>
                  <a:ext uri="{FF2B5EF4-FFF2-40B4-BE49-F238E27FC236}">
                    <a16:creationId xmlns:a16="http://schemas.microsoft.com/office/drawing/2014/main" id="{AD067ACD-06B6-89A9-4E99-E6600202B9CD}"/>
                  </a:ext>
                </a:extLst>
              </p:cNvPr>
              <p:cNvSpPr/>
              <p:nvPr/>
            </p:nvSpPr>
            <p:spPr>
              <a:xfrm>
                <a:off x="5391523" y="5523645"/>
                <a:ext cx="2070" cy="411"/>
              </a:xfrm>
              <a:custGeom>
                <a:avLst/>
                <a:gdLst/>
                <a:ahLst/>
                <a:cxnLst/>
                <a:rect l="l" t="t" r="r" b="b"/>
                <a:pathLst>
                  <a:path w="45" h="8" extrusionOk="0">
                    <a:moveTo>
                      <a:pt x="45" y="1"/>
                    </a:moveTo>
                    <a:cubicBezTo>
                      <a:pt x="30" y="3"/>
                      <a:pt x="16" y="5"/>
                      <a:pt x="0" y="7"/>
                    </a:cubicBezTo>
                    <a:cubicBezTo>
                      <a:pt x="16" y="6"/>
                      <a:pt x="30" y="5"/>
                      <a:pt x="45" y="2"/>
                    </a:cubicBezTo>
                    <a:lnTo>
                      <a:pt x="45" y="1"/>
                    </a:ln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6" name="Google Shape;1534;p37">
                <a:extLst>
                  <a:ext uri="{FF2B5EF4-FFF2-40B4-BE49-F238E27FC236}">
                    <a16:creationId xmlns:a16="http://schemas.microsoft.com/office/drawing/2014/main" id="{A8C6AF69-E849-DF2B-B9E3-B9EE42D35CCC}"/>
                  </a:ext>
                </a:extLst>
              </p:cNvPr>
              <p:cNvSpPr/>
              <p:nvPr/>
            </p:nvSpPr>
            <p:spPr>
              <a:xfrm>
                <a:off x="5115554" y="4468434"/>
                <a:ext cx="393137" cy="1058221"/>
              </a:xfrm>
              <a:custGeom>
                <a:avLst/>
                <a:gdLst/>
                <a:ahLst/>
                <a:cxnLst/>
                <a:rect l="l" t="t" r="r" b="b"/>
                <a:pathLst>
                  <a:path w="8546" h="20607" extrusionOk="0">
                    <a:moveTo>
                      <a:pt x="7362" y="1"/>
                    </a:moveTo>
                    <a:cubicBezTo>
                      <a:pt x="7157" y="152"/>
                      <a:pt x="6894" y="293"/>
                      <a:pt x="6602" y="423"/>
                    </a:cubicBezTo>
                    <a:cubicBezTo>
                      <a:pt x="5593" y="872"/>
                      <a:pt x="4243" y="1178"/>
                      <a:pt x="3817" y="1231"/>
                    </a:cubicBezTo>
                    <a:cubicBezTo>
                      <a:pt x="3800" y="1234"/>
                      <a:pt x="3786" y="1235"/>
                      <a:pt x="3773" y="1236"/>
                    </a:cubicBezTo>
                    <a:cubicBezTo>
                      <a:pt x="3756" y="1237"/>
                      <a:pt x="3743" y="1239"/>
                      <a:pt x="3730" y="1240"/>
                    </a:cubicBezTo>
                    <a:cubicBezTo>
                      <a:pt x="3586" y="1255"/>
                      <a:pt x="3331" y="1267"/>
                      <a:pt x="3015" y="1267"/>
                    </a:cubicBezTo>
                    <a:cubicBezTo>
                      <a:pt x="2400" y="1267"/>
                      <a:pt x="1553" y="1224"/>
                      <a:pt x="835" y="1087"/>
                    </a:cubicBezTo>
                    <a:cubicBezTo>
                      <a:pt x="521" y="1027"/>
                      <a:pt x="234" y="949"/>
                      <a:pt x="0" y="849"/>
                    </a:cubicBezTo>
                    <a:lnTo>
                      <a:pt x="0" y="849"/>
                    </a:lnTo>
                    <a:lnTo>
                      <a:pt x="34" y="1049"/>
                    </a:lnTo>
                    <a:lnTo>
                      <a:pt x="3347" y="20395"/>
                    </a:lnTo>
                    <a:cubicBezTo>
                      <a:pt x="3347" y="20395"/>
                      <a:pt x="3965" y="20607"/>
                      <a:pt x="5050" y="20607"/>
                    </a:cubicBezTo>
                    <a:cubicBezTo>
                      <a:pt x="5323" y="20607"/>
                      <a:pt x="5625" y="20594"/>
                      <a:pt x="5954" y="20560"/>
                    </a:cubicBezTo>
                    <a:cubicBezTo>
                      <a:pt x="5970" y="20559"/>
                      <a:pt x="5984" y="20558"/>
                      <a:pt x="5998" y="20555"/>
                    </a:cubicBezTo>
                    <a:lnTo>
                      <a:pt x="5999" y="20555"/>
                    </a:lnTo>
                    <a:cubicBezTo>
                      <a:pt x="6015" y="20554"/>
                      <a:pt x="6029" y="20552"/>
                      <a:pt x="6044" y="20550"/>
                    </a:cubicBezTo>
                    <a:cubicBezTo>
                      <a:pt x="7680" y="20339"/>
                      <a:pt x="8545" y="19797"/>
                      <a:pt x="8545" y="19797"/>
                    </a:cubicBezTo>
                    <a:lnTo>
                      <a:pt x="7374" y="204"/>
                    </a:lnTo>
                    <a:lnTo>
                      <a:pt x="7362" y="2"/>
                    </a:lnTo>
                    <a:lnTo>
                      <a:pt x="7362" y="1"/>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7" name="Google Shape;1535;p37">
                <a:extLst>
                  <a:ext uri="{FF2B5EF4-FFF2-40B4-BE49-F238E27FC236}">
                    <a16:creationId xmlns:a16="http://schemas.microsoft.com/office/drawing/2014/main" id="{DD8FC25D-89D5-DBB6-E498-ECCE4B999C8A}"/>
                  </a:ext>
                </a:extLst>
              </p:cNvPr>
              <p:cNvSpPr/>
              <p:nvPr/>
            </p:nvSpPr>
            <p:spPr>
              <a:xfrm>
                <a:off x="5389407" y="5524004"/>
                <a:ext cx="2116" cy="308"/>
              </a:xfrm>
              <a:custGeom>
                <a:avLst/>
                <a:gdLst/>
                <a:ahLst/>
                <a:cxnLst/>
                <a:rect l="l" t="t" r="r" b="b"/>
                <a:pathLst>
                  <a:path w="46" h="6" extrusionOk="0">
                    <a:moveTo>
                      <a:pt x="45" y="0"/>
                    </a:moveTo>
                    <a:lnTo>
                      <a:pt x="45" y="0"/>
                    </a:lnTo>
                    <a:cubicBezTo>
                      <a:pt x="31" y="2"/>
                      <a:pt x="17" y="3"/>
                      <a:pt x="1" y="4"/>
                    </a:cubicBezTo>
                    <a:lnTo>
                      <a:pt x="1" y="6"/>
                    </a:lnTo>
                    <a:cubicBezTo>
                      <a:pt x="17" y="4"/>
                      <a:pt x="31" y="3"/>
                      <a:pt x="45" y="0"/>
                    </a:cubicBez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8" name="Google Shape;1536;p37">
                <a:extLst>
                  <a:ext uri="{FF2B5EF4-FFF2-40B4-BE49-F238E27FC236}">
                    <a16:creationId xmlns:a16="http://schemas.microsoft.com/office/drawing/2014/main" id="{253F683C-62F1-3326-D7F4-1762581B6A2F}"/>
                  </a:ext>
                </a:extLst>
              </p:cNvPr>
              <p:cNvSpPr/>
              <p:nvPr/>
            </p:nvSpPr>
            <p:spPr>
              <a:xfrm>
                <a:off x="4391476" y="4355667"/>
                <a:ext cx="893001" cy="142041"/>
              </a:xfrm>
              <a:custGeom>
                <a:avLst/>
                <a:gdLst/>
                <a:ahLst/>
                <a:cxnLst/>
                <a:rect l="l" t="t" r="r" b="b"/>
                <a:pathLst>
                  <a:path w="19412" h="2766" extrusionOk="0">
                    <a:moveTo>
                      <a:pt x="6784" y="1"/>
                    </a:moveTo>
                    <a:cubicBezTo>
                      <a:pt x="4964" y="1"/>
                      <a:pt x="3064" y="150"/>
                      <a:pt x="1167" y="528"/>
                    </a:cubicBezTo>
                    <a:lnTo>
                      <a:pt x="3156" y="847"/>
                    </a:lnTo>
                    <a:cubicBezTo>
                      <a:pt x="3156" y="847"/>
                      <a:pt x="3150" y="847"/>
                      <a:pt x="3140" y="847"/>
                    </a:cubicBezTo>
                    <a:cubicBezTo>
                      <a:pt x="2959" y="847"/>
                      <a:pt x="1250" y="881"/>
                      <a:pt x="1" y="2128"/>
                    </a:cubicBezTo>
                    <a:lnTo>
                      <a:pt x="15793" y="2766"/>
                    </a:lnTo>
                    <a:lnTo>
                      <a:pt x="19412" y="2142"/>
                    </a:lnTo>
                    <a:cubicBezTo>
                      <a:pt x="19412" y="2142"/>
                      <a:pt x="13675" y="1"/>
                      <a:pt x="6784" y="1"/>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9" name="Google Shape;1537;p37">
                <a:extLst>
                  <a:ext uri="{FF2B5EF4-FFF2-40B4-BE49-F238E27FC236}">
                    <a16:creationId xmlns:a16="http://schemas.microsoft.com/office/drawing/2014/main" id="{C70D0AF0-4A96-5E3F-2866-B168604C133C}"/>
                  </a:ext>
                </a:extLst>
              </p:cNvPr>
              <p:cNvSpPr/>
              <p:nvPr/>
            </p:nvSpPr>
            <p:spPr>
              <a:xfrm>
                <a:off x="4342529" y="4480656"/>
                <a:ext cx="927042" cy="1035164"/>
              </a:xfrm>
              <a:custGeom>
                <a:avLst/>
                <a:gdLst/>
                <a:ahLst/>
                <a:cxnLst/>
                <a:rect l="l" t="t" r="r" b="b"/>
                <a:pathLst>
                  <a:path w="20152" h="20158" extrusionOk="0">
                    <a:moveTo>
                      <a:pt x="1" y="1"/>
                    </a:moveTo>
                    <a:lnTo>
                      <a:pt x="4443" y="18686"/>
                    </a:lnTo>
                    <a:lnTo>
                      <a:pt x="20151" y="20157"/>
                    </a:lnTo>
                    <a:lnTo>
                      <a:pt x="20151" y="20157"/>
                    </a:lnTo>
                    <a:lnTo>
                      <a:pt x="16838" y="811"/>
                    </a:lnTo>
                    <a:lnTo>
                      <a:pt x="16804" y="611"/>
                    </a:lnTo>
                    <a:lnTo>
                      <a:pt x="1" y="1"/>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0" name="Google Shape;1538;p37">
                <a:extLst>
                  <a:ext uri="{FF2B5EF4-FFF2-40B4-BE49-F238E27FC236}">
                    <a16:creationId xmlns:a16="http://schemas.microsoft.com/office/drawing/2014/main" id="{F8DC0686-4411-67E3-E88F-80461EBE21F1}"/>
                  </a:ext>
                </a:extLst>
              </p:cNvPr>
              <p:cNvSpPr/>
              <p:nvPr/>
            </p:nvSpPr>
            <p:spPr>
              <a:xfrm>
                <a:off x="5115554" y="4512031"/>
                <a:ext cx="154016" cy="1003787"/>
              </a:xfrm>
              <a:custGeom>
                <a:avLst/>
                <a:gdLst/>
                <a:ahLst/>
                <a:cxnLst/>
                <a:rect l="l" t="t" r="r" b="b"/>
                <a:pathLst>
                  <a:path w="3348" h="19547" extrusionOk="0">
                    <a:moveTo>
                      <a:pt x="0" y="0"/>
                    </a:moveTo>
                    <a:lnTo>
                      <a:pt x="2239" y="19442"/>
                    </a:lnTo>
                    <a:lnTo>
                      <a:pt x="3347" y="19546"/>
                    </a:lnTo>
                    <a:lnTo>
                      <a:pt x="0" y="0"/>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1" name="Google Shape;1539;p37">
                <a:extLst>
                  <a:ext uri="{FF2B5EF4-FFF2-40B4-BE49-F238E27FC236}">
                    <a16:creationId xmlns:a16="http://schemas.microsoft.com/office/drawing/2014/main" id="{53C9C15B-E127-D97B-1E61-D8E92CBC7EED}"/>
                  </a:ext>
                </a:extLst>
              </p:cNvPr>
              <p:cNvSpPr/>
              <p:nvPr/>
            </p:nvSpPr>
            <p:spPr>
              <a:xfrm>
                <a:off x="4546780" y="4385143"/>
                <a:ext cx="659814" cy="90586"/>
              </a:xfrm>
              <a:custGeom>
                <a:avLst/>
                <a:gdLst/>
                <a:ahLst/>
                <a:cxnLst/>
                <a:rect l="l" t="t" r="r" b="b"/>
                <a:pathLst>
                  <a:path w="14343" h="1764" extrusionOk="0">
                    <a:moveTo>
                      <a:pt x="3036" y="0"/>
                    </a:moveTo>
                    <a:cubicBezTo>
                      <a:pt x="432" y="0"/>
                      <a:pt x="0" y="272"/>
                      <a:pt x="0" y="272"/>
                    </a:cubicBezTo>
                    <a:cubicBezTo>
                      <a:pt x="0" y="272"/>
                      <a:pt x="107" y="271"/>
                      <a:pt x="305" y="271"/>
                    </a:cubicBezTo>
                    <a:cubicBezTo>
                      <a:pt x="1898" y="271"/>
                      <a:pt x="9381" y="349"/>
                      <a:pt x="14342" y="1763"/>
                    </a:cubicBezTo>
                    <a:cubicBezTo>
                      <a:pt x="14342" y="1763"/>
                      <a:pt x="12726" y="490"/>
                      <a:pt x="6762" y="131"/>
                    </a:cubicBezTo>
                    <a:cubicBezTo>
                      <a:pt x="5186" y="35"/>
                      <a:pt x="3971" y="0"/>
                      <a:pt x="3036" y="0"/>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2" name="Google Shape;1540;p37">
                <a:extLst>
                  <a:ext uri="{FF2B5EF4-FFF2-40B4-BE49-F238E27FC236}">
                    <a16:creationId xmlns:a16="http://schemas.microsoft.com/office/drawing/2014/main" id="{A3B69852-49D2-E80C-568C-EDBD5A87082A}"/>
                  </a:ext>
                </a:extLst>
              </p:cNvPr>
              <p:cNvSpPr/>
              <p:nvPr/>
            </p:nvSpPr>
            <p:spPr>
              <a:xfrm>
                <a:off x="4391476" y="4410202"/>
                <a:ext cx="795843" cy="87505"/>
              </a:xfrm>
              <a:custGeom>
                <a:avLst/>
                <a:gdLst/>
                <a:ahLst/>
                <a:cxnLst/>
                <a:rect l="l" t="t" r="r" b="b"/>
                <a:pathLst>
                  <a:path w="17300" h="1704" extrusionOk="0">
                    <a:moveTo>
                      <a:pt x="2398" y="1"/>
                    </a:moveTo>
                    <a:cubicBezTo>
                      <a:pt x="2204" y="1"/>
                      <a:pt x="2011" y="2"/>
                      <a:pt x="1816" y="4"/>
                    </a:cubicBezTo>
                    <a:cubicBezTo>
                      <a:pt x="1816" y="4"/>
                      <a:pt x="7583" y="92"/>
                      <a:pt x="12627" y="1139"/>
                    </a:cubicBezTo>
                    <a:cubicBezTo>
                      <a:pt x="12627" y="1139"/>
                      <a:pt x="8524" y="660"/>
                      <a:pt x="4703" y="660"/>
                    </a:cubicBezTo>
                    <a:cubicBezTo>
                      <a:pt x="2929" y="660"/>
                      <a:pt x="1214" y="764"/>
                      <a:pt x="1" y="1066"/>
                    </a:cubicBezTo>
                    <a:lnTo>
                      <a:pt x="15793" y="1704"/>
                    </a:lnTo>
                    <a:cubicBezTo>
                      <a:pt x="15793" y="1704"/>
                      <a:pt x="16574" y="1491"/>
                      <a:pt x="17300" y="1375"/>
                    </a:cubicBezTo>
                    <a:cubicBezTo>
                      <a:pt x="17300" y="1375"/>
                      <a:pt x="10086" y="1"/>
                      <a:pt x="2398" y="1"/>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3" name="Google Shape;1541;p37">
                <a:extLst>
                  <a:ext uri="{FF2B5EF4-FFF2-40B4-BE49-F238E27FC236}">
                    <a16:creationId xmlns:a16="http://schemas.microsoft.com/office/drawing/2014/main" id="{2D3205B3-64D7-BCBA-88EA-AEDA215A6E03}"/>
                  </a:ext>
                </a:extLst>
              </p:cNvPr>
              <p:cNvSpPr/>
              <p:nvPr/>
            </p:nvSpPr>
            <p:spPr>
              <a:xfrm>
                <a:off x="4343620" y="4480656"/>
                <a:ext cx="927042" cy="1035164"/>
              </a:xfrm>
              <a:custGeom>
                <a:avLst/>
                <a:gdLst/>
                <a:ahLst/>
                <a:cxnLst/>
                <a:rect l="l" t="t" r="r" b="b"/>
                <a:pathLst>
                  <a:path w="20152" h="20158" extrusionOk="0">
                    <a:moveTo>
                      <a:pt x="1" y="1"/>
                    </a:moveTo>
                    <a:cubicBezTo>
                      <a:pt x="1" y="1"/>
                      <a:pt x="17" y="73"/>
                      <a:pt x="50" y="207"/>
                    </a:cubicBezTo>
                    <a:lnTo>
                      <a:pt x="50" y="207"/>
                    </a:lnTo>
                    <a:lnTo>
                      <a:pt x="1" y="1"/>
                    </a:lnTo>
                    <a:close/>
                    <a:moveTo>
                      <a:pt x="50" y="207"/>
                    </a:moveTo>
                    <a:lnTo>
                      <a:pt x="4443" y="18686"/>
                    </a:lnTo>
                    <a:lnTo>
                      <a:pt x="20151" y="20157"/>
                    </a:lnTo>
                    <a:lnTo>
                      <a:pt x="16804" y="611"/>
                    </a:lnTo>
                    <a:lnTo>
                      <a:pt x="16804" y="611"/>
                    </a:lnTo>
                    <a:cubicBezTo>
                      <a:pt x="16804" y="612"/>
                      <a:pt x="17489" y="16949"/>
                      <a:pt x="11012" y="16949"/>
                    </a:cubicBezTo>
                    <a:cubicBezTo>
                      <a:pt x="10881" y="16949"/>
                      <a:pt x="10748" y="16942"/>
                      <a:pt x="10611" y="16928"/>
                    </a:cubicBezTo>
                    <a:cubicBezTo>
                      <a:pt x="4165" y="16287"/>
                      <a:pt x="509" y="2095"/>
                      <a:pt x="50" y="207"/>
                    </a:cubicBezTo>
                    <a:close/>
                  </a:path>
                </a:pathLst>
              </a:custGeom>
              <a:solidFill>
                <a:srgbClr val="26958F">
                  <a:alpha val="829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4" name="Google Shape;1542;p37">
                <a:extLst>
                  <a:ext uri="{FF2B5EF4-FFF2-40B4-BE49-F238E27FC236}">
                    <a16:creationId xmlns:a16="http://schemas.microsoft.com/office/drawing/2014/main" id="{D828C1EC-96FA-374A-D841-1CB08A03D72C}"/>
                  </a:ext>
                </a:extLst>
              </p:cNvPr>
              <p:cNvSpPr/>
              <p:nvPr/>
            </p:nvSpPr>
            <p:spPr>
              <a:xfrm>
                <a:off x="5280335" y="4172499"/>
                <a:ext cx="869447" cy="293736"/>
              </a:xfrm>
              <a:custGeom>
                <a:avLst/>
                <a:gdLst/>
                <a:ahLst/>
                <a:cxnLst/>
                <a:rect l="l" t="t" r="r" b="b"/>
                <a:pathLst>
                  <a:path w="18900" h="5720" extrusionOk="0">
                    <a:moveTo>
                      <a:pt x="17401" y="1"/>
                    </a:moveTo>
                    <a:cubicBezTo>
                      <a:pt x="8150" y="304"/>
                      <a:pt x="0" y="5720"/>
                      <a:pt x="0" y="5720"/>
                    </a:cubicBezTo>
                    <a:lnTo>
                      <a:pt x="3666" y="5505"/>
                    </a:lnTo>
                    <a:lnTo>
                      <a:pt x="18900" y="1293"/>
                    </a:lnTo>
                    <a:cubicBezTo>
                      <a:pt x="18073" y="782"/>
                      <a:pt x="17196" y="660"/>
                      <a:pt x="16544" y="660"/>
                    </a:cubicBezTo>
                    <a:cubicBezTo>
                      <a:pt x="15944" y="660"/>
                      <a:pt x="15536" y="763"/>
                      <a:pt x="15536" y="763"/>
                    </a:cubicBezTo>
                    <a:lnTo>
                      <a:pt x="17401" y="1"/>
                    </a:ln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5" name="Google Shape;1543;p37">
                <a:extLst>
                  <a:ext uri="{FF2B5EF4-FFF2-40B4-BE49-F238E27FC236}">
                    <a16:creationId xmlns:a16="http://schemas.microsoft.com/office/drawing/2014/main" id="{ADB9D6EB-D5A1-54EE-3872-0F3B62AB9D3B}"/>
                  </a:ext>
                </a:extLst>
              </p:cNvPr>
              <p:cNvSpPr/>
              <p:nvPr/>
            </p:nvSpPr>
            <p:spPr>
              <a:xfrm>
                <a:off x="5117992" y="4454415"/>
                <a:ext cx="330988" cy="74769"/>
              </a:xfrm>
              <a:custGeom>
                <a:avLst/>
                <a:gdLst/>
                <a:ahLst/>
                <a:cxnLst/>
                <a:rect l="l" t="t" r="r" b="b"/>
                <a:pathLst>
                  <a:path w="7195" h="1456" extrusionOk="0">
                    <a:moveTo>
                      <a:pt x="6721" y="1"/>
                    </a:moveTo>
                    <a:cubicBezTo>
                      <a:pt x="6205" y="1"/>
                      <a:pt x="5229" y="36"/>
                      <a:pt x="3619" y="219"/>
                    </a:cubicBezTo>
                    <a:lnTo>
                      <a:pt x="3529" y="230"/>
                    </a:lnTo>
                    <a:cubicBezTo>
                      <a:pt x="887" y="539"/>
                      <a:pt x="0" y="843"/>
                      <a:pt x="0" y="843"/>
                    </a:cubicBezTo>
                    <a:cubicBezTo>
                      <a:pt x="956" y="1330"/>
                      <a:pt x="1865" y="1456"/>
                      <a:pt x="2549" y="1456"/>
                    </a:cubicBezTo>
                    <a:cubicBezTo>
                      <a:pt x="3144" y="1456"/>
                      <a:pt x="3568" y="1360"/>
                      <a:pt x="3701" y="1326"/>
                    </a:cubicBezTo>
                    <a:cubicBezTo>
                      <a:pt x="3718" y="1326"/>
                      <a:pt x="3739" y="1327"/>
                      <a:pt x="3764" y="1327"/>
                    </a:cubicBezTo>
                    <a:cubicBezTo>
                      <a:pt x="4185" y="1327"/>
                      <a:pt x="5749" y="1235"/>
                      <a:pt x="7193" y="15"/>
                    </a:cubicBezTo>
                    <a:lnTo>
                      <a:pt x="7195" y="15"/>
                    </a:lnTo>
                    <a:cubicBezTo>
                      <a:pt x="7195" y="15"/>
                      <a:pt x="7052" y="1"/>
                      <a:pt x="6721" y="1"/>
                    </a:cubicBez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7" name="Google Shape;1544;p37">
                <a:extLst>
                  <a:ext uri="{FF2B5EF4-FFF2-40B4-BE49-F238E27FC236}">
                    <a16:creationId xmlns:a16="http://schemas.microsoft.com/office/drawing/2014/main" id="{83D28952-68C3-65F1-E67D-4F9E61EEF252}"/>
                  </a:ext>
                </a:extLst>
              </p:cNvPr>
              <p:cNvSpPr/>
              <p:nvPr/>
            </p:nvSpPr>
            <p:spPr>
              <a:xfrm>
                <a:off x="5454178" y="4241822"/>
                <a:ext cx="746437" cy="1243244"/>
              </a:xfrm>
              <a:custGeom>
                <a:avLst/>
                <a:gdLst/>
                <a:ahLst/>
                <a:cxnLst/>
                <a:rect l="l" t="t" r="r" b="b"/>
                <a:pathLst>
                  <a:path w="16226" h="24210" extrusionOk="0">
                    <a:moveTo>
                      <a:pt x="16226" y="0"/>
                    </a:moveTo>
                    <a:lnTo>
                      <a:pt x="1" y="4414"/>
                    </a:lnTo>
                    <a:lnTo>
                      <a:pt x="14" y="4617"/>
                    </a:lnTo>
                    <a:lnTo>
                      <a:pt x="1184" y="24210"/>
                    </a:lnTo>
                    <a:lnTo>
                      <a:pt x="16148" y="19206"/>
                    </a:lnTo>
                    <a:lnTo>
                      <a:pt x="16226" y="0"/>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8" name="Google Shape;1545;p37">
                <a:extLst>
                  <a:ext uri="{FF2B5EF4-FFF2-40B4-BE49-F238E27FC236}">
                    <a16:creationId xmlns:a16="http://schemas.microsoft.com/office/drawing/2014/main" id="{9DD4A364-9C29-90BB-A312-1D7EC168D34F}"/>
                  </a:ext>
                </a:extLst>
              </p:cNvPr>
              <p:cNvSpPr/>
              <p:nvPr/>
            </p:nvSpPr>
            <p:spPr>
              <a:xfrm>
                <a:off x="4342483" y="4234171"/>
                <a:ext cx="1858133" cy="299385"/>
              </a:xfrm>
              <a:custGeom>
                <a:avLst/>
                <a:gdLst/>
                <a:ahLst/>
                <a:cxnLst/>
                <a:rect l="l" t="t" r="r" b="b"/>
                <a:pathLst>
                  <a:path w="40392" h="5830" extrusionOk="0">
                    <a:moveTo>
                      <a:pt x="40392" y="149"/>
                    </a:moveTo>
                    <a:lnTo>
                      <a:pt x="40389" y="150"/>
                    </a:lnTo>
                    <a:lnTo>
                      <a:pt x="40389" y="150"/>
                    </a:lnTo>
                    <a:lnTo>
                      <a:pt x="40392" y="151"/>
                    </a:lnTo>
                    <a:lnTo>
                      <a:pt x="40392" y="149"/>
                    </a:lnTo>
                    <a:close/>
                    <a:moveTo>
                      <a:pt x="39619" y="0"/>
                    </a:moveTo>
                    <a:lnTo>
                      <a:pt x="24051" y="4304"/>
                    </a:lnTo>
                    <a:cubicBezTo>
                      <a:pt x="24051" y="4304"/>
                      <a:pt x="22821" y="5336"/>
                      <a:pt x="20560" y="5608"/>
                    </a:cubicBezTo>
                    <a:lnTo>
                      <a:pt x="20555" y="5610"/>
                    </a:lnTo>
                    <a:cubicBezTo>
                      <a:pt x="20224" y="5646"/>
                      <a:pt x="19911" y="5662"/>
                      <a:pt x="19617" y="5662"/>
                    </a:cubicBezTo>
                    <a:cubicBezTo>
                      <a:pt x="17902" y="5662"/>
                      <a:pt x="16858" y="5133"/>
                      <a:pt x="16858" y="5133"/>
                    </a:cubicBezTo>
                    <a:lnTo>
                      <a:pt x="719" y="4480"/>
                    </a:lnTo>
                    <a:lnTo>
                      <a:pt x="1" y="4802"/>
                    </a:lnTo>
                    <a:lnTo>
                      <a:pt x="16805" y="5411"/>
                    </a:lnTo>
                    <a:cubicBezTo>
                      <a:pt x="17039" y="5511"/>
                      <a:pt x="17326" y="5590"/>
                      <a:pt x="17640" y="5650"/>
                    </a:cubicBezTo>
                    <a:cubicBezTo>
                      <a:pt x="18359" y="5787"/>
                      <a:pt x="19208" y="5829"/>
                      <a:pt x="19824" y="5829"/>
                    </a:cubicBezTo>
                    <a:cubicBezTo>
                      <a:pt x="20137" y="5829"/>
                      <a:pt x="20390" y="5818"/>
                      <a:pt x="20534" y="5803"/>
                    </a:cubicBezTo>
                    <a:lnTo>
                      <a:pt x="20535" y="5803"/>
                    </a:lnTo>
                    <a:cubicBezTo>
                      <a:pt x="20548" y="5802"/>
                      <a:pt x="20563" y="5799"/>
                      <a:pt x="20578" y="5798"/>
                    </a:cubicBezTo>
                    <a:cubicBezTo>
                      <a:pt x="20591" y="5797"/>
                      <a:pt x="20608" y="5796"/>
                      <a:pt x="20624" y="5793"/>
                    </a:cubicBezTo>
                    <a:cubicBezTo>
                      <a:pt x="21051" y="5738"/>
                      <a:pt x="22399" y="5433"/>
                      <a:pt x="23408" y="4985"/>
                    </a:cubicBezTo>
                    <a:cubicBezTo>
                      <a:pt x="23699" y="4855"/>
                      <a:pt x="23962" y="4714"/>
                      <a:pt x="24167" y="4564"/>
                    </a:cubicBezTo>
                    <a:lnTo>
                      <a:pt x="40389" y="150"/>
                    </a:lnTo>
                    <a:lnTo>
                      <a:pt x="40389" y="150"/>
                    </a:lnTo>
                    <a:lnTo>
                      <a:pt x="39619" y="0"/>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9" name="Google Shape;1546;p37">
                <a:extLst>
                  <a:ext uri="{FF2B5EF4-FFF2-40B4-BE49-F238E27FC236}">
                    <a16:creationId xmlns:a16="http://schemas.microsoft.com/office/drawing/2014/main" id="{910DEB1A-7FA0-F7E1-DA44-6CC356C05E54}"/>
                  </a:ext>
                </a:extLst>
              </p:cNvPr>
              <p:cNvSpPr/>
              <p:nvPr/>
            </p:nvSpPr>
            <p:spPr>
              <a:xfrm>
                <a:off x="5454178" y="4468434"/>
                <a:ext cx="103092" cy="1016625"/>
              </a:xfrm>
              <a:custGeom>
                <a:avLst/>
                <a:gdLst/>
                <a:ahLst/>
                <a:cxnLst/>
                <a:rect l="l" t="t" r="r" b="b"/>
                <a:pathLst>
                  <a:path w="2241" h="19797" extrusionOk="0">
                    <a:moveTo>
                      <a:pt x="1" y="1"/>
                    </a:moveTo>
                    <a:lnTo>
                      <a:pt x="1184" y="19797"/>
                    </a:lnTo>
                    <a:lnTo>
                      <a:pt x="2240" y="19443"/>
                    </a:lnTo>
                    <a:lnTo>
                      <a:pt x="1" y="1"/>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0" name="Google Shape;1547;p37">
                <a:extLst>
                  <a:ext uri="{FF2B5EF4-FFF2-40B4-BE49-F238E27FC236}">
                    <a16:creationId xmlns:a16="http://schemas.microsoft.com/office/drawing/2014/main" id="{B1A3FDAC-6A6D-99D4-3FAC-EC24D0B95DBF}"/>
                  </a:ext>
                </a:extLst>
              </p:cNvPr>
              <p:cNvSpPr/>
              <p:nvPr/>
            </p:nvSpPr>
            <p:spPr>
              <a:xfrm>
                <a:off x="5358171" y="4213117"/>
                <a:ext cx="626968" cy="243103"/>
              </a:xfrm>
              <a:custGeom>
                <a:avLst/>
                <a:gdLst/>
                <a:ahLst/>
                <a:cxnLst/>
                <a:rect l="l" t="t" r="r" b="b"/>
                <a:pathLst>
                  <a:path w="13629" h="4734" extrusionOk="0">
                    <a:moveTo>
                      <a:pt x="13367" y="0"/>
                    </a:moveTo>
                    <a:cubicBezTo>
                      <a:pt x="12816" y="0"/>
                      <a:pt x="11219" y="166"/>
                      <a:pt x="7010" y="1421"/>
                    </a:cubicBezTo>
                    <a:cubicBezTo>
                      <a:pt x="1284" y="3127"/>
                      <a:pt x="1" y="4734"/>
                      <a:pt x="1" y="4734"/>
                    </a:cubicBezTo>
                    <a:cubicBezTo>
                      <a:pt x="5071" y="1918"/>
                      <a:pt x="13628" y="22"/>
                      <a:pt x="13628" y="22"/>
                    </a:cubicBezTo>
                    <a:cubicBezTo>
                      <a:pt x="13628" y="22"/>
                      <a:pt x="13565" y="0"/>
                      <a:pt x="13367" y="0"/>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1" name="Google Shape;1548;p37">
                <a:extLst>
                  <a:ext uri="{FF2B5EF4-FFF2-40B4-BE49-F238E27FC236}">
                    <a16:creationId xmlns:a16="http://schemas.microsoft.com/office/drawing/2014/main" id="{8DBC4513-F28B-3D5B-D1A5-0D00C95384F0}"/>
                  </a:ext>
                </a:extLst>
              </p:cNvPr>
              <p:cNvSpPr/>
              <p:nvPr/>
            </p:nvSpPr>
            <p:spPr>
              <a:xfrm>
                <a:off x="5377998" y="4206955"/>
                <a:ext cx="771784" cy="249419"/>
              </a:xfrm>
              <a:custGeom>
                <a:avLst/>
                <a:gdLst/>
                <a:ahLst/>
                <a:cxnLst/>
                <a:rect l="l" t="t" r="r" b="b"/>
                <a:pathLst>
                  <a:path w="16777" h="4857" extrusionOk="0">
                    <a:moveTo>
                      <a:pt x="14767" y="0"/>
                    </a:moveTo>
                    <a:lnTo>
                      <a:pt x="14767" y="0"/>
                    </a:lnTo>
                    <a:cubicBezTo>
                      <a:pt x="7055" y="1726"/>
                      <a:pt x="1" y="4857"/>
                      <a:pt x="1" y="4857"/>
                    </a:cubicBezTo>
                    <a:cubicBezTo>
                      <a:pt x="346" y="4831"/>
                      <a:pt x="708" y="4825"/>
                      <a:pt x="995" y="4825"/>
                    </a:cubicBezTo>
                    <a:cubicBezTo>
                      <a:pt x="1316" y="4825"/>
                      <a:pt x="1543" y="4833"/>
                      <a:pt x="1543" y="4833"/>
                    </a:cubicBezTo>
                    <a:lnTo>
                      <a:pt x="16777" y="622"/>
                    </a:lnTo>
                    <a:cubicBezTo>
                      <a:pt x="16739" y="622"/>
                      <a:pt x="16700" y="621"/>
                      <a:pt x="16661" y="621"/>
                    </a:cubicBezTo>
                    <a:cubicBezTo>
                      <a:pt x="12675" y="621"/>
                      <a:pt x="4497" y="3563"/>
                      <a:pt x="4497" y="3563"/>
                    </a:cubicBezTo>
                    <a:cubicBezTo>
                      <a:pt x="9170" y="1398"/>
                      <a:pt x="14767" y="0"/>
                      <a:pt x="14767" y="0"/>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2" name="Google Shape;1549;p37">
                <a:extLst>
                  <a:ext uri="{FF2B5EF4-FFF2-40B4-BE49-F238E27FC236}">
                    <a16:creationId xmlns:a16="http://schemas.microsoft.com/office/drawing/2014/main" id="{E70DBBCF-4092-1289-80E2-6EF86512507D}"/>
                  </a:ext>
                </a:extLst>
              </p:cNvPr>
              <p:cNvSpPr/>
              <p:nvPr/>
            </p:nvSpPr>
            <p:spPr>
              <a:xfrm>
                <a:off x="5451606" y="4241822"/>
                <a:ext cx="746483" cy="1243244"/>
              </a:xfrm>
              <a:custGeom>
                <a:avLst/>
                <a:gdLst/>
                <a:ahLst/>
                <a:cxnLst/>
                <a:rect l="l" t="t" r="r" b="b"/>
                <a:pathLst>
                  <a:path w="16227" h="24210" extrusionOk="0">
                    <a:moveTo>
                      <a:pt x="16226" y="0"/>
                    </a:moveTo>
                    <a:lnTo>
                      <a:pt x="16225" y="212"/>
                    </a:lnTo>
                    <a:lnTo>
                      <a:pt x="16225" y="212"/>
                    </a:lnTo>
                    <a:cubicBezTo>
                      <a:pt x="16226" y="74"/>
                      <a:pt x="16226" y="1"/>
                      <a:pt x="16226" y="0"/>
                    </a:cubicBezTo>
                    <a:close/>
                    <a:moveTo>
                      <a:pt x="16225" y="212"/>
                    </a:moveTo>
                    <a:cubicBezTo>
                      <a:pt x="16208" y="2148"/>
                      <a:pt x="15873" y="16807"/>
                      <a:pt x="9741" y="18896"/>
                    </a:cubicBezTo>
                    <a:cubicBezTo>
                      <a:pt x="9329" y="19036"/>
                      <a:pt x="8930" y="19102"/>
                      <a:pt x="8545" y="19102"/>
                    </a:cubicBezTo>
                    <a:cubicBezTo>
                      <a:pt x="2786" y="19102"/>
                      <a:pt x="1" y="4415"/>
                      <a:pt x="1" y="4414"/>
                    </a:cubicBezTo>
                    <a:lnTo>
                      <a:pt x="1" y="4414"/>
                    </a:lnTo>
                    <a:lnTo>
                      <a:pt x="1184" y="24210"/>
                    </a:lnTo>
                    <a:lnTo>
                      <a:pt x="16147" y="19206"/>
                    </a:lnTo>
                    <a:lnTo>
                      <a:pt x="16225" y="212"/>
                    </a:lnTo>
                    <a:close/>
                  </a:path>
                </a:pathLst>
              </a:custGeom>
              <a:solidFill>
                <a:srgbClr val="26958F">
                  <a:alpha val="829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3" name="Google Shape;1550;p37">
                <a:extLst>
                  <a:ext uri="{FF2B5EF4-FFF2-40B4-BE49-F238E27FC236}">
                    <a16:creationId xmlns:a16="http://schemas.microsoft.com/office/drawing/2014/main" id="{0D90F930-D03F-D76D-9D3B-794460A35465}"/>
                  </a:ext>
                </a:extLst>
              </p:cNvPr>
              <p:cNvSpPr/>
              <p:nvPr/>
            </p:nvSpPr>
            <p:spPr>
              <a:xfrm>
                <a:off x="5799795" y="4349865"/>
                <a:ext cx="332506" cy="378365"/>
              </a:xfrm>
              <a:custGeom>
                <a:avLst/>
                <a:gdLst/>
                <a:ahLst/>
                <a:cxnLst/>
                <a:rect l="l" t="t" r="r" b="b"/>
                <a:pathLst>
                  <a:path w="7228" h="7368" extrusionOk="0">
                    <a:moveTo>
                      <a:pt x="7186" y="1"/>
                    </a:moveTo>
                    <a:lnTo>
                      <a:pt x="6827" y="99"/>
                    </a:lnTo>
                    <a:cubicBezTo>
                      <a:pt x="6737" y="124"/>
                      <a:pt x="6647" y="149"/>
                      <a:pt x="6557" y="173"/>
                    </a:cubicBezTo>
                    <a:cubicBezTo>
                      <a:pt x="4345" y="788"/>
                      <a:pt x="2146" y="1449"/>
                      <a:pt x="0" y="2267"/>
                    </a:cubicBezTo>
                    <a:cubicBezTo>
                      <a:pt x="1769" y="1968"/>
                      <a:pt x="3512" y="1555"/>
                      <a:pt x="5250" y="1115"/>
                    </a:cubicBezTo>
                    <a:cubicBezTo>
                      <a:pt x="5707" y="997"/>
                      <a:pt x="6166" y="877"/>
                      <a:pt x="6623" y="754"/>
                    </a:cubicBezTo>
                    <a:cubicBezTo>
                      <a:pt x="6678" y="2963"/>
                      <a:pt x="6776" y="5173"/>
                      <a:pt x="7034" y="7368"/>
                    </a:cubicBezTo>
                    <a:cubicBezTo>
                      <a:pt x="7218" y="5040"/>
                      <a:pt x="7227" y="2705"/>
                      <a:pt x="7192" y="372"/>
                    </a:cubicBezTo>
                    <a:lnTo>
                      <a:pt x="7186" y="1"/>
                    </a:ln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4" name="Google Shape;1551;p37">
                <a:extLst>
                  <a:ext uri="{FF2B5EF4-FFF2-40B4-BE49-F238E27FC236}">
                    <a16:creationId xmlns:a16="http://schemas.microsoft.com/office/drawing/2014/main" id="{8E501890-F87B-52A7-87F2-B2F1C2A21BDB}"/>
                  </a:ext>
                </a:extLst>
              </p:cNvPr>
              <p:cNvSpPr/>
              <p:nvPr/>
            </p:nvSpPr>
            <p:spPr>
              <a:xfrm>
                <a:off x="4454821" y="4596914"/>
                <a:ext cx="93385" cy="437267"/>
              </a:xfrm>
              <a:custGeom>
                <a:avLst/>
                <a:gdLst/>
                <a:ahLst/>
                <a:cxnLst/>
                <a:rect l="l" t="t" r="r" b="b"/>
                <a:pathLst>
                  <a:path w="2030" h="8515" extrusionOk="0">
                    <a:moveTo>
                      <a:pt x="0" y="0"/>
                    </a:moveTo>
                    <a:lnTo>
                      <a:pt x="0" y="0"/>
                    </a:lnTo>
                    <a:cubicBezTo>
                      <a:pt x="115" y="1467"/>
                      <a:pt x="402" y="2899"/>
                      <a:pt x="733" y="4324"/>
                    </a:cubicBezTo>
                    <a:cubicBezTo>
                      <a:pt x="1079" y="5747"/>
                      <a:pt x="1468" y="7155"/>
                      <a:pt x="2029" y="8514"/>
                    </a:cubicBezTo>
                    <a:cubicBezTo>
                      <a:pt x="1916" y="7047"/>
                      <a:pt x="1629" y="5617"/>
                      <a:pt x="1297" y="4191"/>
                    </a:cubicBezTo>
                    <a:cubicBezTo>
                      <a:pt x="949" y="2768"/>
                      <a:pt x="560" y="1362"/>
                      <a:pt x="0"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5" name="Google Shape;1552;p37">
                <a:extLst>
                  <a:ext uri="{FF2B5EF4-FFF2-40B4-BE49-F238E27FC236}">
                    <a16:creationId xmlns:a16="http://schemas.microsoft.com/office/drawing/2014/main" id="{94B26F55-547E-FEC2-3B70-BE05D5EB45A3}"/>
                  </a:ext>
                </a:extLst>
              </p:cNvPr>
              <p:cNvSpPr/>
              <p:nvPr/>
            </p:nvSpPr>
            <p:spPr>
              <a:xfrm>
                <a:off x="5979342" y="4393256"/>
                <a:ext cx="332690" cy="487181"/>
              </a:xfrm>
              <a:custGeom>
                <a:avLst/>
                <a:gdLst/>
                <a:ahLst/>
                <a:cxnLst/>
                <a:rect l="l" t="t" r="r" b="b"/>
                <a:pathLst>
                  <a:path w="7232" h="9487" extrusionOk="0">
                    <a:moveTo>
                      <a:pt x="5299" y="0"/>
                    </a:moveTo>
                    <a:cubicBezTo>
                      <a:pt x="5125" y="0"/>
                      <a:pt x="4952" y="58"/>
                      <a:pt x="4805" y="165"/>
                    </a:cubicBezTo>
                    <a:cubicBezTo>
                      <a:pt x="4541" y="354"/>
                      <a:pt x="4422" y="657"/>
                      <a:pt x="4362" y="965"/>
                    </a:cubicBezTo>
                    <a:cubicBezTo>
                      <a:pt x="4261" y="1480"/>
                      <a:pt x="4270" y="2030"/>
                      <a:pt x="4358" y="2557"/>
                    </a:cubicBezTo>
                    <a:cubicBezTo>
                      <a:pt x="3973" y="2459"/>
                      <a:pt x="3570" y="2374"/>
                      <a:pt x="3176" y="2374"/>
                    </a:cubicBezTo>
                    <a:cubicBezTo>
                      <a:pt x="3151" y="2374"/>
                      <a:pt x="3127" y="2375"/>
                      <a:pt x="3102" y="2375"/>
                    </a:cubicBezTo>
                    <a:cubicBezTo>
                      <a:pt x="2720" y="2387"/>
                      <a:pt x="2328" y="2510"/>
                      <a:pt x="2054" y="2814"/>
                    </a:cubicBezTo>
                    <a:cubicBezTo>
                      <a:pt x="1827" y="3064"/>
                      <a:pt x="1715" y="3442"/>
                      <a:pt x="1791" y="3795"/>
                    </a:cubicBezTo>
                    <a:cubicBezTo>
                      <a:pt x="1685" y="3780"/>
                      <a:pt x="1578" y="3770"/>
                      <a:pt x="1472" y="3770"/>
                    </a:cubicBezTo>
                    <a:cubicBezTo>
                      <a:pt x="1439" y="3770"/>
                      <a:pt x="1406" y="3771"/>
                      <a:pt x="1373" y="3773"/>
                    </a:cubicBezTo>
                    <a:cubicBezTo>
                      <a:pt x="976" y="3795"/>
                      <a:pt x="568" y="3983"/>
                      <a:pt x="391" y="4399"/>
                    </a:cubicBezTo>
                    <a:cubicBezTo>
                      <a:pt x="268" y="4695"/>
                      <a:pt x="320" y="5076"/>
                      <a:pt x="534" y="5298"/>
                    </a:cubicBezTo>
                    <a:cubicBezTo>
                      <a:pt x="411" y="5346"/>
                      <a:pt x="300" y="5430"/>
                      <a:pt x="222" y="5548"/>
                    </a:cubicBezTo>
                    <a:cubicBezTo>
                      <a:pt x="0" y="5882"/>
                      <a:pt x="93" y="6336"/>
                      <a:pt x="376" y="6598"/>
                    </a:cubicBezTo>
                    <a:cubicBezTo>
                      <a:pt x="533" y="6741"/>
                      <a:pt x="717" y="6834"/>
                      <a:pt x="897" y="6930"/>
                    </a:cubicBezTo>
                    <a:cubicBezTo>
                      <a:pt x="1012" y="6994"/>
                      <a:pt x="1124" y="7056"/>
                      <a:pt x="1238" y="7117"/>
                    </a:cubicBezTo>
                    <a:cubicBezTo>
                      <a:pt x="1176" y="7154"/>
                      <a:pt x="1119" y="7202"/>
                      <a:pt x="1072" y="7264"/>
                    </a:cubicBezTo>
                    <a:cubicBezTo>
                      <a:pt x="733" y="7721"/>
                      <a:pt x="1047" y="8399"/>
                      <a:pt x="1440" y="8601"/>
                    </a:cubicBezTo>
                    <a:cubicBezTo>
                      <a:pt x="2709" y="9252"/>
                      <a:pt x="3702" y="9487"/>
                      <a:pt x="4474" y="9487"/>
                    </a:cubicBezTo>
                    <a:cubicBezTo>
                      <a:pt x="6317" y="9487"/>
                      <a:pt x="6898" y="8148"/>
                      <a:pt x="6958" y="7942"/>
                    </a:cubicBezTo>
                    <a:cubicBezTo>
                      <a:pt x="7099" y="7471"/>
                      <a:pt x="7161" y="6975"/>
                      <a:pt x="7179" y="6475"/>
                    </a:cubicBezTo>
                    <a:cubicBezTo>
                      <a:pt x="7187" y="6267"/>
                      <a:pt x="7184" y="6055"/>
                      <a:pt x="7171" y="5845"/>
                    </a:cubicBezTo>
                    <a:cubicBezTo>
                      <a:pt x="7231" y="5754"/>
                      <a:pt x="6440" y="2644"/>
                      <a:pt x="6328" y="1703"/>
                    </a:cubicBezTo>
                    <a:cubicBezTo>
                      <a:pt x="6256" y="1113"/>
                      <a:pt x="6260" y="389"/>
                      <a:pt x="5646" y="83"/>
                    </a:cubicBezTo>
                    <a:cubicBezTo>
                      <a:pt x="5535" y="27"/>
                      <a:pt x="5417" y="0"/>
                      <a:pt x="5299" y="0"/>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6" name="Google Shape;1553;p37">
                <a:extLst>
                  <a:ext uri="{FF2B5EF4-FFF2-40B4-BE49-F238E27FC236}">
                    <a16:creationId xmlns:a16="http://schemas.microsoft.com/office/drawing/2014/main" id="{41E6EC3F-BB6B-6E09-A047-8BF8819EF581}"/>
                  </a:ext>
                </a:extLst>
              </p:cNvPr>
              <p:cNvSpPr/>
              <p:nvPr/>
            </p:nvSpPr>
            <p:spPr>
              <a:xfrm>
                <a:off x="6002895" y="4660281"/>
                <a:ext cx="206045" cy="53663"/>
              </a:xfrm>
              <a:custGeom>
                <a:avLst/>
                <a:gdLst/>
                <a:ahLst/>
                <a:cxnLst/>
                <a:rect l="l" t="t" r="r" b="b"/>
                <a:pathLst>
                  <a:path w="4479" h="1045" extrusionOk="0">
                    <a:moveTo>
                      <a:pt x="1046" y="1"/>
                    </a:moveTo>
                    <a:cubicBezTo>
                      <a:pt x="713" y="1"/>
                      <a:pt x="381" y="27"/>
                      <a:pt x="52" y="78"/>
                    </a:cubicBezTo>
                    <a:cubicBezTo>
                      <a:pt x="21" y="84"/>
                      <a:pt x="0" y="116"/>
                      <a:pt x="5" y="152"/>
                    </a:cubicBezTo>
                    <a:cubicBezTo>
                      <a:pt x="9" y="180"/>
                      <a:pt x="29" y="200"/>
                      <a:pt x="52" y="206"/>
                    </a:cubicBezTo>
                    <a:lnTo>
                      <a:pt x="52" y="207"/>
                    </a:lnTo>
                    <a:cubicBezTo>
                      <a:pt x="55" y="208"/>
                      <a:pt x="59" y="208"/>
                      <a:pt x="62" y="208"/>
                    </a:cubicBezTo>
                    <a:cubicBezTo>
                      <a:pt x="65" y="208"/>
                      <a:pt x="68" y="208"/>
                      <a:pt x="72" y="207"/>
                    </a:cubicBezTo>
                    <a:cubicBezTo>
                      <a:pt x="396" y="155"/>
                      <a:pt x="724" y="130"/>
                      <a:pt x="1052" y="130"/>
                    </a:cubicBezTo>
                    <a:cubicBezTo>
                      <a:pt x="2201" y="130"/>
                      <a:pt x="3357" y="441"/>
                      <a:pt x="4386" y="1037"/>
                    </a:cubicBezTo>
                    <a:cubicBezTo>
                      <a:pt x="4395" y="1042"/>
                      <a:pt x="4404" y="1044"/>
                      <a:pt x="4413" y="1044"/>
                    </a:cubicBezTo>
                    <a:cubicBezTo>
                      <a:pt x="4434" y="1044"/>
                      <a:pt x="4454" y="1031"/>
                      <a:pt x="4464" y="1010"/>
                    </a:cubicBezTo>
                    <a:cubicBezTo>
                      <a:pt x="4479" y="978"/>
                      <a:pt x="4467" y="939"/>
                      <a:pt x="4438" y="923"/>
                    </a:cubicBezTo>
                    <a:cubicBezTo>
                      <a:pt x="3391" y="317"/>
                      <a:pt x="2215" y="1"/>
                      <a:pt x="1046"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7" name="Google Shape;1554;p37">
                <a:extLst>
                  <a:ext uri="{FF2B5EF4-FFF2-40B4-BE49-F238E27FC236}">
                    <a16:creationId xmlns:a16="http://schemas.microsoft.com/office/drawing/2014/main" id="{9F7380D9-DFF8-B2F0-2935-2617EF83BFB9}"/>
                  </a:ext>
                </a:extLst>
              </p:cNvPr>
              <p:cNvSpPr/>
              <p:nvPr/>
            </p:nvSpPr>
            <p:spPr>
              <a:xfrm>
                <a:off x="6035465" y="4754613"/>
                <a:ext cx="158111" cy="52585"/>
              </a:xfrm>
              <a:custGeom>
                <a:avLst/>
                <a:gdLst/>
                <a:ahLst/>
                <a:cxnLst/>
                <a:rect l="l" t="t" r="r" b="b"/>
                <a:pathLst>
                  <a:path w="3437" h="1024" extrusionOk="0">
                    <a:moveTo>
                      <a:pt x="537" y="1"/>
                    </a:moveTo>
                    <a:cubicBezTo>
                      <a:pt x="377" y="1"/>
                      <a:pt x="216" y="12"/>
                      <a:pt x="53" y="35"/>
                    </a:cubicBezTo>
                    <a:cubicBezTo>
                      <a:pt x="22" y="40"/>
                      <a:pt x="0" y="73"/>
                      <a:pt x="5" y="108"/>
                    </a:cubicBezTo>
                    <a:cubicBezTo>
                      <a:pt x="9" y="140"/>
                      <a:pt x="35" y="164"/>
                      <a:pt x="65" y="164"/>
                    </a:cubicBezTo>
                    <a:cubicBezTo>
                      <a:pt x="67" y="164"/>
                      <a:pt x="69" y="164"/>
                      <a:pt x="71" y="164"/>
                    </a:cubicBezTo>
                    <a:cubicBezTo>
                      <a:pt x="229" y="141"/>
                      <a:pt x="385" y="130"/>
                      <a:pt x="541" y="130"/>
                    </a:cubicBezTo>
                    <a:cubicBezTo>
                      <a:pt x="1548" y="130"/>
                      <a:pt x="2514" y="570"/>
                      <a:pt x="3346" y="1017"/>
                    </a:cubicBezTo>
                    <a:cubicBezTo>
                      <a:pt x="3351" y="1020"/>
                      <a:pt x="3355" y="1021"/>
                      <a:pt x="3360" y="1022"/>
                    </a:cubicBezTo>
                    <a:cubicBezTo>
                      <a:pt x="3364" y="1023"/>
                      <a:pt x="3368" y="1023"/>
                      <a:pt x="3371" y="1023"/>
                    </a:cubicBezTo>
                    <a:cubicBezTo>
                      <a:pt x="3393" y="1023"/>
                      <a:pt x="3414" y="1010"/>
                      <a:pt x="3424" y="987"/>
                    </a:cubicBezTo>
                    <a:cubicBezTo>
                      <a:pt x="3437" y="956"/>
                      <a:pt x="3424" y="917"/>
                      <a:pt x="3395" y="901"/>
                    </a:cubicBezTo>
                    <a:cubicBezTo>
                      <a:pt x="2550" y="447"/>
                      <a:pt x="1568" y="1"/>
                      <a:pt x="537"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8" name="Google Shape;1555;p37">
                <a:extLst>
                  <a:ext uri="{FF2B5EF4-FFF2-40B4-BE49-F238E27FC236}">
                    <a16:creationId xmlns:a16="http://schemas.microsoft.com/office/drawing/2014/main" id="{7157F5D6-07CD-2DCB-4797-AA7DF6A218F2}"/>
                  </a:ext>
                </a:extLst>
              </p:cNvPr>
              <p:cNvSpPr/>
              <p:nvPr/>
            </p:nvSpPr>
            <p:spPr>
              <a:xfrm>
                <a:off x="6179361" y="4519374"/>
                <a:ext cx="45358" cy="40260"/>
              </a:xfrm>
              <a:custGeom>
                <a:avLst/>
                <a:gdLst/>
                <a:ahLst/>
                <a:cxnLst/>
                <a:rect l="l" t="t" r="r" b="b"/>
                <a:pathLst>
                  <a:path w="986" h="784" extrusionOk="0">
                    <a:moveTo>
                      <a:pt x="72" y="0"/>
                    </a:moveTo>
                    <a:cubicBezTo>
                      <a:pt x="52" y="0"/>
                      <a:pt x="33" y="9"/>
                      <a:pt x="20" y="26"/>
                    </a:cubicBezTo>
                    <a:cubicBezTo>
                      <a:pt x="1" y="53"/>
                      <a:pt x="4" y="100"/>
                      <a:pt x="35" y="119"/>
                    </a:cubicBezTo>
                    <a:cubicBezTo>
                      <a:pt x="332" y="299"/>
                      <a:pt x="609" y="514"/>
                      <a:pt x="856" y="758"/>
                    </a:cubicBezTo>
                    <a:cubicBezTo>
                      <a:pt x="871" y="774"/>
                      <a:pt x="891" y="783"/>
                      <a:pt x="911" y="783"/>
                    </a:cubicBezTo>
                    <a:cubicBezTo>
                      <a:pt x="924" y="783"/>
                      <a:pt x="937" y="779"/>
                      <a:pt x="949" y="770"/>
                    </a:cubicBezTo>
                    <a:cubicBezTo>
                      <a:pt x="974" y="749"/>
                      <a:pt x="985" y="703"/>
                      <a:pt x="959" y="677"/>
                    </a:cubicBezTo>
                    <a:cubicBezTo>
                      <a:pt x="704" y="423"/>
                      <a:pt x="420" y="200"/>
                      <a:pt x="113" y="13"/>
                    </a:cubicBezTo>
                    <a:cubicBezTo>
                      <a:pt x="100" y="5"/>
                      <a:pt x="86" y="0"/>
                      <a:pt x="72"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9" name="Google Shape;1556;p37">
                <a:extLst>
                  <a:ext uri="{FF2B5EF4-FFF2-40B4-BE49-F238E27FC236}">
                    <a16:creationId xmlns:a16="http://schemas.microsoft.com/office/drawing/2014/main" id="{819FE5C9-8EB5-EAC4-FD2E-FF232711DD71}"/>
                  </a:ext>
                </a:extLst>
              </p:cNvPr>
              <p:cNvSpPr/>
              <p:nvPr/>
            </p:nvSpPr>
            <p:spPr>
              <a:xfrm>
                <a:off x="6065873" y="4579044"/>
                <a:ext cx="136351" cy="50788"/>
              </a:xfrm>
              <a:custGeom>
                <a:avLst/>
                <a:gdLst/>
                <a:ahLst/>
                <a:cxnLst/>
                <a:rect l="l" t="t" r="r" b="b"/>
                <a:pathLst>
                  <a:path w="2964" h="989" extrusionOk="0">
                    <a:moveTo>
                      <a:pt x="95" y="0"/>
                    </a:moveTo>
                    <a:cubicBezTo>
                      <a:pt x="14" y="0"/>
                      <a:pt x="0" y="128"/>
                      <a:pt x="85" y="133"/>
                    </a:cubicBezTo>
                    <a:cubicBezTo>
                      <a:pt x="1051" y="182"/>
                      <a:pt x="1998" y="473"/>
                      <a:pt x="2824" y="978"/>
                    </a:cubicBezTo>
                    <a:cubicBezTo>
                      <a:pt x="2836" y="986"/>
                      <a:pt x="2848" y="989"/>
                      <a:pt x="2860" y="989"/>
                    </a:cubicBezTo>
                    <a:cubicBezTo>
                      <a:pt x="2919" y="989"/>
                      <a:pt x="2964" y="909"/>
                      <a:pt x="2903" y="872"/>
                    </a:cubicBezTo>
                    <a:cubicBezTo>
                      <a:pt x="2057" y="355"/>
                      <a:pt x="1090" y="52"/>
                      <a:pt x="99" y="0"/>
                    </a:cubicBezTo>
                    <a:cubicBezTo>
                      <a:pt x="98" y="0"/>
                      <a:pt x="96" y="0"/>
                      <a:pt x="95"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0" name="Google Shape;1557;p37">
                <a:extLst>
                  <a:ext uri="{FF2B5EF4-FFF2-40B4-BE49-F238E27FC236}">
                    <a16:creationId xmlns:a16="http://schemas.microsoft.com/office/drawing/2014/main" id="{F7C4F158-79E8-2D97-8907-35D0BE4581F4}"/>
                  </a:ext>
                </a:extLst>
              </p:cNvPr>
              <p:cNvSpPr/>
              <p:nvPr/>
            </p:nvSpPr>
            <p:spPr>
              <a:xfrm>
                <a:off x="4382091" y="4901733"/>
                <a:ext cx="338486" cy="470543"/>
              </a:xfrm>
              <a:custGeom>
                <a:avLst/>
                <a:gdLst/>
                <a:ahLst/>
                <a:cxnLst/>
                <a:rect l="l" t="t" r="r" b="b"/>
                <a:pathLst>
                  <a:path w="7358" h="9163" extrusionOk="0">
                    <a:moveTo>
                      <a:pt x="1032" y="1"/>
                    </a:moveTo>
                    <a:cubicBezTo>
                      <a:pt x="851" y="1"/>
                      <a:pt x="674" y="60"/>
                      <a:pt x="528" y="182"/>
                    </a:cubicBezTo>
                    <a:cubicBezTo>
                      <a:pt x="1" y="620"/>
                      <a:pt x="168" y="1324"/>
                      <a:pt x="232" y="1913"/>
                    </a:cubicBezTo>
                    <a:cubicBezTo>
                      <a:pt x="337" y="2856"/>
                      <a:pt x="274" y="6064"/>
                      <a:pt x="353" y="6139"/>
                    </a:cubicBezTo>
                    <a:cubicBezTo>
                      <a:pt x="387" y="6346"/>
                      <a:pt x="433" y="6553"/>
                      <a:pt x="489" y="6754"/>
                    </a:cubicBezTo>
                    <a:cubicBezTo>
                      <a:pt x="620" y="7237"/>
                      <a:pt x="793" y="7706"/>
                      <a:pt x="1036" y="8134"/>
                    </a:cubicBezTo>
                    <a:cubicBezTo>
                      <a:pt x="1126" y="8292"/>
                      <a:pt x="1768" y="9162"/>
                      <a:pt x="3061" y="9162"/>
                    </a:cubicBezTo>
                    <a:cubicBezTo>
                      <a:pt x="3926" y="9162"/>
                      <a:pt x="5083" y="8773"/>
                      <a:pt x="6561" y="7519"/>
                    </a:cubicBezTo>
                    <a:cubicBezTo>
                      <a:pt x="6898" y="7235"/>
                      <a:pt x="7048" y="6503"/>
                      <a:pt x="6614" y="6136"/>
                    </a:cubicBezTo>
                    <a:cubicBezTo>
                      <a:pt x="6556" y="6085"/>
                      <a:pt x="6490" y="6051"/>
                      <a:pt x="6420" y="6029"/>
                    </a:cubicBezTo>
                    <a:cubicBezTo>
                      <a:pt x="6517" y="5944"/>
                      <a:pt x="6612" y="5858"/>
                      <a:pt x="6709" y="5770"/>
                    </a:cubicBezTo>
                    <a:cubicBezTo>
                      <a:pt x="6863" y="5636"/>
                      <a:pt x="7021" y="5502"/>
                      <a:pt x="7141" y="5328"/>
                    </a:cubicBezTo>
                    <a:cubicBezTo>
                      <a:pt x="7357" y="5009"/>
                      <a:pt x="7344" y="4545"/>
                      <a:pt x="7052" y="4271"/>
                    </a:cubicBezTo>
                    <a:cubicBezTo>
                      <a:pt x="6950" y="4175"/>
                      <a:pt x="6822" y="4116"/>
                      <a:pt x="6691" y="4098"/>
                    </a:cubicBezTo>
                    <a:cubicBezTo>
                      <a:pt x="6848" y="3833"/>
                      <a:pt x="6815" y="3450"/>
                      <a:pt x="6626" y="3190"/>
                    </a:cubicBezTo>
                    <a:cubicBezTo>
                      <a:pt x="6413" y="2899"/>
                      <a:pt x="6090" y="2782"/>
                      <a:pt x="5768" y="2782"/>
                    </a:cubicBezTo>
                    <a:cubicBezTo>
                      <a:pt x="5687" y="2782"/>
                      <a:pt x="5606" y="2789"/>
                      <a:pt x="5527" y="2803"/>
                    </a:cubicBezTo>
                    <a:cubicBezTo>
                      <a:pt x="5391" y="2826"/>
                      <a:pt x="5256" y="2869"/>
                      <a:pt x="5126" y="2920"/>
                    </a:cubicBezTo>
                    <a:cubicBezTo>
                      <a:pt x="5120" y="2559"/>
                      <a:pt x="4925" y="2216"/>
                      <a:pt x="4647" y="2025"/>
                    </a:cubicBezTo>
                    <a:cubicBezTo>
                      <a:pt x="4416" y="1864"/>
                      <a:pt x="4149" y="1799"/>
                      <a:pt x="3882" y="1799"/>
                    </a:cubicBezTo>
                    <a:cubicBezTo>
                      <a:pt x="3763" y="1799"/>
                      <a:pt x="3643" y="1812"/>
                      <a:pt x="3527" y="1835"/>
                    </a:cubicBezTo>
                    <a:cubicBezTo>
                      <a:pt x="3118" y="1919"/>
                      <a:pt x="2721" y="2104"/>
                      <a:pt x="2344" y="2298"/>
                    </a:cubicBezTo>
                    <a:cubicBezTo>
                      <a:pt x="2311" y="1765"/>
                      <a:pt x="2195" y="1228"/>
                      <a:pt x="1979" y="748"/>
                    </a:cubicBezTo>
                    <a:cubicBezTo>
                      <a:pt x="1850" y="463"/>
                      <a:pt x="1666" y="195"/>
                      <a:pt x="1366" y="69"/>
                    </a:cubicBezTo>
                    <a:cubicBezTo>
                      <a:pt x="1258" y="24"/>
                      <a:pt x="1144" y="1"/>
                      <a:pt x="1032"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1" name="Google Shape;1558;p37">
                <a:extLst>
                  <a:ext uri="{FF2B5EF4-FFF2-40B4-BE49-F238E27FC236}">
                    <a16:creationId xmlns:a16="http://schemas.microsoft.com/office/drawing/2014/main" id="{69721E13-2A01-10B1-CE90-29D5AE317188}"/>
                  </a:ext>
                </a:extLst>
              </p:cNvPr>
              <p:cNvSpPr/>
              <p:nvPr/>
            </p:nvSpPr>
            <p:spPr>
              <a:xfrm>
                <a:off x="4499443" y="5111553"/>
                <a:ext cx="191968" cy="99264"/>
              </a:xfrm>
              <a:custGeom>
                <a:avLst/>
                <a:gdLst/>
                <a:ahLst/>
                <a:cxnLst/>
                <a:rect l="l" t="t" r="r" b="b"/>
                <a:pathLst>
                  <a:path w="4173" h="1933" extrusionOk="0">
                    <a:moveTo>
                      <a:pt x="4111" y="0"/>
                    </a:moveTo>
                    <a:cubicBezTo>
                      <a:pt x="4109" y="0"/>
                      <a:pt x="4108" y="0"/>
                      <a:pt x="4106" y="0"/>
                    </a:cubicBezTo>
                    <a:cubicBezTo>
                      <a:pt x="2610" y="108"/>
                      <a:pt x="1161" y="755"/>
                      <a:pt x="28" y="1819"/>
                    </a:cubicBezTo>
                    <a:cubicBezTo>
                      <a:pt x="3" y="1841"/>
                      <a:pt x="1" y="1882"/>
                      <a:pt x="21" y="1910"/>
                    </a:cubicBezTo>
                    <a:cubicBezTo>
                      <a:pt x="33" y="1925"/>
                      <a:pt x="50" y="1933"/>
                      <a:pt x="67" y="1933"/>
                    </a:cubicBezTo>
                    <a:cubicBezTo>
                      <a:pt x="80" y="1933"/>
                      <a:pt x="93" y="1928"/>
                      <a:pt x="103" y="1917"/>
                    </a:cubicBezTo>
                    <a:cubicBezTo>
                      <a:pt x="1219" y="871"/>
                      <a:pt x="2645" y="235"/>
                      <a:pt x="4117" y="129"/>
                    </a:cubicBezTo>
                    <a:cubicBezTo>
                      <a:pt x="4123" y="129"/>
                      <a:pt x="4130" y="126"/>
                      <a:pt x="4136" y="124"/>
                    </a:cubicBezTo>
                    <a:cubicBezTo>
                      <a:pt x="4158" y="113"/>
                      <a:pt x="4173" y="89"/>
                      <a:pt x="4170" y="60"/>
                    </a:cubicBezTo>
                    <a:cubicBezTo>
                      <a:pt x="4168" y="27"/>
                      <a:pt x="4141" y="0"/>
                      <a:pt x="4111"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2" name="Google Shape;1559;p37">
                <a:extLst>
                  <a:ext uri="{FF2B5EF4-FFF2-40B4-BE49-F238E27FC236}">
                    <a16:creationId xmlns:a16="http://schemas.microsoft.com/office/drawing/2014/main" id="{A9E727DF-3515-77CE-C1A6-EE2CD8D89A11}"/>
                  </a:ext>
                </a:extLst>
              </p:cNvPr>
              <p:cNvSpPr/>
              <p:nvPr/>
            </p:nvSpPr>
            <p:spPr>
              <a:xfrm>
                <a:off x="4533393" y="5209428"/>
                <a:ext cx="145138" cy="88326"/>
              </a:xfrm>
              <a:custGeom>
                <a:avLst/>
                <a:gdLst/>
                <a:ahLst/>
                <a:cxnLst/>
                <a:rect l="l" t="t" r="r" b="b"/>
                <a:pathLst>
                  <a:path w="3155" h="1720" extrusionOk="0">
                    <a:moveTo>
                      <a:pt x="3091" y="1"/>
                    </a:moveTo>
                    <a:cubicBezTo>
                      <a:pt x="3089" y="1"/>
                      <a:pt x="3088" y="1"/>
                      <a:pt x="3087" y="1"/>
                    </a:cubicBezTo>
                    <a:cubicBezTo>
                      <a:pt x="1873" y="108"/>
                      <a:pt x="860" y="871"/>
                      <a:pt x="29" y="1604"/>
                    </a:cubicBezTo>
                    <a:cubicBezTo>
                      <a:pt x="4" y="1626"/>
                      <a:pt x="0" y="1666"/>
                      <a:pt x="21" y="1695"/>
                    </a:cubicBezTo>
                    <a:cubicBezTo>
                      <a:pt x="33" y="1711"/>
                      <a:pt x="50" y="1720"/>
                      <a:pt x="67" y="1720"/>
                    </a:cubicBezTo>
                    <a:cubicBezTo>
                      <a:pt x="75" y="1720"/>
                      <a:pt x="83" y="1718"/>
                      <a:pt x="90" y="1714"/>
                    </a:cubicBezTo>
                    <a:cubicBezTo>
                      <a:pt x="95" y="1713"/>
                      <a:pt x="99" y="1710"/>
                      <a:pt x="103" y="1706"/>
                    </a:cubicBezTo>
                    <a:cubicBezTo>
                      <a:pt x="921" y="986"/>
                      <a:pt x="1916" y="234"/>
                      <a:pt x="3098" y="131"/>
                    </a:cubicBezTo>
                    <a:cubicBezTo>
                      <a:pt x="3131" y="127"/>
                      <a:pt x="3154" y="96"/>
                      <a:pt x="3150" y="61"/>
                    </a:cubicBezTo>
                    <a:cubicBezTo>
                      <a:pt x="3148" y="27"/>
                      <a:pt x="3120" y="1"/>
                      <a:pt x="3091"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3" name="Google Shape;1560;p37">
                <a:extLst>
                  <a:ext uri="{FF2B5EF4-FFF2-40B4-BE49-F238E27FC236}">
                    <a16:creationId xmlns:a16="http://schemas.microsoft.com/office/drawing/2014/main" id="{4F0971D7-2794-3BF7-BD8B-C6624A069FB4}"/>
                  </a:ext>
                </a:extLst>
              </p:cNvPr>
              <p:cNvSpPr/>
              <p:nvPr/>
            </p:nvSpPr>
            <p:spPr>
              <a:xfrm>
                <a:off x="4452567" y="5015322"/>
                <a:ext cx="37676" cy="49144"/>
              </a:xfrm>
              <a:custGeom>
                <a:avLst/>
                <a:gdLst/>
                <a:ahLst/>
                <a:cxnLst/>
                <a:rect l="l" t="t" r="r" b="b"/>
                <a:pathLst>
                  <a:path w="819" h="957" extrusionOk="0">
                    <a:moveTo>
                      <a:pt x="745" y="0"/>
                    </a:moveTo>
                    <a:cubicBezTo>
                      <a:pt x="726" y="0"/>
                      <a:pt x="707" y="8"/>
                      <a:pt x="692" y="22"/>
                    </a:cubicBezTo>
                    <a:cubicBezTo>
                      <a:pt x="435" y="275"/>
                      <a:pt x="211" y="557"/>
                      <a:pt x="18" y="863"/>
                    </a:cubicBezTo>
                    <a:cubicBezTo>
                      <a:pt x="0" y="892"/>
                      <a:pt x="21" y="937"/>
                      <a:pt x="51" y="950"/>
                    </a:cubicBezTo>
                    <a:cubicBezTo>
                      <a:pt x="60" y="954"/>
                      <a:pt x="69" y="956"/>
                      <a:pt x="78" y="956"/>
                    </a:cubicBezTo>
                    <a:cubicBezTo>
                      <a:pt x="103" y="956"/>
                      <a:pt x="125" y="940"/>
                      <a:pt x="139" y="918"/>
                    </a:cubicBezTo>
                    <a:cubicBezTo>
                      <a:pt x="324" y="624"/>
                      <a:pt x="544" y="352"/>
                      <a:pt x="794" y="108"/>
                    </a:cubicBezTo>
                    <a:cubicBezTo>
                      <a:pt x="818" y="83"/>
                      <a:pt x="811" y="36"/>
                      <a:pt x="786" y="16"/>
                    </a:cubicBezTo>
                    <a:cubicBezTo>
                      <a:pt x="773" y="5"/>
                      <a:pt x="759" y="0"/>
                      <a:pt x="745" y="0"/>
                    </a:cubicBez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4" name="Google Shape;1561;p37">
                <a:extLst>
                  <a:ext uri="{FF2B5EF4-FFF2-40B4-BE49-F238E27FC236}">
                    <a16:creationId xmlns:a16="http://schemas.microsoft.com/office/drawing/2014/main" id="{B0AF6980-EE78-2ED8-CACF-AF53D99F6C81}"/>
                  </a:ext>
                </a:extLst>
              </p:cNvPr>
              <p:cNvSpPr/>
              <p:nvPr/>
            </p:nvSpPr>
            <p:spPr>
              <a:xfrm>
                <a:off x="4488955" y="5044900"/>
                <a:ext cx="124161" cy="81959"/>
              </a:xfrm>
              <a:custGeom>
                <a:avLst/>
                <a:gdLst/>
                <a:ahLst/>
                <a:cxnLst/>
                <a:rect l="l" t="t" r="r" b="b"/>
                <a:pathLst>
                  <a:path w="2699" h="1596" extrusionOk="0">
                    <a:moveTo>
                      <a:pt x="2599" y="0"/>
                    </a:moveTo>
                    <a:cubicBezTo>
                      <a:pt x="2593" y="0"/>
                      <a:pt x="2586" y="1"/>
                      <a:pt x="2580" y="3"/>
                    </a:cubicBezTo>
                    <a:cubicBezTo>
                      <a:pt x="1626" y="279"/>
                      <a:pt x="753" y="793"/>
                      <a:pt x="47" y="1489"/>
                    </a:cubicBezTo>
                    <a:cubicBezTo>
                      <a:pt x="0" y="1535"/>
                      <a:pt x="48" y="1595"/>
                      <a:pt x="100" y="1595"/>
                    </a:cubicBezTo>
                    <a:cubicBezTo>
                      <a:pt x="116" y="1595"/>
                      <a:pt x="133" y="1589"/>
                      <a:pt x="147" y="1575"/>
                    </a:cubicBezTo>
                    <a:cubicBezTo>
                      <a:pt x="837" y="894"/>
                      <a:pt x="1693" y="397"/>
                      <a:pt x="2622" y="128"/>
                    </a:cubicBezTo>
                    <a:cubicBezTo>
                      <a:pt x="2699" y="107"/>
                      <a:pt x="2667" y="0"/>
                      <a:pt x="2599"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5" name="Google Shape;1562;p37">
                <a:extLst>
                  <a:ext uri="{FF2B5EF4-FFF2-40B4-BE49-F238E27FC236}">
                    <a16:creationId xmlns:a16="http://schemas.microsoft.com/office/drawing/2014/main" id="{43F54815-92B3-11D7-E14E-59D885CE804F}"/>
                  </a:ext>
                </a:extLst>
              </p:cNvPr>
              <p:cNvSpPr/>
              <p:nvPr/>
            </p:nvSpPr>
            <p:spPr>
              <a:xfrm>
                <a:off x="5187349" y="3601769"/>
                <a:ext cx="81936" cy="90579"/>
              </a:xfrm>
              <a:custGeom>
                <a:avLst/>
                <a:gdLst/>
                <a:ahLst/>
                <a:cxnLst/>
                <a:rect l="l" t="t" r="r" b="b"/>
                <a:pathLst>
                  <a:path w="2588" h="2861" extrusionOk="0">
                    <a:moveTo>
                      <a:pt x="1611" y="0"/>
                    </a:moveTo>
                    <a:cubicBezTo>
                      <a:pt x="1015" y="0"/>
                      <a:pt x="86" y="613"/>
                      <a:pt x="46" y="640"/>
                    </a:cubicBezTo>
                    <a:cubicBezTo>
                      <a:pt x="10" y="664"/>
                      <a:pt x="1" y="714"/>
                      <a:pt x="25" y="750"/>
                    </a:cubicBezTo>
                    <a:cubicBezTo>
                      <a:pt x="40" y="773"/>
                      <a:pt x="65" y="785"/>
                      <a:pt x="90" y="785"/>
                    </a:cubicBezTo>
                    <a:cubicBezTo>
                      <a:pt x="106" y="785"/>
                      <a:pt x="122" y="780"/>
                      <a:pt x="136" y="771"/>
                    </a:cubicBezTo>
                    <a:cubicBezTo>
                      <a:pt x="144" y="765"/>
                      <a:pt x="1061" y="159"/>
                      <a:pt x="1607" y="159"/>
                    </a:cubicBezTo>
                    <a:cubicBezTo>
                      <a:pt x="1623" y="159"/>
                      <a:pt x="1639" y="159"/>
                      <a:pt x="1655" y="160"/>
                    </a:cubicBezTo>
                    <a:cubicBezTo>
                      <a:pt x="1819" y="172"/>
                      <a:pt x="2003" y="376"/>
                      <a:pt x="2137" y="693"/>
                    </a:cubicBezTo>
                    <a:cubicBezTo>
                      <a:pt x="2381" y="1279"/>
                      <a:pt x="2423" y="2166"/>
                      <a:pt x="1936" y="2730"/>
                    </a:cubicBezTo>
                    <a:cubicBezTo>
                      <a:pt x="1906" y="2763"/>
                      <a:pt x="1910" y="2813"/>
                      <a:pt x="1944" y="2841"/>
                    </a:cubicBezTo>
                    <a:cubicBezTo>
                      <a:pt x="1959" y="2854"/>
                      <a:pt x="1977" y="2860"/>
                      <a:pt x="1996" y="2860"/>
                    </a:cubicBezTo>
                    <a:cubicBezTo>
                      <a:pt x="2007" y="2860"/>
                      <a:pt x="2019" y="2858"/>
                      <a:pt x="2029" y="2853"/>
                    </a:cubicBezTo>
                    <a:cubicBezTo>
                      <a:pt x="2040" y="2849"/>
                      <a:pt x="2049" y="2843"/>
                      <a:pt x="2057" y="2833"/>
                    </a:cubicBezTo>
                    <a:cubicBezTo>
                      <a:pt x="2588" y="2218"/>
                      <a:pt x="2546" y="1261"/>
                      <a:pt x="2284" y="632"/>
                    </a:cubicBezTo>
                    <a:cubicBezTo>
                      <a:pt x="2123" y="249"/>
                      <a:pt x="1898" y="19"/>
                      <a:pt x="1667" y="2"/>
                    </a:cubicBezTo>
                    <a:cubicBezTo>
                      <a:pt x="1649" y="1"/>
                      <a:pt x="1630" y="0"/>
                      <a:pt x="1611"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Tree>
    <p:extLst>
      <p:ext uri="{BB962C8B-B14F-4D97-AF65-F5344CB8AC3E}">
        <p14:creationId xmlns:p14="http://schemas.microsoft.com/office/powerpoint/2010/main" val="1040134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58"/>
        <p:cNvGrpSpPr/>
        <p:nvPr/>
      </p:nvGrpSpPr>
      <p:grpSpPr>
        <a:xfrm>
          <a:off x="0" y="0"/>
          <a:ext cx="0" cy="0"/>
          <a:chOff x="0" y="0"/>
          <a:chExt cx="0" cy="0"/>
        </a:xfrm>
      </p:grpSpPr>
      <p:grpSp>
        <p:nvGrpSpPr>
          <p:cNvPr id="2365" name="Google Shape;2365;p45"/>
          <p:cNvGrpSpPr/>
          <p:nvPr/>
        </p:nvGrpSpPr>
        <p:grpSpPr>
          <a:xfrm>
            <a:off x="11397272" y="-22227"/>
            <a:ext cx="699957" cy="676128"/>
            <a:chOff x="893179" y="1293686"/>
            <a:chExt cx="524968" cy="507096"/>
          </a:xfrm>
        </p:grpSpPr>
        <p:sp>
          <p:nvSpPr>
            <p:cNvPr id="2366" name="Google Shape;2366;p45"/>
            <p:cNvSpPr/>
            <p:nvPr/>
          </p:nvSpPr>
          <p:spPr>
            <a:xfrm>
              <a:off x="893179" y="1293686"/>
              <a:ext cx="524912" cy="507041"/>
            </a:xfrm>
            <a:custGeom>
              <a:avLst/>
              <a:gdLst/>
              <a:ahLst/>
              <a:cxnLst/>
              <a:rect l="l" t="t" r="r" b="b"/>
              <a:pathLst>
                <a:path w="5463" h="5277" extrusionOk="0">
                  <a:moveTo>
                    <a:pt x="3052" y="0"/>
                  </a:moveTo>
                  <a:cubicBezTo>
                    <a:pt x="2976" y="0"/>
                    <a:pt x="2917" y="66"/>
                    <a:pt x="2917" y="138"/>
                  </a:cubicBezTo>
                  <a:cubicBezTo>
                    <a:pt x="2938" y="430"/>
                    <a:pt x="2810" y="730"/>
                    <a:pt x="2582" y="908"/>
                  </a:cubicBezTo>
                  <a:cubicBezTo>
                    <a:pt x="2428" y="1025"/>
                    <a:pt x="2231" y="1084"/>
                    <a:pt x="2038" y="1084"/>
                  </a:cubicBezTo>
                  <a:cubicBezTo>
                    <a:pt x="2007" y="1084"/>
                    <a:pt x="1977" y="1082"/>
                    <a:pt x="1947" y="1079"/>
                  </a:cubicBezTo>
                  <a:cubicBezTo>
                    <a:pt x="1943" y="1079"/>
                    <a:pt x="1940" y="1079"/>
                    <a:pt x="1936" y="1079"/>
                  </a:cubicBezTo>
                  <a:cubicBezTo>
                    <a:pt x="1849" y="1079"/>
                    <a:pt x="1784" y="1161"/>
                    <a:pt x="1811" y="1243"/>
                  </a:cubicBezTo>
                  <a:cubicBezTo>
                    <a:pt x="1861" y="1421"/>
                    <a:pt x="1818" y="1650"/>
                    <a:pt x="1704" y="1814"/>
                  </a:cubicBezTo>
                  <a:cubicBezTo>
                    <a:pt x="1526" y="2070"/>
                    <a:pt x="1227" y="2227"/>
                    <a:pt x="977" y="2434"/>
                  </a:cubicBezTo>
                  <a:cubicBezTo>
                    <a:pt x="264" y="3012"/>
                    <a:pt x="0" y="4074"/>
                    <a:pt x="307" y="4930"/>
                  </a:cubicBezTo>
                  <a:cubicBezTo>
                    <a:pt x="329" y="4986"/>
                    <a:pt x="379" y="5015"/>
                    <a:pt x="429" y="5015"/>
                  </a:cubicBezTo>
                  <a:cubicBezTo>
                    <a:pt x="474" y="5015"/>
                    <a:pt x="518" y="4992"/>
                    <a:pt x="542" y="4944"/>
                  </a:cubicBezTo>
                  <a:cubicBezTo>
                    <a:pt x="649" y="4737"/>
                    <a:pt x="820" y="4552"/>
                    <a:pt x="1027" y="4445"/>
                  </a:cubicBezTo>
                  <a:cubicBezTo>
                    <a:pt x="1163" y="4377"/>
                    <a:pt x="1316" y="4341"/>
                    <a:pt x="1469" y="4341"/>
                  </a:cubicBezTo>
                  <a:cubicBezTo>
                    <a:pt x="1652" y="4341"/>
                    <a:pt x="1835" y="4393"/>
                    <a:pt x="1983" y="4502"/>
                  </a:cubicBezTo>
                  <a:cubicBezTo>
                    <a:pt x="2075" y="4573"/>
                    <a:pt x="2132" y="4773"/>
                    <a:pt x="2161" y="5016"/>
                  </a:cubicBezTo>
                  <a:cubicBezTo>
                    <a:pt x="2178" y="5181"/>
                    <a:pt x="2312" y="5277"/>
                    <a:pt x="2448" y="5277"/>
                  </a:cubicBezTo>
                  <a:cubicBezTo>
                    <a:pt x="2535" y="5277"/>
                    <a:pt x="2623" y="5237"/>
                    <a:pt x="2681" y="5151"/>
                  </a:cubicBezTo>
                  <a:cubicBezTo>
                    <a:pt x="2892" y="4849"/>
                    <a:pt x="3124" y="4602"/>
                    <a:pt x="3308" y="4602"/>
                  </a:cubicBezTo>
                  <a:cubicBezTo>
                    <a:pt x="3311" y="4602"/>
                    <a:pt x="3313" y="4602"/>
                    <a:pt x="3316" y="4602"/>
                  </a:cubicBezTo>
                  <a:cubicBezTo>
                    <a:pt x="3530" y="4609"/>
                    <a:pt x="3737" y="4680"/>
                    <a:pt x="3915" y="4809"/>
                  </a:cubicBezTo>
                  <a:lnTo>
                    <a:pt x="3908" y="4809"/>
                  </a:lnTo>
                  <a:cubicBezTo>
                    <a:pt x="3933" y="4826"/>
                    <a:pt x="3961" y="4834"/>
                    <a:pt x="3988" y="4834"/>
                  </a:cubicBezTo>
                  <a:cubicBezTo>
                    <a:pt x="4058" y="4834"/>
                    <a:pt x="4122" y="4779"/>
                    <a:pt x="4122" y="4702"/>
                  </a:cubicBezTo>
                  <a:cubicBezTo>
                    <a:pt x="4108" y="4374"/>
                    <a:pt x="4179" y="4031"/>
                    <a:pt x="4322" y="3739"/>
                  </a:cubicBezTo>
                  <a:cubicBezTo>
                    <a:pt x="4585" y="3204"/>
                    <a:pt x="5020" y="2769"/>
                    <a:pt x="5448" y="2356"/>
                  </a:cubicBezTo>
                  <a:lnTo>
                    <a:pt x="5448" y="2327"/>
                  </a:lnTo>
                  <a:lnTo>
                    <a:pt x="5463" y="2199"/>
                  </a:lnTo>
                  <a:cubicBezTo>
                    <a:pt x="5455" y="2192"/>
                    <a:pt x="5455" y="2177"/>
                    <a:pt x="5448" y="2170"/>
                  </a:cubicBezTo>
                  <a:cubicBezTo>
                    <a:pt x="5113" y="1093"/>
                    <a:pt x="4172" y="238"/>
                    <a:pt x="3074" y="2"/>
                  </a:cubicBezTo>
                  <a:cubicBezTo>
                    <a:pt x="3066" y="1"/>
                    <a:pt x="3059" y="0"/>
                    <a:pt x="3052" y="0"/>
                  </a:cubicBezTo>
                  <a:close/>
                </a:path>
              </a:pathLst>
            </a:custGeom>
            <a:solidFill>
              <a:schemeClr val="accent6"/>
            </a:solidFill>
            <a:ln w="152400" cap="flat" cmpd="sng">
              <a:solidFill>
                <a:schemeClr val="accent6"/>
              </a:solidFill>
              <a:prstDash val="solid"/>
              <a:round/>
              <a:headEnd type="none" w="sm" len="sm"/>
              <a:tailEnd type="none" w="sm" len="sm"/>
            </a:ln>
            <a:effectLst>
              <a:outerShdw dist="57150" dir="2880000" algn="bl" rotWithShape="0">
                <a:schemeClr val="dk1">
                  <a:alpha val="21000"/>
                </a:schemeClr>
              </a:outerShdw>
            </a:effectLst>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nvGrpSpPr>
            <p:cNvPr id="2367" name="Google Shape;2367;p45"/>
            <p:cNvGrpSpPr/>
            <p:nvPr/>
          </p:nvGrpSpPr>
          <p:grpSpPr>
            <a:xfrm>
              <a:off x="893235" y="1293741"/>
              <a:ext cx="524912" cy="507041"/>
              <a:chOff x="1115925" y="1115025"/>
              <a:chExt cx="136575" cy="131925"/>
            </a:xfrm>
          </p:grpSpPr>
          <p:sp>
            <p:nvSpPr>
              <p:cNvPr id="2368" name="Google Shape;2368;p45"/>
              <p:cNvSpPr/>
              <p:nvPr/>
            </p:nvSpPr>
            <p:spPr>
              <a:xfrm>
                <a:off x="1115925" y="1115025"/>
                <a:ext cx="136575" cy="131925"/>
              </a:xfrm>
              <a:custGeom>
                <a:avLst/>
                <a:gdLst/>
                <a:ahLst/>
                <a:cxnLst/>
                <a:rect l="l" t="t" r="r" b="b"/>
                <a:pathLst>
                  <a:path w="5463" h="5277" extrusionOk="0">
                    <a:moveTo>
                      <a:pt x="3052" y="0"/>
                    </a:moveTo>
                    <a:cubicBezTo>
                      <a:pt x="2976" y="0"/>
                      <a:pt x="2917" y="66"/>
                      <a:pt x="2917" y="138"/>
                    </a:cubicBezTo>
                    <a:cubicBezTo>
                      <a:pt x="2938" y="430"/>
                      <a:pt x="2810" y="730"/>
                      <a:pt x="2582" y="908"/>
                    </a:cubicBezTo>
                    <a:cubicBezTo>
                      <a:pt x="2428" y="1025"/>
                      <a:pt x="2231" y="1084"/>
                      <a:pt x="2038" y="1084"/>
                    </a:cubicBezTo>
                    <a:cubicBezTo>
                      <a:pt x="2007" y="1084"/>
                      <a:pt x="1977" y="1082"/>
                      <a:pt x="1947" y="1079"/>
                    </a:cubicBezTo>
                    <a:cubicBezTo>
                      <a:pt x="1943" y="1079"/>
                      <a:pt x="1940" y="1079"/>
                      <a:pt x="1936" y="1079"/>
                    </a:cubicBezTo>
                    <a:cubicBezTo>
                      <a:pt x="1849" y="1079"/>
                      <a:pt x="1784" y="1161"/>
                      <a:pt x="1811" y="1243"/>
                    </a:cubicBezTo>
                    <a:cubicBezTo>
                      <a:pt x="1861" y="1421"/>
                      <a:pt x="1818" y="1650"/>
                      <a:pt x="1704" y="1814"/>
                    </a:cubicBezTo>
                    <a:cubicBezTo>
                      <a:pt x="1526" y="2070"/>
                      <a:pt x="1227" y="2227"/>
                      <a:pt x="977" y="2434"/>
                    </a:cubicBezTo>
                    <a:cubicBezTo>
                      <a:pt x="264" y="3012"/>
                      <a:pt x="0" y="4074"/>
                      <a:pt x="307" y="4930"/>
                    </a:cubicBezTo>
                    <a:cubicBezTo>
                      <a:pt x="329" y="4986"/>
                      <a:pt x="379" y="5015"/>
                      <a:pt x="429" y="5015"/>
                    </a:cubicBezTo>
                    <a:cubicBezTo>
                      <a:pt x="474" y="5015"/>
                      <a:pt x="518" y="4992"/>
                      <a:pt x="542" y="4944"/>
                    </a:cubicBezTo>
                    <a:cubicBezTo>
                      <a:pt x="649" y="4737"/>
                      <a:pt x="820" y="4552"/>
                      <a:pt x="1027" y="4445"/>
                    </a:cubicBezTo>
                    <a:cubicBezTo>
                      <a:pt x="1163" y="4377"/>
                      <a:pt x="1316" y="4341"/>
                      <a:pt x="1469" y="4341"/>
                    </a:cubicBezTo>
                    <a:cubicBezTo>
                      <a:pt x="1652" y="4341"/>
                      <a:pt x="1835" y="4393"/>
                      <a:pt x="1983" y="4502"/>
                    </a:cubicBezTo>
                    <a:cubicBezTo>
                      <a:pt x="2075" y="4573"/>
                      <a:pt x="2132" y="4773"/>
                      <a:pt x="2161" y="5016"/>
                    </a:cubicBezTo>
                    <a:cubicBezTo>
                      <a:pt x="2178" y="5181"/>
                      <a:pt x="2312" y="5277"/>
                      <a:pt x="2448" y="5277"/>
                    </a:cubicBezTo>
                    <a:cubicBezTo>
                      <a:pt x="2535" y="5277"/>
                      <a:pt x="2623" y="5237"/>
                      <a:pt x="2681" y="5151"/>
                    </a:cubicBezTo>
                    <a:cubicBezTo>
                      <a:pt x="2892" y="4849"/>
                      <a:pt x="3124" y="4602"/>
                      <a:pt x="3308" y="4602"/>
                    </a:cubicBezTo>
                    <a:cubicBezTo>
                      <a:pt x="3311" y="4602"/>
                      <a:pt x="3313" y="4602"/>
                      <a:pt x="3316" y="4602"/>
                    </a:cubicBezTo>
                    <a:cubicBezTo>
                      <a:pt x="3530" y="4609"/>
                      <a:pt x="3737" y="4680"/>
                      <a:pt x="3915" y="4809"/>
                    </a:cubicBezTo>
                    <a:lnTo>
                      <a:pt x="3908" y="4809"/>
                    </a:lnTo>
                    <a:cubicBezTo>
                      <a:pt x="3933" y="4826"/>
                      <a:pt x="3961" y="4834"/>
                      <a:pt x="3988" y="4834"/>
                    </a:cubicBezTo>
                    <a:cubicBezTo>
                      <a:pt x="4058" y="4834"/>
                      <a:pt x="4122" y="4779"/>
                      <a:pt x="4122" y="4702"/>
                    </a:cubicBezTo>
                    <a:cubicBezTo>
                      <a:pt x="4108" y="4374"/>
                      <a:pt x="4179" y="4031"/>
                      <a:pt x="4322" y="3739"/>
                    </a:cubicBezTo>
                    <a:cubicBezTo>
                      <a:pt x="4585" y="3204"/>
                      <a:pt x="5020" y="2769"/>
                      <a:pt x="5448" y="2356"/>
                    </a:cubicBezTo>
                    <a:lnTo>
                      <a:pt x="5448" y="2327"/>
                    </a:lnTo>
                    <a:lnTo>
                      <a:pt x="5463" y="2199"/>
                    </a:lnTo>
                    <a:cubicBezTo>
                      <a:pt x="5455" y="2192"/>
                      <a:pt x="5455" y="2177"/>
                      <a:pt x="5448" y="2170"/>
                    </a:cubicBezTo>
                    <a:cubicBezTo>
                      <a:pt x="5113" y="1093"/>
                      <a:pt x="4172" y="238"/>
                      <a:pt x="3074" y="2"/>
                    </a:cubicBezTo>
                    <a:cubicBezTo>
                      <a:pt x="3066" y="1"/>
                      <a:pt x="3059" y="0"/>
                      <a:pt x="3052" y="0"/>
                    </a:cubicBezTo>
                    <a:close/>
                  </a:path>
                </a:pathLst>
              </a:custGeom>
              <a:solidFill>
                <a:schemeClr val="lt2"/>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369" name="Google Shape;2369;p45"/>
              <p:cNvSpPr/>
              <p:nvPr/>
            </p:nvSpPr>
            <p:spPr>
              <a:xfrm>
                <a:off x="1139450" y="1136650"/>
                <a:ext cx="113050" cy="82200"/>
              </a:xfrm>
              <a:custGeom>
                <a:avLst/>
                <a:gdLst/>
                <a:ahLst/>
                <a:cxnLst/>
                <a:rect l="l" t="t" r="r" b="b"/>
                <a:pathLst>
                  <a:path w="4522" h="3288" extrusionOk="0">
                    <a:moveTo>
                      <a:pt x="2582" y="0"/>
                    </a:moveTo>
                    <a:lnTo>
                      <a:pt x="2582" y="0"/>
                    </a:lnTo>
                    <a:cubicBezTo>
                      <a:pt x="2817" y="521"/>
                      <a:pt x="3167" y="920"/>
                      <a:pt x="3652" y="1205"/>
                    </a:cubicBezTo>
                    <a:cubicBezTo>
                      <a:pt x="3624" y="1205"/>
                      <a:pt x="3597" y="1204"/>
                      <a:pt x="3570" y="1204"/>
                    </a:cubicBezTo>
                    <a:cubicBezTo>
                      <a:pt x="3276" y="1204"/>
                      <a:pt x="2983" y="1239"/>
                      <a:pt x="2689" y="1298"/>
                    </a:cubicBezTo>
                    <a:cubicBezTo>
                      <a:pt x="2318" y="927"/>
                      <a:pt x="1862" y="713"/>
                      <a:pt x="1334" y="663"/>
                    </a:cubicBezTo>
                    <a:lnTo>
                      <a:pt x="1334" y="663"/>
                    </a:lnTo>
                    <a:cubicBezTo>
                      <a:pt x="1455" y="1041"/>
                      <a:pt x="1776" y="1319"/>
                      <a:pt x="2147" y="1441"/>
                    </a:cubicBezTo>
                    <a:cubicBezTo>
                      <a:pt x="1291" y="1726"/>
                      <a:pt x="514" y="2261"/>
                      <a:pt x="0" y="2995"/>
                    </a:cubicBezTo>
                    <a:cubicBezTo>
                      <a:pt x="671" y="2575"/>
                      <a:pt x="1384" y="2239"/>
                      <a:pt x="2111" y="1983"/>
                    </a:cubicBezTo>
                    <a:lnTo>
                      <a:pt x="2111" y="1983"/>
                    </a:lnTo>
                    <a:cubicBezTo>
                      <a:pt x="1762" y="2325"/>
                      <a:pt x="1541" y="2803"/>
                      <a:pt x="1548" y="3288"/>
                    </a:cubicBezTo>
                    <a:cubicBezTo>
                      <a:pt x="2076" y="2824"/>
                      <a:pt x="2496" y="2332"/>
                      <a:pt x="2867" y="1754"/>
                    </a:cubicBezTo>
                    <a:cubicBezTo>
                      <a:pt x="3067" y="1697"/>
                      <a:pt x="3274" y="1655"/>
                      <a:pt x="3480" y="1612"/>
                    </a:cubicBezTo>
                    <a:lnTo>
                      <a:pt x="3488" y="1612"/>
                    </a:lnTo>
                    <a:cubicBezTo>
                      <a:pt x="3074" y="1947"/>
                      <a:pt x="2789" y="2418"/>
                      <a:pt x="2689" y="2945"/>
                    </a:cubicBezTo>
                    <a:cubicBezTo>
                      <a:pt x="3281" y="2717"/>
                      <a:pt x="3709" y="2175"/>
                      <a:pt x="3823" y="1548"/>
                    </a:cubicBezTo>
                    <a:cubicBezTo>
                      <a:pt x="4051" y="1512"/>
                      <a:pt x="4279" y="1483"/>
                      <a:pt x="4507" y="1462"/>
                    </a:cubicBezTo>
                    <a:lnTo>
                      <a:pt x="4522" y="1334"/>
                    </a:lnTo>
                    <a:cubicBezTo>
                      <a:pt x="4514" y="1327"/>
                      <a:pt x="4514" y="1312"/>
                      <a:pt x="4507" y="1305"/>
                    </a:cubicBezTo>
                    <a:cubicBezTo>
                      <a:pt x="4265" y="1248"/>
                      <a:pt x="4015" y="1220"/>
                      <a:pt x="3766" y="1212"/>
                    </a:cubicBezTo>
                    <a:cubicBezTo>
                      <a:pt x="3758" y="585"/>
                      <a:pt x="3209" y="14"/>
                      <a:pt x="2582" y="0"/>
                    </a:cubicBezTo>
                    <a:close/>
                  </a:path>
                </a:pathLst>
              </a:custGeom>
              <a:solidFill>
                <a:schemeClr val="dk2"/>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grpSp>
      <p:grpSp>
        <p:nvGrpSpPr>
          <p:cNvPr id="2370" name="Google Shape;2370;p45"/>
          <p:cNvGrpSpPr/>
          <p:nvPr/>
        </p:nvGrpSpPr>
        <p:grpSpPr>
          <a:xfrm>
            <a:off x="-92144" y="101505"/>
            <a:ext cx="624907" cy="552323"/>
            <a:chOff x="298588" y="2727876"/>
            <a:chExt cx="658128" cy="554019"/>
          </a:xfrm>
        </p:grpSpPr>
        <p:sp>
          <p:nvSpPr>
            <p:cNvPr id="2371" name="Google Shape;2371;p45"/>
            <p:cNvSpPr/>
            <p:nvPr/>
          </p:nvSpPr>
          <p:spPr>
            <a:xfrm rot="-514972">
              <a:off x="330358" y="2769805"/>
              <a:ext cx="594465" cy="470365"/>
            </a:xfrm>
            <a:custGeom>
              <a:avLst/>
              <a:gdLst/>
              <a:ahLst/>
              <a:cxnLst/>
              <a:rect l="l" t="t" r="r" b="b"/>
              <a:pathLst>
                <a:path w="7923" h="6269" extrusionOk="0">
                  <a:moveTo>
                    <a:pt x="6353" y="1"/>
                  </a:moveTo>
                  <a:cubicBezTo>
                    <a:pt x="5561" y="1"/>
                    <a:pt x="5050" y="761"/>
                    <a:pt x="4692" y="1401"/>
                  </a:cubicBezTo>
                  <a:cubicBezTo>
                    <a:pt x="4582" y="1498"/>
                    <a:pt x="4489" y="1538"/>
                    <a:pt x="4411" y="1538"/>
                  </a:cubicBezTo>
                  <a:cubicBezTo>
                    <a:pt x="4121" y="1538"/>
                    <a:pt x="4040" y="979"/>
                    <a:pt x="4057" y="681"/>
                  </a:cubicBezTo>
                  <a:cubicBezTo>
                    <a:pt x="3976" y="318"/>
                    <a:pt x="3657" y="135"/>
                    <a:pt x="3330" y="135"/>
                  </a:cubicBezTo>
                  <a:cubicBezTo>
                    <a:pt x="3053" y="135"/>
                    <a:pt x="2771" y="266"/>
                    <a:pt x="2624" y="531"/>
                  </a:cubicBezTo>
                  <a:cubicBezTo>
                    <a:pt x="2216" y="868"/>
                    <a:pt x="2917" y="1966"/>
                    <a:pt x="2435" y="1966"/>
                  </a:cubicBezTo>
                  <a:cubicBezTo>
                    <a:pt x="2385" y="1966"/>
                    <a:pt x="2323" y="1954"/>
                    <a:pt x="2246" y="1929"/>
                  </a:cubicBezTo>
                  <a:cubicBezTo>
                    <a:pt x="1833" y="1480"/>
                    <a:pt x="1501" y="1291"/>
                    <a:pt x="1249" y="1291"/>
                  </a:cubicBezTo>
                  <a:cubicBezTo>
                    <a:pt x="0" y="1291"/>
                    <a:pt x="758" y="5932"/>
                    <a:pt x="3743" y="6265"/>
                  </a:cubicBezTo>
                  <a:cubicBezTo>
                    <a:pt x="3773" y="6267"/>
                    <a:pt x="3801" y="6268"/>
                    <a:pt x="3829" y="6268"/>
                  </a:cubicBezTo>
                  <a:cubicBezTo>
                    <a:pt x="4731" y="6268"/>
                    <a:pt x="5105" y="5084"/>
                    <a:pt x="4171" y="4732"/>
                  </a:cubicBezTo>
                  <a:cubicBezTo>
                    <a:pt x="3811" y="4489"/>
                    <a:pt x="3984" y="4091"/>
                    <a:pt x="4313" y="4091"/>
                  </a:cubicBezTo>
                  <a:cubicBezTo>
                    <a:pt x="4382" y="4091"/>
                    <a:pt x="4457" y="4108"/>
                    <a:pt x="4535" y="4147"/>
                  </a:cubicBezTo>
                  <a:cubicBezTo>
                    <a:pt x="4735" y="4240"/>
                    <a:pt x="4884" y="4411"/>
                    <a:pt x="5077" y="4511"/>
                  </a:cubicBezTo>
                  <a:cubicBezTo>
                    <a:pt x="5216" y="4580"/>
                    <a:pt x="5350" y="4610"/>
                    <a:pt x="5474" y="4610"/>
                  </a:cubicBezTo>
                  <a:cubicBezTo>
                    <a:pt x="6286" y="4610"/>
                    <a:pt x="6706" y="3308"/>
                    <a:pt x="5747" y="2949"/>
                  </a:cubicBezTo>
                  <a:cubicBezTo>
                    <a:pt x="5626" y="2906"/>
                    <a:pt x="5469" y="2870"/>
                    <a:pt x="5433" y="2742"/>
                  </a:cubicBezTo>
                  <a:cubicBezTo>
                    <a:pt x="5490" y="2236"/>
                    <a:pt x="6246" y="2443"/>
                    <a:pt x="6610" y="2343"/>
                  </a:cubicBezTo>
                  <a:cubicBezTo>
                    <a:pt x="7922" y="2086"/>
                    <a:pt x="7772" y="75"/>
                    <a:pt x="6439" y="4"/>
                  </a:cubicBezTo>
                  <a:cubicBezTo>
                    <a:pt x="6410" y="2"/>
                    <a:pt x="6382" y="1"/>
                    <a:pt x="6353" y="1"/>
                  </a:cubicBezTo>
                  <a:close/>
                </a:path>
              </a:pathLst>
            </a:custGeom>
            <a:solidFill>
              <a:srgbClr val="FC8902"/>
            </a:solidFill>
            <a:ln w="152400" cap="flat" cmpd="sng">
              <a:solidFill>
                <a:schemeClr val="accent6"/>
              </a:solidFill>
              <a:prstDash val="solid"/>
              <a:round/>
              <a:headEnd type="none" w="sm" len="sm"/>
              <a:tailEnd type="none" w="sm" len="sm"/>
            </a:ln>
            <a:effectLst>
              <a:outerShdw dist="57150" dir="2880000" algn="bl" rotWithShape="0">
                <a:srgbClr val="000000">
                  <a:alpha val="17000"/>
                </a:srgbClr>
              </a:outerShdw>
            </a:effectLst>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nvGrpSpPr>
            <p:cNvPr id="2372" name="Google Shape;2372;p45"/>
            <p:cNvGrpSpPr/>
            <p:nvPr/>
          </p:nvGrpSpPr>
          <p:grpSpPr>
            <a:xfrm rot="-514972">
              <a:off x="330482" y="2769601"/>
              <a:ext cx="594465" cy="470365"/>
              <a:chOff x="1317575" y="4447575"/>
              <a:chExt cx="198075" cy="156725"/>
            </a:xfrm>
          </p:grpSpPr>
          <p:sp>
            <p:nvSpPr>
              <p:cNvPr id="2373" name="Google Shape;2373;p45"/>
              <p:cNvSpPr/>
              <p:nvPr/>
            </p:nvSpPr>
            <p:spPr>
              <a:xfrm>
                <a:off x="1317575" y="4447575"/>
                <a:ext cx="198075" cy="156725"/>
              </a:xfrm>
              <a:custGeom>
                <a:avLst/>
                <a:gdLst/>
                <a:ahLst/>
                <a:cxnLst/>
                <a:rect l="l" t="t" r="r" b="b"/>
                <a:pathLst>
                  <a:path w="7923" h="6269" extrusionOk="0">
                    <a:moveTo>
                      <a:pt x="6353" y="1"/>
                    </a:moveTo>
                    <a:cubicBezTo>
                      <a:pt x="5561" y="1"/>
                      <a:pt x="5050" y="761"/>
                      <a:pt x="4692" y="1401"/>
                    </a:cubicBezTo>
                    <a:cubicBezTo>
                      <a:pt x="4582" y="1498"/>
                      <a:pt x="4489" y="1538"/>
                      <a:pt x="4411" y="1538"/>
                    </a:cubicBezTo>
                    <a:cubicBezTo>
                      <a:pt x="4121" y="1538"/>
                      <a:pt x="4040" y="979"/>
                      <a:pt x="4057" y="681"/>
                    </a:cubicBezTo>
                    <a:cubicBezTo>
                      <a:pt x="3976" y="318"/>
                      <a:pt x="3657" y="135"/>
                      <a:pt x="3330" y="135"/>
                    </a:cubicBezTo>
                    <a:cubicBezTo>
                      <a:pt x="3053" y="135"/>
                      <a:pt x="2771" y="266"/>
                      <a:pt x="2624" y="531"/>
                    </a:cubicBezTo>
                    <a:cubicBezTo>
                      <a:pt x="2216" y="868"/>
                      <a:pt x="2917" y="1966"/>
                      <a:pt x="2435" y="1966"/>
                    </a:cubicBezTo>
                    <a:cubicBezTo>
                      <a:pt x="2385" y="1966"/>
                      <a:pt x="2323" y="1954"/>
                      <a:pt x="2246" y="1929"/>
                    </a:cubicBezTo>
                    <a:cubicBezTo>
                      <a:pt x="1833" y="1480"/>
                      <a:pt x="1501" y="1291"/>
                      <a:pt x="1249" y="1291"/>
                    </a:cubicBezTo>
                    <a:cubicBezTo>
                      <a:pt x="0" y="1291"/>
                      <a:pt x="758" y="5932"/>
                      <a:pt x="3743" y="6265"/>
                    </a:cubicBezTo>
                    <a:cubicBezTo>
                      <a:pt x="3773" y="6267"/>
                      <a:pt x="3801" y="6268"/>
                      <a:pt x="3829" y="6268"/>
                    </a:cubicBezTo>
                    <a:cubicBezTo>
                      <a:pt x="4731" y="6268"/>
                      <a:pt x="5105" y="5084"/>
                      <a:pt x="4171" y="4732"/>
                    </a:cubicBezTo>
                    <a:cubicBezTo>
                      <a:pt x="3811" y="4489"/>
                      <a:pt x="3984" y="4091"/>
                      <a:pt x="4313" y="4091"/>
                    </a:cubicBezTo>
                    <a:cubicBezTo>
                      <a:pt x="4382" y="4091"/>
                      <a:pt x="4457" y="4108"/>
                      <a:pt x="4535" y="4147"/>
                    </a:cubicBezTo>
                    <a:cubicBezTo>
                      <a:pt x="4735" y="4240"/>
                      <a:pt x="4884" y="4411"/>
                      <a:pt x="5077" y="4511"/>
                    </a:cubicBezTo>
                    <a:cubicBezTo>
                      <a:pt x="5216" y="4580"/>
                      <a:pt x="5350" y="4610"/>
                      <a:pt x="5474" y="4610"/>
                    </a:cubicBezTo>
                    <a:cubicBezTo>
                      <a:pt x="6286" y="4610"/>
                      <a:pt x="6706" y="3308"/>
                      <a:pt x="5747" y="2949"/>
                    </a:cubicBezTo>
                    <a:cubicBezTo>
                      <a:pt x="5626" y="2906"/>
                      <a:pt x="5469" y="2870"/>
                      <a:pt x="5433" y="2742"/>
                    </a:cubicBezTo>
                    <a:cubicBezTo>
                      <a:pt x="5490" y="2236"/>
                      <a:pt x="6246" y="2443"/>
                      <a:pt x="6610" y="2343"/>
                    </a:cubicBezTo>
                    <a:cubicBezTo>
                      <a:pt x="7922" y="2086"/>
                      <a:pt x="7772" y="75"/>
                      <a:pt x="6439" y="4"/>
                    </a:cubicBezTo>
                    <a:cubicBezTo>
                      <a:pt x="6410" y="2"/>
                      <a:pt x="6382" y="1"/>
                      <a:pt x="6353" y="1"/>
                    </a:cubicBezTo>
                    <a:close/>
                  </a:path>
                </a:pathLst>
              </a:custGeom>
              <a:solidFill>
                <a:schemeClr val="accent1"/>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sp>
            <p:nvSpPr>
              <p:cNvPr id="2374" name="Google Shape;2374;p45"/>
              <p:cNvSpPr/>
              <p:nvPr/>
            </p:nvSpPr>
            <p:spPr>
              <a:xfrm>
                <a:off x="1364919" y="4488345"/>
                <a:ext cx="88163" cy="72894"/>
              </a:xfrm>
              <a:custGeom>
                <a:avLst/>
                <a:gdLst/>
                <a:ahLst/>
                <a:cxnLst/>
                <a:rect l="l" t="t" r="r" b="b"/>
                <a:pathLst>
                  <a:path w="4417" h="3652" extrusionOk="0">
                    <a:moveTo>
                      <a:pt x="2711" y="0"/>
                    </a:moveTo>
                    <a:cubicBezTo>
                      <a:pt x="2483" y="435"/>
                      <a:pt x="2404" y="920"/>
                      <a:pt x="2397" y="1398"/>
                    </a:cubicBezTo>
                    <a:cubicBezTo>
                      <a:pt x="1983" y="1676"/>
                      <a:pt x="1591" y="1976"/>
                      <a:pt x="1220" y="2304"/>
                    </a:cubicBezTo>
                    <a:cubicBezTo>
                      <a:pt x="1035" y="1911"/>
                      <a:pt x="1042" y="1448"/>
                      <a:pt x="1064" y="877"/>
                    </a:cubicBezTo>
                    <a:lnTo>
                      <a:pt x="1064" y="877"/>
                    </a:lnTo>
                    <a:cubicBezTo>
                      <a:pt x="721" y="1519"/>
                      <a:pt x="721" y="2097"/>
                      <a:pt x="957" y="2539"/>
                    </a:cubicBezTo>
                    <a:cubicBezTo>
                      <a:pt x="743" y="2739"/>
                      <a:pt x="536" y="2931"/>
                      <a:pt x="336" y="3145"/>
                    </a:cubicBezTo>
                    <a:cubicBezTo>
                      <a:pt x="222" y="3266"/>
                      <a:pt x="108" y="3395"/>
                      <a:pt x="1" y="3523"/>
                    </a:cubicBezTo>
                    <a:cubicBezTo>
                      <a:pt x="8" y="3530"/>
                      <a:pt x="22" y="3544"/>
                      <a:pt x="30" y="3552"/>
                    </a:cubicBezTo>
                    <a:cubicBezTo>
                      <a:pt x="65" y="3580"/>
                      <a:pt x="94" y="3616"/>
                      <a:pt x="129" y="3651"/>
                    </a:cubicBezTo>
                    <a:cubicBezTo>
                      <a:pt x="422" y="3316"/>
                      <a:pt x="728" y="3002"/>
                      <a:pt x="1049" y="2696"/>
                    </a:cubicBezTo>
                    <a:cubicBezTo>
                      <a:pt x="1363" y="3145"/>
                      <a:pt x="1955" y="3437"/>
                      <a:pt x="2689" y="3480"/>
                    </a:cubicBezTo>
                    <a:cubicBezTo>
                      <a:pt x="2433" y="3316"/>
                      <a:pt x="2169" y="3188"/>
                      <a:pt x="1926" y="3031"/>
                    </a:cubicBezTo>
                    <a:cubicBezTo>
                      <a:pt x="1634" y="2853"/>
                      <a:pt x="1441" y="2667"/>
                      <a:pt x="1306" y="2460"/>
                    </a:cubicBezTo>
                    <a:cubicBezTo>
                      <a:pt x="1691" y="2132"/>
                      <a:pt x="2090" y="1819"/>
                      <a:pt x="2511" y="1533"/>
                    </a:cubicBezTo>
                    <a:cubicBezTo>
                      <a:pt x="2933" y="1674"/>
                      <a:pt x="3378" y="1765"/>
                      <a:pt x="3823" y="1765"/>
                    </a:cubicBezTo>
                    <a:cubicBezTo>
                      <a:pt x="3988" y="1765"/>
                      <a:pt x="4152" y="1753"/>
                      <a:pt x="4315" y="1726"/>
                    </a:cubicBezTo>
                    <a:cubicBezTo>
                      <a:pt x="3902" y="1569"/>
                      <a:pt x="3360" y="1419"/>
                      <a:pt x="2896" y="1284"/>
                    </a:cubicBezTo>
                    <a:cubicBezTo>
                      <a:pt x="2968" y="1234"/>
                      <a:pt x="3046" y="1184"/>
                      <a:pt x="3124" y="1141"/>
                    </a:cubicBezTo>
                    <a:cubicBezTo>
                      <a:pt x="3510" y="906"/>
                      <a:pt x="3909" y="699"/>
                      <a:pt x="4322" y="507"/>
                    </a:cubicBezTo>
                    <a:cubicBezTo>
                      <a:pt x="4416" y="469"/>
                      <a:pt x="4379" y="333"/>
                      <a:pt x="4296" y="333"/>
                    </a:cubicBezTo>
                    <a:cubicBezTo>
                      <a:pt x="4284" y="333"/>
                      <a:pt x="4272" y="336"/>
                      <a:pt x="4258" y="342"/>
                    </a:cubicBezTo>
                    <a:cubicBezTo>
                      <a:pt x="3731" y="585"/>
                      <a:pt x="3224" y="863"/>
                      <a:pt x="2739" y="1170"/>
                    </a:cubicBezTo>
                    <a:cubicBezTo>
                      <a:pt x="2725" y="785"/>
                      <a:pt x="2732" y="400"/>
                      <a:pt x="2711" y="0"/>
                    </a:cubicBezTo>
                    <a:close/>
                  </a:path>
                </a:pathLst>
              </a:custGeom>
              <a:solidFill>
                <a:schemeClr val="dk1"/>
              </a:solidFill>
              <a:ln>
                <a:noFill/>
              </a:ln>
            </p:spPr>
            <p:txBody>
              <a:bodyPr spcFirstLastPara="1" wrap="square" lIns="121900" tIns="121900" rIns="121900" bIns="121900" anchor="ctr" anchorCtr="0">
                <a:noAutofit/>
              </a:bodyPr>
              <a:lstStyle/>
              <a:p>
                <a:pPr defTabSz="1219110">
                  <a:buClr>
                    <a:srgbClr val="000000"/>
                  </a:buClr>
                  <a:defRPr/>
                </a:pPr>
                <a:endParaRPr sz="1867" kern="0">
                  <a:solidFill>
                    <a:srgbClr val="000000"/>
                  </a:solidFill>
                  <a:latin typeface="Arial"/>
                  <a:cs typeface="Arial"/>
                  <a:sym typeface="Arial"/>
                </a:endParaRPr>
              </a:p>
            </p:txBody>
          </p:sp>
        </p:grpSp>
      </p:grpSp>
      <p:graphicFrame>
        <p:nvGraphicFramePr>
          <p:cNvPr id="3" name="Table 2">
            <a:extLst>
              <a:ext uri="{FF2B5EF4-FFF2-40B4-BE49-F238E27FC236}">
                <a16:creationId xmlns:a16="http://schemas.microsoft.com/office/drawing/2014/main" id="{A9185FD8-AC8E-92DB-7AE3-5E162194CAAF}"/>
              </a:ext>
            </a:extLst>
          </p:cNvPr>
          <p:cNvGraphicFramePr>
            <a:graphicFrameLocks noGrp="1"/>
          </p:cNvGraphicFramePr>
          <p:nvPr>
            <p:extLst>
              <p:ext uri="{D42A27DB-BD31-4B8C-83A1-F6EECF244321}">
                <p14:modId xmlns:p14="http://schemas.microsoft.com/office/powerpoint/2010/main" val="3586775140"/>
              </p:ext>
            </p:extLst>
          </p:nvPr>
        </p:nvGraphicFramePr>
        <p:xfrm>
          <a:off x="233680" y="299282"/>
          <a:ext cx="11775440" cy="6284398"/>
        </p:xfrm>
        <a:graphic>
          <a:graphicData uri="http://schemas.openxmlformats.org/drawingml/2006/table">
            <a:tbl>
              <a:tblPr firstRow="1" firstCol="1" bandRow="1">
                <a:tableStyleId>{5C22544A-7EE6-4342-B048-85BDC9FD1C3A}</a:tableStyleId>
              </a:tblPr>
              <a:tblGrid>
                <a:gridCol w="3556478">
                  <a:extLst>
                    <a:ext uri="{9D8B030D-6E8A-4147-A177-3AD203B41FA5}">
                      <a16:colId xmlns:a16="http://schemas.microsoft.com/office/drawing/2014/main" val="2414000484"/>
                    </a:ext>
                  </a:extLst>
                </a:gridCol>
                <a:gridCol w="2595144">
                  <a:extLst>
                    <a:ext uri="{9D8B030D-6E8A-4147-A177-3AD203B41FA5}">
                      <a16:colId xmlns:a16="http://schemas.microsoft.com/office/drawing/2014/main" val="1169162042"/>
                    </a:ext>
                  </a:extLst>
                </a:gridCol>
                <a:gridCol w="2605949">
                  <a:extLst>
                    <a:ext uri="{9D8B030D-6E8A-4147-A177-3AD203B41FA5}">
                      <a16:colId xmlns:a16="http://schemas.microsoft.com/office/drawing/2014/main" val="2193698222"/>
                    </a:ext>
                  </a:extLst>
                </a:gridCol>
                <a:gridCol w="3017869">
                  <a:extLst>
                    <a:ext uri="{9D8B030D-6E8A-4147-A177-3AD203B41FA5}">
                      <a16:colId xmlns:a16="http://schemas.microsoft.com/office/drawing/2014/main" val="3192730551"/>
                    </a:ext>
                  </a:extLst>
                </a:gridCol>
              </a:tblGrid>
              <a:tr h="1129583">
                <a:tc>
                  <a:txBody>
                    <a:bodyPr/>
                    <a:lstStyle/>
                    <a:p>
                      <a:pPr algn="ctr">
                        <a:lnSpc>
                          <a:spcPct val="100000"/>
                        </a:lnSpc>
                        <a:spcAft>
                          <a:spcPts val="800"/>
                        </a:spcAft>
                      </a:pPr>
                      <a:r>
                        <a:rPr lang="vi-VN" sz="2800" dirty="0">
                          <a:solidFill>
                            <a:schemeClr val="bg2">
                              <a:lumMod val="10000"/>
                            </a:schemeClr>
                          </a:solidFill>
                          <a:effectLst/>
                          <a:latin typeface="+mj-lt"/>
                        </a:rPr>
                        <a:t>Ngữ liệu</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ctr">
                        <a:lnSpc>
                          <a:spcPct val="100000"/>
                        </a:lnSpc>
                        <a:spcAft>
                          <a:spcPts val="800"/>
                        </a:spcAft>
                      </a:pPr>
                      <a:r>
                        <a:rPr lang="vi-VN" sz="2800" dirty="0">
                          <a:solidFill>
                            <a:schemeClr val="bg2">
                              <a:lumMod val="10000"/>
                            </a:schemeClr>
                          </a:solidFill>
                          <a:effectLst/>
                          <a:latin typeface="+mj-lt"/>
                        </a:rPr>
                        <a:t>Văn bản</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ctr">
                        <a:lnSpc>
                          <a:spcPct val="100000"/>
                        </a:lnSpc>
                        <a:spcAft>
                          <a:spcPts val="800"/>
                        </a:spcAft>
                      </a:pPr>
                      <a:r>
                        <a:rPr lang="vi-VN" sz="2800" dirty="0">
                          <a:solidFill>
                            <a:schemeClr val="bg2">
                              <a:lumMod val="10000"/>
                            </a:schemeClr>
                          </a:solidFill>
                          <a:effectLst/>
                          <a:latin typeface="+mj-lt"/>
                        </a:rPr>
                        <a:t>Mục đích của kiểu câu</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ctr">
                        <a:lnSpc>
                          <a:spcPct val="100000"/>
                        </a:lnSpc>
                        <a:spcAft>
                          <a:spcPts val="800"/>
                        </a:spcAft>
                      </a:pPr>
                      <a:r>
                        <a:rPr lang="vi-VN" sz="2800" dirty="0">
                          <a:solidFill>
                            <a:schemeClr val="bg2">
                              <a:lumMod val="10000"/>
                            </a:schemeClr>
                          </a:solidFill>
                          <a:effectLst/>
                          <a:latin typeface="+mj-lt"/>
                        </a:rPr>
                        <a:t>Mang hình thức của loại kiểu câu </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extLst>
                  <a:ext uri="{0D108BD9-81ED-4DB2-BD59-A6C34878D82A}">
                    <a16:rowId xmlns:a16="http://schemas.microsoft.com/office/drawing/2014/main" val="3842132799"/>
                  </a:ext>
                </a:extLst>
              </a:tr>
              <a:tr h="1593306">
                <a:tc>
                  <a:txBody>
                    <a:bodyPr/>
                    <a:lstStyle/>
                    <a:p>
                      <a:pPr algn="just">
                        <a:lnSpc>
                          <a:spcPct val="100000"/>
                        </a:lnSpc>
                        <a:spcAft>
                          <a:spcPts val="800"/>
                        </a:spcAft>
                      </a:pPr>
                      <a:r>
                        <a:rPr lang="vi-VN" sz="2800" dirty="0">
                          <a:solidFill>
                            <a:srgbClr val="EAEFF7"/>
                          </a:solidFill>
                          <a:effectLst/>
                          <a:latin typeface="+mj-lt"/>
                        </a:rPr>
                        <a:t>- Được, Phi Châu Ạ, hay đấy.</a:t>
                      </a:r>
                      <a:endParaRPr lang="en-SG" sz="1800" dirty="0">
                        <a:solidFill>
                          <a:srgbClr val="EAEFF7"/>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dirty="0">
                          <a:solidFill>
                            <a:srgbClr val="FBD4DE"/>
                          </a:solidFill>
                          <a:effectLst/>
                          <a:latin typeface="+mj-lt"/>
                        </a:rPr>
                        <a:t>Văn bản “Mắt Sói” (11)</a:t>
                      </a:r>
                      <a:endParaRPr lang="en-SG" sz="1800" dirty="0">
                        <a:solidFill>
                          <a:srgbClr val="FBD4DE"/>
                        </a:solidFill>
                        <a:effectLst/>
                        <a:latin typeface="+mj-lt"/>
                      </a:endParaRPr>
                    </a:p>
                    <a:p>
                      <a:pPr algn="just">
                        <a:lnSpc>
                          <a:spcPct val="100000"/>
                        </a:lnSpc>
                        <a:spcAft>
                          <a:spcPts val="800"/>
                        </a:spcAft>
                      </a:pPr>
                      <a:r>
                        <a:rPr lang="vi-VN" sz="2800" dirty="0">
                          <a:solidFill>
                            <a:srgbClr val="FBD4DE"/>
                          </a:solidFill>
                          <a:effectLst/>
                          <a:latin typeface="+mj-lt"/>
                        </a:rPr>
                        <a:t> </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rgbClr val="FBD4DE"/>
                          </a:solidFill>
                          <a:effectLst/>
                          <a:latin typeface="+mj-lt"/>
                        </a:rPr>
                        <a:t> Khen ngợi</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rgbClr val="FBD4DE"/>
                          </a:solidFill>
                          <a:effectLst/>
                          <a:latin typeface="+mj-lt"/>
                        </a:rPr>
                        <a:t>Kể </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3523143449"/>
                  </a:ext>
                </a:extLst>
              </a:tr>
              <a:tr h="1593306">
                <a:tc>
                  <a:txBody>
                    <a:bodyPr/>
                    <a:lstStyle/>
                    <a:p>
                      <a:pPr algn="just">
                        <a:lnSpc>
                          <a:spcPct val="100000"/>
                        </a:lnSpc>
                        <a:spcAft>
                          <a:spcPts val="800"/>
                        </a:spcAft>
                      </a:pPr>
                      <a:r>
                        <a:rPr lang="vi-VN" sz="2800" dirty="0">
                          <a:solidFill>
                            <a:srgbClr val="EAEFF7"/>
                          </a:solidFill>
                          <a:effectLst/>
                          <a:latin typeface="+mj-lt"/>
                        </a:rPr>
                        <a:t> Nuôi bọn sư tử ư?</a:t>
                      </a:r>
                      <a:endParaRPr lang="en-SG" sz="1800" dirty="0">
                        <a:solidFill>
                          <a:srgbClr val="EAEFF7"/>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dirty="0">
                          <a:solidFill>
                            <a:srgbClr val="FBD4DE"/>
                          </a:solidFill>
                          <a:effectLst/>
                          <a:latin typeface="+mj-lt"/>
                        </a:rPr>
                        <a:t>Văn bản “Mắt Sói” (11)</a:t>
                      </a:r>
                      <a:endParaRPr lang="en-SG" sz="1800" dirty="0">
                        <a:solidFill>
                          <a:srgbClr val="FBD4DE"/>
                        </a:solidFill>
                        <a:effectLst/>
                        <a:latin typeface="+mj-lt"/>
                      </a:endParaRPr>
                    </a:p>
                    <a:p>
                      <a:pPr algn="just">
                        <a:lnSpc>
                          <a:spcPct val="100000"/>
                        </a:lnSpc>
                        <a:spcAft>
                          <a:spcPts val="800"/>
                        </a:spcAft>
                      </a:pPr>
                      <a:r>
                        <a:rPr lang="vi-VN" sz="2800" dirty="0">
                          <a:solidFill>
                            <a:srgbClr val="FBD4DE"/>
                          </a:solidFill>
                          <a:effectLst/>
                          <a:latin typeface="+mj-lt"/>
                        </a:rPr>
                        <a:t> </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rgbClr val="FBD4DE"/>
                          </a:solidFill>
                          <a:effectLst/>
                          <a:latin typeface="+mj-lt"/>
                        </a:rPr>
                        <a:t> Hỏi</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rgbClr val="FBD4DE"/>
                          </a:solidFill>
                          <a:effectLst/>
                          <a:latin typeface="+mj-lt"/>
                        </a:rPr>
                        <a:t> Câu cảm (ngạc nhiên)</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1617342494"/>
                  </a:ext>
                </a:extLst>
              </a:tr>
              <a:tr h="1476152">
                <a:tc>
                  <a:txBody>
                    <a:bodyPr/>
                    <a:lstStyle/>
                    <a:p>
                      <a:pPr algn="just">
                        <a:lnSpc>
                          <a:spcPct val="100000"/>
                        </a:lnSpc>
                        <a:spcAft>
                          <a:spcPts val="800"/>
                        </a:spcAft>
                      </a:pPr>
                      <a:r>
                        <a:rPr lang="vi-VN" sz="2800" dirty="0">
                          <a:solidFill>
                            <a:srgbClr val="EAEFF7"/>
                          </a:solidFill>
                          <a:effectLst/>
                          <a:latin typeface="+mj-lt"/>
                        </a:rPr>
                        <a:t>Hôm nọ bác chẳng bảo bác gái vừa ốm dậy là gì?</a:t>
                      </a:r>
                      <a:endParaRPr lang="en-SG" sz="1800" dirty="0">
                        <a:solidFill>
                          <a:srgbClr val="EAEFF7"/>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a:solidFill>
                            <a:srgbClr val="FBD4DE"/>
                          </a:solidFill>
                          <a:effectLst/>
                          <a:latin typeface="+mj-lt"/>
                        </a:rPr>
                        <a:t>Lặng lẽ Sa Pa (16)</a:t>
                      </a:r>
                      <a:endParaRPr lang="en-SG" sz="180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rgbClr val="FBD4DE"/>
                          </a:solidFill>
                          <a:effectLst/>
                          <a:latin typeface="+mj-lt"/>
                        </a:rPr>
                        <a:t>  Kể </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rgbClr val="FBD4DE"/>
                          </a:solidFill>
                          <a:effectLst/>
                          <a:latin typeface="+mj-lt"/>
                        </a:rPr>
                        <a:t> Câu hỏi</a:t>
                      </a:r>
                      <a:endParaRPr lang="en-SG" sz="1800" dirty="0">
                        <a:solidFill>
                          <a:srgbClr val="FBD4DE"/>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207134599"/>
                  </a:ext>
                </a:extLst>
              </a:tr>
              <a:tr h="492051">
                <a:tc>
                  <a:txBody>
                    <a:bodyPr/>
                    <a:lstStyle/>
                    <a:p>
                      <a:pPr algn="just">
                        <a:lnSpc>
                          <a:spcPct val="100000"/>
                        </a:lnSpc>
                        <a:spcAft>
                          <a:spcPts val="800"/>
                        </a:spcAft>
                      </a:pPr>
                      <a:r>
                        <a:rPr lang="vi-VN" sz="2800" dirty="0">
                          <a:solidFill>
                            <a:schemeClr val="bg2">
                              <a:lumMod val="10000"/>
                            </a:schemeClr>
                          </a:solidFill>
                          <a:effectLst/>
                          <a:latin typeface="+mj-lt"/>
                        </a:rPr>
                        <a:t> ... </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EAEFF7"/>
                    </a:solidFill>
                  </a:tcPr>
                </a:tc>
                <a:tc>
                  <a:txBody>
                    <a:bodyPr/>
                    <a:lstStyle/>
                    <a:p>
                      <a:pPr algn="just">
                        <a:lnSpc>
                          <a:spcPct val="100000"/>
                        </a:lnSpc>
                        <a:spcAft>
                          <a:spcPts val="800"/>
                        </a:spcAft>
                      </a:pPr>
                      <a:r>
                        <a:rPr lang="vi-VN" sz="2800">
                          <a:solidFill>
                            <a:schemeClr val="bg2">
                              <a:lumMod val="10000"/>
                            </a:schemeClr>
                          </a:solidFill>
                          <a:effectLst/>
                          <a:latin typeface="+mj-lt"/>
                        </a:rPr>
                        <a:t> </a:t>
                      </a:r>
                      <a:endParaRPr lang="en-SG" sz="180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a:solidFill>
                            <a:schemeClr val="bg2">
                              <a:lumMod val="10000"/>
                            </a:schemeClr>
                          </a:solidFill>
                          <a:effectLst/>
                          <a:latin typeface="+mj-lt"/>
                        </a:rPr>
                        <a:t> </a:t>
                      </a:r>
                      <a:endParaRPr lang="en-SG" sz="180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tc>
                  <a:txBody>
                    <a:bodyPr/>
                    <a:lstStyle/>
                    <a:p>
                      <a:pPr algn="just">
                        <a:lnSpc>
                          <a:spcPct val="100000"/>
                        </a:lnSpc>
                        <a:spcAft>
                          <a:spcPts val="800"/>
                        </a:spcAft>
                      </a:pPr>
                      <a:r>
                        <a:rPr lang="vi-VN" sz="2800" dirty="0">
                          <a:solidFill>
                            <a:schemeClr val="bg2">
                              <a:lumMod val="10000"/>
                            </a:schemeClr>
                          </a:solidFill>
                          <a:effectLst/>
                          <a:latin typeface="+mj-lt"/>
                        </a:rPr>
                        <a:t> </a:t>
                      </a:r>
                      <a:endParaRPr lang="en-SG" sz="1800" dirty="0">
                        <a:solidFill>
                          <a:schemeClr val="bg2">
                            <a:lumMod val="10000"/>
                          </a:schemeClr>
                        </a:solidFill>
                        <a:effectLst/>
                        <a:latin typeface="+mj-lt"/>
                        <a:ea typeface="Calibri" panose="020F0502020204030204" pitchFamily="34" charset="0"/>
                        <a:cs typeface="Times New Roman" panose="02020603050405020304" pitchFamily="18" charset="0"/>
                      </a:endParaRPr>
                    </a:p>
                  </a:txBody>
                  <a:tcPr marL="53921" marR="53921" marT="0" marB="0" anchor="ctr">
                    <a:lnL w="57150" cap="flat" cmpd="sng" algn="ctr">
                      <a:solidFill>
                        <a:schemeClr val="accent1"/>
                      </a:solidFill>
                      <a:prstDash val="solid"/>
                      <a:round/>
                      <a:headEnd type="none" w="med" len="med"/>
                      <a:tailEnd type="none" w="med" len="med"/>
                    </a:lnL>
                    <a:lnR w="57150" cap="flat" cmpd="sng" algn="ctr">
                      <a:solidFill>
                        <a:schemeClr val="accent1"/>
                      </a:solidFill>
                      <a:prstDash val="solid"/>
                      <a:round/>
                      <a:headEnd type="none" w="med" len="med"/>
                      <a:tailEnd type="none" w="med" len="med"/>
                    </a:lnR>
                    <a:lnT w="57150" cap="flat" cmpd="sng" algn="ctr">
                      <a:solidFill>
                        <a:schemeClr val="accent1"/>
                      </a:solidFill>
                      <a:prstDash val="solid"/>
                      <a:round/>
                      <a:headEnd type="none" w="med" len="med"/>
                      <a:tailEnd type="none" w="med" len="med"/>
                    </a:lnT>
                    <a:lnB w="57150" cap="flat" cmpd="sng" algn="ctr">
                      <a:solidFill>
                        <a:schemeClr val="accent1"/>
                      </a:solidFill>
                      <a:prstDash val="solid"/>
                      <a:round/>
                      <a:headEnd type="none" w="med" len="med"/>
                      <a:tailEnd type="none" w="med" len="med"/>
                    </a:lnB>
                    <a:solidFill>
                      <a:srgbClr val="FBD4DE"/>
                    </a:solidFill>
                  </a:tcPr>
                </a:tc>
                <a:extLst>
                  <a:ext uri="{0D108BD9-81ED-4DB2-BD59-A6C34878D82A}">
                    <a16:rowId xmlns:a16="http://schemas.microsoft.com/office/drawing/2014/main" val="1039704004"/>
                  </a:ext>
                </a:extLst>
              </a:tr>
            </a:tbl>
          </a:graphicData>
        </a:graphic>
      </p:graphicFrame>
      <p:grpSp>
        <p:nvGrpSpPr>
          <p:cNvPr id="8" name="Google Shape;1359;p37">
            <a:extLst>
              <a:ext uri="{FF2B5EF4-FFF2-40B4-BE49-F238E27FC236}">
                <a16:creationId xmlns:a16="http://schemas.microsoft.com/office/drawing/2014/main" id="{97214BA7-7561-11D4-1948-1D7DD57FFB95}"/>
              </a:ext>
            </a:extLst>
          </p:cNvPr>
          <p:cNvGrpSpPr/>
          <p:nvPr/>
        </p:nvGrpSpPr>
        <p:grpSpPr>
          <a:xfrm>
            <a:off x="9278814" y="5354320"/>
            <a:ext cx="3057677" cy="1761030"/>
            <a:chOff x="3068892" y="2217484"/>
            <a:chExt cx="6260817" cy="3628217"/>
          </a:xfrm>
        </p:grpSpPr>
        <p:grpSp>
          <p:nvGrpSpPr>
            <p:cNvPr id="12" name="Google Shape;1360;p37">
              <a:extLst>
                <a:ext uri="{FF2B5EF4-FFF2-40B4-BE49-F238E27FC236}">
                  <a16:creationId xmlns:a16="http://schemas.microsoft.com/office/drawing/2014/main" id="{982FF8E6-BC18-F0C4-8729-C6A16E7ABBAB}"/>
                </a:ext>
              </a:extLst>
            </p:cNvPr>
            <p:cNvGrpSpPr/>
            <p:nvPr/>
          </p:nvGrpSpPr>
          <p:grpSpPr>
            <a:xfrm rot="-3108446">
              <a:off x="2943061" y="3714772"/>
              <a:ext cx="727461" cy="475799"/>
              <a:chOff x="4216875" y="2350450"/>
              <a:chExt cx="250400" cy="163775"/>
            </a:xfrm>
          </p:grpSpPr>
          <p:sp>
            <p:nvSpPr>
              <p:cNvPr id="2461" name="Google Shape;1361;p37">
                <a:extLst>
                  <a:ext uri="{FF2B5EF4-FFF2-40B4-BE49-F238E27FC236}">
                    <a16:creationId xmlns:a16="http://schemas.microsoft.com/office/drawing/2014/main" id="{D2B89D02-AC68-4018-7993-2B24F09B6EF7}"/>
                  </a:ext>
                </a:extLst>
              </p:cNvPr>
              <p:cNvSpPr/>
              <p:nvPr/>
            </p:nvSpPr>
            <p:spPr>
              <a:xfrm>
                <a:off x="4291200" y="2433025"/>
                <a:ext cx="83150" cy="81200"/>
              </a:xfrm>
              <a:custGeom>
                <a:avLst/>
                <a:gdLst/>
                <a:ahLst/>
                <a:cxnLst/>
                <a:rect l="l" t="t" r="r" b="b"/>
                <a:pathLst>
                  <a:path w="3326" h="3248" extrusionOk="0">
                    <a:moveTo>
                      <a:pt x="798" y="1"/>
                    </a:moveTo>
                    <a:lnTo>
                      <a:pt x="899" y="1162"/>
                    </a:lnTo>
                    <a:lnTo>
                      <a:pt x="0" y="1902"/>
                    </a:lnTo>
                    <a:lnTo>
                      <a:pt x="1135" y="2164"/>
                    </a:lnTo>
                    <a:lnTo>
                      <a:pt x="1563" y="3248"/>
                    </a:lnTo>
                    <a:lnTo>
                      <a:pt x="2163" y="2250"/>
                    </a:lnTo>
                    <a:lnTo>
                      <a:pt x="3325" y="2177"/>
                    </a:lnTo>
                    <a:lnTo>
                      <a:pt x="2561" y="1299"/>
                    </a:lnTo>
                    <a:lnTo>
                      <a:pt x="2852" y="171"/>
                    </a:lnTo>
                    <a:lnTo>
                      <a:pt x="1780" y="627"/>
                    </a:lnTo>
                    <a:lnTo>
                      <a:pt x="798" y="1"/>
                    </a:ln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2" name="Google Shape;1362;p37">
                <a:extLst>
                  <a:ext uri="{FF2B5EF4-FFF2-40B4-BE49-F238E27FC236}">
                    <a16:creationId xmlns:a16="http://schemas.microsoft.com/office/drawing/2014/main" id="{551D885F-87FC-A3E0-FD99-5A00450878B7}"/>
                  </a:ext>
                </a:extLst>
              </p:cNvPr>
              <p:cNvSpPr/>
              <p:nvPr/>
            </p:nvSpPr>
            <p:spPr>
              <a:xfrm>
                <a:off x="4437600" y="2488050"/>
                <a:ext cx="29675" cy="22625"/>
              </a:xfrm>
              <a:custGeom>
                <a:avLst/>
                <a:gdLst/>
                <a:ahLst/>
                <a:cxnLst/>
                <a:rect l="l" t="t" r="r" b="b"/>
                <a:pathLst>
                  <a:path w="1187" h="905" extrusionOk="0">
                    <a:moveTo>
                      <a:pt x="577" y="0"/>
                    </a:moveTo>
                    <a:cubicBezTo>
                      <a:pt x="412" y="0"/>
                      <a:pt x="248" y="82"/>
                      <a:pt x="160" y="275"/>
                    </a:cubicBezTo>
                    <a:cubicBezTo>
                      <a:pt x="1" y="631"/>
                      <a:pt x="307" y="904"/>
                      <a:pt x="609" y="904"/>
                    </a:cubicBezTo>
                    <a:cubicBezTo>
                      <a:pt x="775" y="904"/>
                      <a:pt x="940" y="823"/>
                      <a:pt x="1027" y="628"/>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3" name="Google Shape;1363;p37">
                <a:extLst>
                  <a:ext uri="{FF2B5EF4-FFF2-40B4-BE49-F238E27FC236}">
                    <a16:creationId xmlns:a16="http://schemas.microsoft.com/office/drawing/2014/main" id="{C651CA64-8DE4-B6EC-F617-05C5CA7D5BC1}"/>
                  </a:ext>
                </a:extLst>
              </p:cNvPr>
              <p:cNvSpPr/>
              <p:nvPr/>
            </p:nvSpPr>
            <p:spPr>
              <a:xfrm>
                <a:off x="4388225" y="2350450"/>
                <a:ext cx="29650" cy="22625"/>
              </a:xfrm>
              <a:custGeom>
                <a:avLst/>
                <a:gdLst/>
                <a:ahLst/>
                <a:cxnLst/>
                <a:rect l="l" t="t" r="r" b="b"/>
                <a:pathLst>
                  <a:path w="1186" h="905" extrusionOk="0">
                    <a:moveTo>
                      <a:pt x="577" y="0"/>
                    </a:moveTo>
                    <a:cubicBezTo>
                      <a:pt x="412" y="0"/>
                      <a:pt x="247" y="82"/>
                      <a:pt x="160" y="276"/>
                    </a:cubicBezTo>
                    <a:cubicBezTo>
                      <a:pt x="0" y="632"/>
                      <a:pt x="306" y="904"/>
                      <a:pt x="609" y="904"/>
                    </a:cubicBezTo>
                    <a:cubicBezTo>
                      <a:pt x="774" y="904"/>
                      <a:pt x="939" y="823"/>
                      <a:pt x="1026" y="629"/>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4" name="Google Shape;1364;p37">
                <a:extLst>
                  <a:ext uri="{FF2B5EF4-FFF2-40B4-BE49-F238E27FC236}">
                    <a16:creationId xmlns:a16="http://schemas.microsoft.com/office/drawing/2014/main" id="{A6A3BDFD-9287-BC0E-B555-9B1F36EE14E4}"/>
                  </a:ext>
                </a:extLst>
              </p:cNvPr>
              <p:cNvSpPr/>
              <p:nvPr/>
            </p:nvSpPr>
            <p:spPr>
              <a:xfrm>
                <a:off x="4216875" y="2427425"/>
                <a:ext cx="29650" cy="22625"/>
              </a:xfrm>
              <a:custGeom>
                <a:avLst/>
                <a:gdLst/>
                <a:ahLst/>
                <a:cxnLst/>
                <a:rect l="l" t="t" r="r" b="b"/>
                <a:pathLst>
                  <a:path w="1186" h="905" extrusionOk="0">
                    <a:moveTo>
                      <a:pt x="577" y="0"/>
                    </a:moveTo>
                    <a:cubicBezTo>
                      <a:pt x="412" y="0"/>
                      <a:pt x="247" y="81"/>
                      <a:pt x="160" y="275"/>
                    </a:cubicBezTo>
                    <a:cubicBezTo>
                      <a:pt x="0" y="631"/>
                      <a:pt x="306" y="904"/>
                      <a:pt x="609" y="904"/>
                    </a:cubicBezTo>
                    <a:cubicBezTo>
                      <a:pt x="774" y="904"/>
                      <a:pt x="939" y="823"/>
                      <a:pt x="1026" y="628"/>
                    </a:cubicBezTo>
                    <a:cubicBezTo>
                      <a:pt x="1186" y="272"/>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oogle Shape;1365;p37">
              <a:extLst>
                <a:ext uri="{FF2B5EF4-FFF2-40B4-BE49-F238E27FC236}">
                  <a16:creationId xmlns:a16="http://schemas.microsoft.com/office/drawing/2014/main" id="{2B4489B2-BF2B-E82E-9D5B-377C5EE52486}"/>
                </a:ext>
              </a:extLst>
            </p:cNvPr>
            <p:cNvGrpSpPr/>
            <p:nvPr/>
          </p:nvGrpSpPr>
          <p:grpSpPr>
            <a:xfrm>
              <a:off x="6495675" y="2217484"/>
              <a:ext cx="727461" cy="475799"/>
              <a:chOff x="4216875" y="2350450"/>
              <a:chExt cx="250400" cy="163775"/>
            </a:xfrm>
          </p:grpSpPr>
          <p:sp>
            <p:nvSpPr>
              <p:cNvPr id="2457" name="Google Shape;1366;p37">
                <a:extLst>
                  <a:ext uri="{FF2B5EF4-FFF2-40B4-BE49-F238E27FC236}">
                    <a16:creationId xmlns:a16="http://schemas.microsoft.com/office/drawing/2014/main" id="{65937ADE-FEAC-82A5-FFE8-8209F44512D1}"/>
                  </a:ext>
                </a:extLst>
              </p:cNvPr>
              <p:cNvSpPr/>
              <p:nvPr/>
            </p:nvSpPr>
            <p:spPr>
              <a:xfrm>
                <a:off x="4291200" y="2433025"/>
                <a:ext cx="83150" cy="81200"/>
              </a:xfrm>
              <a:custGeom>
                <a:avLst/>
                <a:gdLst/>
                <a:ahLst/>
                <a:cxnLst/>
                <a:rect l="l" t="t" r="r" b="b"/>
                <a:pathLst>
                  <a:path w="3326" h="3248" extrusionOk="0">
                    <a:moveTo>
                      <a:pt x="798" y="1"/>
                    </a:moveTo>
                    <a:lnTo>
                      <a:pt x="899" y="1162"/>
                    </a:lnTo>
                    <a:lnTo>
                      <a:pt x="0" y="1902"/>
                    </a:lnTo>
                    <a:lnTo>
                      <a:pt x="1135" y="2164"/>
                    </a:lnTo>
                    <a:lnTo>
                      <a:pt x="1563" y="3248"/>
                    </a:lnTo>
                    <a:lnTo>
                      <a:pt x="2163" y="2250"/>
                    </a:lnTo>
                    <a:lnTo>
                      <a:pt x="3325" y="2177"/>
                    </a:lnTo>
                    <a:lnTo>
                      <a:pt x="2561" y="1299"/>
                    </a:lnTo>
                    <a:lnTo>
                      <a:pt x="2852" y="171"/>
                    </a:lnTo>
                    <a:lnTo>
                      <a:pt x="1780" y="627"/>
                    </a:lnTo>
                    <a:lnTo>
                      <a:pt x="798" y="1"/>
                    </a:ln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8" name="Google Shape;1367;p37">
                <a:extLst>
                  <a:ext uri="{FF2B5EF4-FFF2-40B4-BE49-F238E27FC236}">
                    <a16:creationId xmlns:a16="http://schemas.microsoft.com/office/drawing/2014/main" id="{F905301A-4C8C-C7D9-B38D-AA80E73A2CC6}"/>
                  </a:ext>
                </a:extLst>
              </p:cNvPr>
              <p:cNvSpPr/>
              <p:nvPr/>
            </p:nvSpPr>
            <p:spPr>
              <a:xfrm>
                <a:off x="4437600" y="2488050"/>
                <a:ext cx="29675" cy="22625"/>
              </a:xfrm>
              <a:custGeom>
                <a:avLst/>
                <a:gdLst/>
                <a:ahLst/>
                <a:cxnLst/>
                <a:rect l="l" t="t" r="r" b="b"/>
                <a:pathLst>
                  <a:path w="1187" h="905" extrusionOk="0">
                    <a:moveTo>
                      <a:pt x="577" y="0"/>
                    </a:moveTo>
                    <a:cubicBezTo>
                      <a:pt x="412" y="0"/>
                      <a:pt x="248" y="82"/>
                      <a:pt x="160" y="275"/>
                    </a:cubicBezTo>
                    <a:cubicBezTo>
                      <a:pt x="1" y="631"/>
                      <a:pt x="307" y="904"/>
                      <a:pt x="609" y="904"/>
                    </a:cubicBezTo>
                    <a:cubicBezTo>
                      <a:pt x="775" y="904"/>
                      <a:pt x="940" y="823"/>
                      <a:pt x="1027" y="628"/>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9" name="Google Shape;1368;p37">
                <a:extLst>
                  <a:ext uri="{FF2B5EF4-FFF2-40B4-BE49-F238E27FC236}">
                    <a16:creationId xmlns:a16="http://schemas.microsoft.com/office/drawing/2014/main" id="{F1D8F88A-AF0B-E98B-1CD0-4D2F1E0C02E5}"/>
                  </a:ext>
                </a:extLst>
              </p:cNvPr>
              <p:cNvSpPr/>
              <p:nvPr/>
            </p:nvSpPr>
            <p:spPr>
              <a:xfrm>
                <a:off x="4388225" y="2350450"/>
                <a:ext cx="29650" cy="22625"/>
              </a:xfrm>
              <a:custGeom>
                <a:avLst/>
                <a:gdLst/>
                <a:ahLst/>
                <a:cxnLst/>
                <a:rect l="l" t="t" r="r" b="b"/>
                <a:pathLst>
                  <a:path w="1186" h="905" extrusionOk="0">
                    <a:moveTo>
                      <a:pt x="577" y="0"/>
                    </a:moveTo>
                    <a:cubicBezTo>
                      <a:pt x="412" y="0"/>
                      <a:pt x="247" y="82"/>
                      <a:pt x="160" y="276"/>
                    </a:cubicBezTo>
                    <a:cubicBezTo>
                      <a:pt x="0" y="632"/>
                      <a:pt x="306" y="904"/>
                      <a:pt x="609" y="904"/>
                    </a:cubicBezTo>
                    <a:cubicBezTo>
                      <a:pt x="774" y="904"/>
                      <a:pt x="939" y="823"/>
                      <a:pt x="1026" y="629"/>
                    </a:cubicBezTo>
                    <a:cubicBezTo>
                      <a:pt x="1186" y="273"/>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0" name="Google Shape;1369;p37">
                <a:extLst>
                  <a:ext uri="{FF2B5EF4-FFF2-40B4-BE49-F238E27FC236}">
                    <a16:creationId xmlns:a16="http://schemas.microsoft.com/office/drawing/2014/main" id="{DAEFD5CB-7E03-92A2-DD81-10DBF3592AE9}"/>
                  </a:ext>
                </a:extLst>
              </p:cNvPr>
              <p:cNvSpPr/>
              <p:nvPr/>
            </p:nvSpPr>
            <p:spPr>
              <a:xfrm>
                <a:off x="4216875" y="2427425"/>
                <a:ext cx="29650" cy="22625"/>
              </a:xfrm>
              <a:custGeom>
                <a:avLst/>
                <a:gdLst/>
                <a:ahLst/>
                <a:cxnLst/>
                <a:rect l="l" t="t" r="r" b="b"/>
                <a:pathLst>
                  <a:path w="1186" h="905" extrusionOk="0">
                    <a:moveTo>
                      <a:pt x="577" y="0"/>
                    </a:moveTo>
                    <a:cubicBezTo>
                      <a:pt x="412" y="0"/>
                      <a:pt x="247" y="81"/>
                      <a:pt x="160" y="275"/>
                    </a:cubicBezTo>
                    <a:cubicBezTo>
                      <a:pt x="0" y="631"/>
                      <a:pt x="306" y="904"/>
                      <a:pt x="609" y="904"/>
                    </a:cubicBezTo>
                    <a:cubicBezTo>
                      <a:pt x="774" y="904"/>
                      <a:pt x="939" y="823"/>
                      <a:pt x="1026" y="628"/>
                    </a:cubicBezTo>
                    <a:cubicBezTo>
                      <a:pt x="1186" y="272"/>
                      <a:pt x="880" y="0"/>
                      <a:pt x="577"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1370;p37">
              <a:extLst>
                <a:ext uri="{FF2B5EF4-FFF2-40B4-BE49-F238E27FC236}">
                  <a16:creationId xmlns:a16="http://schemas.microsoft.com/office/drawing/2014/main" id="{189F52A1-BCA6-9952-5675-817FBDD8E215}"/>
                </a:ext>
              </a:extLst>
            </p:cNvPr>
            <p:cNvSpPr/>
            <p:nvPr/>
          </p:nvSpPr>
          <p:spPr>
            <a:xfrm>
              <a:off x="5089058" y="4702738"/>
              <a:ext cx="329933" cy="329819"/>
            </a:xfrm>
            <a:custGeom>
              <a:avLst/>
              <a:gdLst/>
              <a:ahLst/>
              <a:cxnLst/>
              <a:rect l="l" t="t" r="r" b="b"/>
              <a:pathLst>
                <a:path w="5785" h="5783" extrusionOk="0">
                  <a:moveTo>
                    <a:pt x="2893" y="0"/>
                  </a:moveTo>
                  <a:cubicBezTo>
                    <a:pt x="1295" y="0"/>
                    <a:pt x="1" y="1295"/>
                    <a:pt x="1" y="2891"/>
                  </a:cubicBezTo>
                  <a:cubicBezTo>
                    <a:pt x="1" y="4489"/>
                    <a:pt x="1296" y="5783"/>
                    <a:pt x="2893" y="5783"/>
                  </a:cubicBezTo>
                  <a:cubicBezTo>
                    <a:pt x="4489" y="5783"/>
                    <a:pt x="5785" y="4489"/>
                    <a:pt x="5785" y="2891"/>
                  </a:cubicBezTo>
                  <a:cubicBezTo>
                    <a:pt x="5785" y="1294"/>
                    <a:pt x="4491" y="0"/>
                    <a:pt x="2893" y="0"/>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5" name="Google Shape;1371;p37">
              <a:extLst>
                <a:ext uri="{FF2B5EF4-FFF2-40B4-BE49-F238E27FC236}">
                  <a16:creationId xmlns:a16="http://schemas.microsoft.com/office/drawing/2014/main" id="{B8EF7C00-5ED0-18C4-D7C1-48B4DB1FB878}"/>
                </a:ext>
              </a:extLst>
            </p:cNvPr>
            <p:cNvSpPr/>
            <p:nvPr/>
          </p:nvSpPr>
          <p:spPr>
            <a:xfrm>
              <a:off x="5162972" y="3062484"/>
              <a:ext cx="268224" cy="268167"/>
            </a:xfrm>
            <a:custGeom>
              <a:avLst/>
              <a:gdLst/>
              <a:ahLst/>
              <a:cxnLst/>
              <a:rect l="l" t="t" r="r" b="b"/>
              <a:pathLst>
                <a:path w="4703" h="4702" extrusionOk="0">
                  <a:moveTo>
                    <a:pt x="2351" y="0"/>
                  </a:moveTo>
                  <a:cubicBezTo>
                    <a:pt x="1053" y="0"/>
                    <a:pt x="1" y="1053"/>
                    <a:pt x="1" y="2352"/>
                  </a:cubicBezTo>
                  <a:cubicBezTo>
                    <a:pt x="1" y="3649"/>
                    <a:pt x="1053" y="4702"/>
                    <a:pt x="2351" y="4702"/>
                  </a:cubicBezTo>
                  <a:cubicBezTo>
                    <a:pt x="3650" y="4702"/>
                    <a:pt x="4703" y="3649"/>
                    <a:pt x="4703" y="2352"/>
                  </a:cubicBezTo>
                  <a:cubicBezTo>
                    <a:pt x="4703" y="1053"/>
                    <a:pt x="3650" y="0"/>
                    <a:pt x="2351" y="0"/>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1372;p37">
              <a:extLst>
                <a:ext uri="{FF2B5EF4-FFF2-40B4-BE49-F238E27FC236}">
                  <a16:creationId xmlns:a16="http://schemas.microsoft.com/office/drawing/2014/main" id="{DC5084B3-E3FC-0705-0F1C-BD7BF9620AD9}"/>
                </a:ext>
              </a:extLst>
            </p:cNvPr>
            <p:cNvSpPr/>
            <p:nvPr/>
          </p:nvSpPr>
          <p:spPr>
            <a:xfrm>
              <a:off x="8857423" y="2938495"/>
              <a:ext cx="472286" cy="472286"/>
            </a:xfrm>
            <a:custGeom>
              <a:avLst/>
              <a:gdLst/>
              <a:ahLst/>
              <a:cxnLst/>
              <a:rect l="l" t="t" r="r" b="b"/>
              <a:pathLst>
                <a:path w="8281" h="8281" extrusionOk="0">
                  <a:moveTo>
                    <a:pt x="4140" y="1"/>
                  </a:moveTo>
                  <a:cubicBezTo>
                    <a:pt x="1854" y="1"/>
                    <a:pt x="0" y="1854"/>
                    <a:pt x="0" y="4141"/>
                  </a:cubicBezTo>
                  <a:cubicBezTo>
                    <a:pt x="0" y="6428"/>
                    <a:pt x="1853" y="8281"/>
                    <a:pt x="4140" y="8281"/>
                  </a:cubicBezTo>
                  <a:cubicBezTo>
                    <a:pt x="6427" y="8281"/>
                    <a:pt x="8280" y="6427"/>
                    <a:pt x="8280" y="4141"/>
                  </a:cubicBezTo>
                  <a:cubicBezTo>
                    <a:pt x="8280" y="1854"/>
                    <a:pt x="6426" y="1"/>
                    <a:pt x="4140" y="1"/>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oogle Shape;1374;p37">
              <a:extLst>
                <a:ext uri="{FF2B5EF4-FFF2-40B4-BE49-F238E27FC236}">
                  <a16:creationId xmlns:a16="http://schemas.microsoft.com/office/drawing/2014/main" id="{F9D13FFB-904B-6B2A-843D-339C5951793D}"/>
                </a:ext>
              </a:extLst>
            </p:cNvPr>
            <p:cNvGrpSpPr/>
            <p:nvPr/>
          </p:nvGrpSpPr>
          <p:grpSpPr>
            <a:xfrm>
              <a:off x="6495710" y="2345236"/>
              <a:ext cx="2719239" cy="2937119"/>
              <a:chOff x="4986224" y="2939247"/>
              <a:chExt cx="2488550" cy="2687947"/>
            </a:xfrm>
          </p:grpSpPr>
          <p:sp>
            <p:nvSpPr>
              <p:cNvPr id="2355" name="Google Shape;1375;p37">
                <a:extLst>
                  <a:ext uri="{FF2B5EF4-FFF2-40B4-BE49-F238E27FC236}">
                    <a16:creationId xmlns:a16="http://schemas.microsoft.com/office/drawing/2014/main" id="{05488946-4F36-2552-FF88-466735AD57C9}"/>
                  </a:ext>
                </a:extLst>
              </p:cNvPr>
              <p:cNvSpPr/>
              <p:nvPr/>
            </p:nvSpPr>
            <p:spPr>
              <a:xfrm>
                <a:off x="4986224" y="4948906"/>
                <a:ext cx="921444" cy="556272"/>
              </a:xfrm>
              <a:custGeom>
                <a:avLst/>
                <a:gdLst/>
                <a:ahLst/>
                <a:cxnLst/>
                <a:rect l="l" t="t" r="r" b="b"/>
                <a:pathLst>
                  <a:path w="20813" h="11256" extrusionOk="0">
                    <a:moveTo>
                      <a:pt x="6562" y="0"/>
                    </a:moveTo>
                    <a:cubicBezTo>
                      <a:pt x="5656" y="0"/>
                      <a:pt x="4803" y="72"/>
                      <a:pt x="4031" y="181"/>
                    </a:cubicBezTo>
                    <a:cubicBezTo>
                      <a:pt x="1623" y="521"/>
                      <a:pt x="1" y="1221"/>
                      <a:pt x="1" y="1221"/>
                    </a:cubicBezTo>
                    <a:cubicBezTo>
                      <a:pt x="1" y="1221"/>
                      <a:pt x="3827" y="11256"/>
                      <a:pt x="14137" y="11256"/>
                    </a:cubicBezTo>
                    <a:cubicBezTo>
                      <a:pt x="14223" y="11256"/>
                      <a:pt x="14309" y="11255"/>
                      <a:pt x="14396" y="11254"/>
                    </a:cubicBezTo>
                    <a:cubicBezTo>
                      <a:pt x="15317" y="11239"/>
                      <a:pt x="16290" y="11145"/>
                      <a:pt x="17314" y="10956"/>
                    </a:cubicBezTo>
                    <a:cubicBezTo>
                      <a:pt x="18418" y="10754"/>
                      <a:pt x="19584" y="10442"/>
                      <a:pt x="20812" y="10004"/>
                    </a:cubicBezTo>
                    <a:cubicBezTo>
                      <a:pt x="18030" y="3936"/>
                      <a:pt x="14041" y="1363"/>
                      <a:pt x="10298" y="441"/>
                    </a:cubicBezTo>
                    <a:cubicBezTo>
                      <a:pt x="10123" y="397"/>
                      <a:pt x="9947" y="358"/>
                      <a:pt x="9772" y="321"/>
                    </a:cubicBezTo>
                    <a:cubicBezTo>
                      <a:pt x="8661" y="91"/>
                      <a:pt x="7578" y="0"/>
                      <a:pt x="6562"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6" name="Google Shape;1376;p37">
                <a:extLst>
                  <a:ext uri="{FF2B5EF4-FFF2-40B4-BE49-F238E27FC236}">
                    <a16:creationId xmlns:a16="http://schemas.microsoft.com/office/drawing/2014/main" id="{940876F5-2205-C090-893F-06501514D9B5}"/>
                  </a:ext>
                </a:extLst>
              </p:cNvPr>
              <p:cNvSpPr/>
              <p:nvPr/>
            </p:nvSpPr>
            <p:spPr>
              <a:xfrm>
                <a:off x="5164682" y="4948857"/>
                <a:ext cx="742981" cy="541544"/>
              </a:xfrm>
              <a:custGeom>
                <a:avLst/>
                <a:gdLst/>
                <a:ahLst/>
                <a:cxnLst/>
                <a:rect l="l" t="t" r="r" b="b"/>
                <a:pathLst>
                  <a:path w="16782" h="10958" extrusionOk="0">
                    <a:moveTo>
                      <a:pt x="2531" y="0"/>
                    </a:moveTo>
                    <a:cubicBezTo>
                      <a:pt x="1625" y="0"/>
                      <a:pt x="772" y="73"/>
                      <a:pt x="0" y="182"/>
                    </a:cubicBezTo>
                    <a:cubicBezTo>
                      <a:pt x="1072" y="389"/>
                      <a:pt x="2126" y="681"/>
                      <a:pt x="3153" y="1051"/>
                    </a:cubicBezTo>
                    <a:cubicBezTo>
                      <a:pt x="4841" y="1660"/>
                      <a:pt x="6454" y="2481"/>
                      <a:pt x="7936" y="3495"/>
                    </a:cubicBezTo>
                    <a:cubicBezTo>
                      <a:pt x="9390" y="4488"/>
                      <a:pt x="10791" y="5661"/>
                      <a:pt x="11826" y="7096"/>
                    </a:cubicBezTo>
                    <a:cubicBezTo>
                      <a:pt x="12637" y="8222"/>
                      <a:pt x="13213" y="9565"/>
                      <a:pt x="13283" y="10957"/>
                    </a:cubicBezTo>
                    <a:cubicBezTo>
                      <a:pt x="14387" y="10755"/>
                      <a:pt x="15553" y="10443"/>
                      <a:pt x="16781" y="10005"/>
                    </a:cubicBezTo>
                    <a:cubicBezTo>
                      <a:pt x="13999" y="3937"/>
                      <a:pt x="10010" y="1364"/>
                      <a:pt x="6267" y="442"/>
                    </a:cubicBezTo>
                    <a:cubicBezTo>
                      <a:pt x="6092" y="398"/>
                      <a:pt x="5916" y="359"/>
                      <a:pt x="5741" y="321"/>
                    </a:cubicBezTo>
                    <a:cubicBezTo>
                      <a:pt x="4630" y="91"/>
                      <a:pt x="3547" y="0"/>
                      <a:pt x="2531"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7" name="Google Shape;1377;p37">
                <a:extLst>
                  <a:ext uri="{FF2B5EF4-FFF2-40B4-BE49-F238E27FC236}">
                    <a16:creationId xmlns:a16="http://schemas.microsoft.com/office/drawing/2014/main" id="{DA4529DB-FE84-D6F0-0872-8E52568DE10B}"/>
                  </a:ext>
                </a:extLst>
              </p:cNvPr>
              <p:cNvSpPr/>
              <p:nvPr/>
            </p:nvSpPr>
            <p:spPr>
              <a:xfrm>
                <a:off x="5076759" y="5060197"/>
                <a:ext cx="807619" cy="363583"/>
              </a:xfrm>
              <a:custGeom>
                <a:avLst/>
                <a:gdLst/>
                <a:ahLst/>
                <a:cxnLst/>
                <a:rect l="l" t="t" r="r" b="b"/>
                <a:pathLst>
                  <a:path w="18242" h="7357" extrusionOk="0">
                    <a:moveTo>
                      <a:pt x="0" y="1"/>
                    </a:moveTo>
                    <a:lnTo>
                      <a:pt x="0" y="1"/>
                    </a:lnTo>
                    <a:cubicBezTo>
                      <a:pt x="3666" y="525"/>
                      <a:pt x="7318" y="1570"/>
                      <a:pt x="10711" y="3052"/>
                    </a:cubicBezTo>
                    <a:cubicBezTo>
                      <a:pt x="13342" y="4217"/>
                      <a:pt x="15907" y="5674"/>
                      <a:pt x="18241" y="7356"/>
                    </a:cubicBezTo>
                    <a:cubicBezTo>
                      <a:pt x="16005" y="5539"/>
                      <a:pt x="13438" y="4017"/>
                      <a:pt x="10807" y="2835"/>
                    </a:cubicBezTo>
                    <a:cubicBezTo>
                      <a:pt x="7409" y="1335"/>
                      <a:pt x="3702" y="319"/>
                      <a:pt x="0"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8" name="Google Shape;1378;p37">
                <a:extLst>
                  <a:ext uri="{FF2B5EF4-FFF2-40B4-BE49-F238E27FC236}">
                    <a16:creationId xmlns:a16="http://schemas.microsoft.com/office/drawing/2014/main" id="{6CDEC4ED-F011-E09B-5CE4-61E486DC9C69}"/>
                  </a:ext>
                </a:extLst>
              </p:cNvPr>
              <p:cNvSpPr/>
              <p:nvPr/>
            </p:nvSpPr>
            <p:spPr>
              <a:xfrm>
                <a:off x="5215462" y="4982017"/>
                <a:ext cx="223266" cy="267165"/>
              </a:xfrm>
              <a:custGeom>
                <a:avLst/>
                <a:gdLst/>
                <a:ahLst/>
                <a:cxnLst/>
                <a:rect l="l" t="t" r="r" b="b"/>
                <a:pathLst>
                  <a:path w="5043" h="5406" extrusionOk="0">
                    <a:moveTo>
                      <a:pt x="904" y="1"/>
                    </a:moveTo>
                    <a:cubicBezTo>
                      <a:pt x="2275" y="996"/>
                      <a:pt x="3326" y="2337"/>
                      <a:pt x="4668" y="3368"/>
                    </a:cubicBezTo>
                    <a:lnTo>
                      <a:pt x="4668" y="3368"/>
                    </a:lnTo>
                    <a:cubicBezTo>
                      <a:pt x="3867" y="3568"/>
                      <a:pt x="3082" y="3830"/>
                      <a:pt x="2324" y="4156"/>
                    </a:cubicBezTo>
                    <a:cubicBezTo>
                      <a:pt x="1515" y="4503"/>
                      <a:pt x="734" y="4918"/>
                      <a:pt x="0" y="5405"/>
                    </a:cubicBezTo>
                    <a:cubicBezTo>
                      <a:pt x="1526" y="4547"/>
                      <a:pt x="3167" y="3886"/>
                      <a:pt x="4872" y="3484"/>
                    </a:cubicBezTo>
                    <a:lnTo>
                      <a:pt x="5042" y="3444"/>
                    </a:lnTo>
                    <a:lnTo>
                      <a:pt x="4901" y="3341"/>
                    </a:lnTo>
                    <a:cubicBezTo>
                      <a:pt x="3506" y="2317"/>
                      <a:pt x="2386" y="920"/>
                      <a:pt x="904"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9" name="Google Shape;1379;p37">
                <a:extLst>
                  <a:ext uri="{FF2B5EF4-FFF2-40B4-BE49-F238E27FC236}">
                    <a16:creationId xmlns:a16="http://schemas.microsoft.com/office/drawing/2014/main" id="{9510CA46-7AB9-3F9C-2F49-953E34CDD827}"/>
                  </a:ext>
                </a:extLst>
              </p:cNvPr>
              <p:cNvSpPr/>
              <p:nvPr/>
            </p:nvSpPr>
            <p:spPr>
              <a:xfrm>
                <a:off x="5472988" y="5084709"/>
                <a:ext cx="265192" cy="292517"/>
              </a:xfrm>
              <a:custGeom>
                <a:avLst/>
                <a:gdLst/>
                <a:ahLst/>
                <a:cxnLst/>
                <a:rect l="l" t="t" r="r" b="b"/>
                <a:pathLst>
                  <a:path w="5990" h="5919" extrusionOk="0">
                    <a:moveTo>
                      <a:pt x="1812" y="1"/>
                    </a:moveTo>
                    <a:lnTo>
                      <a:pt x="1812" y="1"/>
                    </a:lnTo>
                    <a:cubicBezTo>
                      <a:pt x="3212" y="1405"/>
                      <a:pt x="4526" y="2897"/>
                      <a:pt x="5698" y="4496"/>
                    </a:cubicBezTo>
                    <a:lnTo>
                      <a:pt x="5698" y="4496"/>
                    </a:lnTo>
                    <a:cubicBezTo>
                      <a:pt x="5245" y="4556"/>
                      <a:pt x="4794" y="4628"/>
                      <a:pt x="4344" y="4709"/>
                    </a:cubicBezTo>
                    <a:cubicBezTo>
                      <a:pt x="2865" y="4979"/>
                      <a:pt x="1406" y="5381"/>
                      <a:pt x="1" y="5918"/>
                    </a:cubicBezTo>
                    <a:cubicBezTo>
                      <a:pt x="1910" y="5324"/>
                      <a:pt x="3866" y="4875"/>
                      <a:pt x="5853" y="4636"/>
                    </a:cubicBezTo>
                    <a:lnTo>
                      <a:pt x="5990" y="4621"/>
                    </a:lnTo>
                    <a:lnTo>
                      <a:pt x="5908" y="4509"/>
                    </a:lnTo>
                    <a:cubicBezTo>
                      <a:pt x="4700" y="2874"/>
                      <a:pt x="3339" y="1347"/>
                      <a:pt x="1812"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0" name="Google Shape;1380;p37">
                <a:extLst>
                  <a:ext uri="{FF2B5EF4-FFF2-40B4-BE49-F238E27FC236}">
                    <a16:creationId xmlns:a16="http://schemas.microsoft.com/office/drawing/2014/main" id="{8D7E40E2-02E5-9688-6B77-FE5225ADF9FD}"/>
                  </a:ext>
                </a:extLst>
              </p:cNvPr>
              <p:cNvSpPr/>
              <p:nvPr/>
            </p:nvSpPr>
            <p:spPr>
              <a:xfrm>
                <a:off x="5665127" y="4230260"/>
                <a:ext cx="601575" cy="1113284"/>
              </a:xfrm>
              <a:custGeom>
                <a:avLst/>
                <a:gdLst/>
                <a:ahLst/>
                <a:cxnLst/>
                <a:rect l="l" t="t" r="r" b="b"/>
                <a:pathLst>
                  <a:path w="13588" h="22527" extrusionOk="0">
                    <a:moveTo>
                      <a:pt x="6292" y="1"/>
                    </a:moveTo>
                    <a:cubicBezTo>
                      <a:pt x="6292" y="1"/>
                      <a:pt x="4927" y="1123"/>
                      <a:pt x="3524" y="3110"/>
                    </a:cubicBezTo>
                    <a:cubicBezTo>
                      <a:pt x="2569" y="4461"/>
                      <a:pt x="1598" y="6212"/>
                      <a:pt x="1024" y="8281"/>
                    </a:cubicBezTo>
                    <a:cubicBezTo>
                      <a:pt x="977" y="8454"/>
                      <a:pt x="931" y="8628"/>
                      <a:pt x="890" y="8803"/>
                    </a:cubicBezTo>
                    <a:cubicBezTo>
                      <a:pt x="0" y="12553"/>
                      <a:pt x="465" y="17278"/>
                      <a:pt x="4591" y="22527"/>
                    </a:cubicBezTo>
                    <a:cubicBezTo>
                      <a:pt x="5542" y="21633"/>
                      <a:pt x="6353" y="20739"/>
                      <a:pt x="7037" y="19850"/>
                    </a:cubicBezTo>
                    <a:cubicBezTo>
                      <a:pt x="7674" y="19025"/>
                      <a:pt x="8202" y="18203"/>
                      <a:pt x="8636" y="17390"/>
                    </a:cubicBezTo>
                    <a:cubicBezTo>
                      <a:pt x="13587" y="8124"/>
                      <a:pt x="6292" y="1"/>
                      <a:pt x="6292" y="1"/>
                    </a:cubicBezTo>
                    <a:close/>
                  </a:path>
                </a:pathLst>
              </a:custGeom>
              <a:solidFill>
                <a:srgbClr val="009E9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1" name="Google Shape;1381;p37">
                <a:extLst>
                  <a:ext uri="{FF2B5EF4-FFF2-40B4-BE49-F238E27FC236}">
                    <a16:creationId xmlns:a16="http://schemas.microsoft.com/office/drawing/2014/main" id="{95B84413-2E0E-32BD-1D99-F9524137981B}"/>
                  </a:ext>
                </a:extLst>
              </p:cNvPr>
              <p:cNvSpPr/>
              <p:nvPr/>
            </p:nvSpPr>
            <p:spPr>
              <a:xfrm>
                <a:off x="5665127" y="4383952"/>
                <a:ext cx="311590" cy="959588"/>
              </a:xfrm>
              <a:custGeom>
                <a:avLst/>
                <a:gdLst/>
                <a:ahLst/>
                <a:cxnLst/>
                <a:rect l="l" t="t" r="r" b="b"/>
                <a:pathLst>
                  <a:path w="7038" h="19417" extrusionOk="0">
                    <a:moveTo>
                      <a:pt x="3524" y="0"/>
                    </a:moveTo>
                    <a:cubicBezTo>
                      <a:pt x="2569" y="1351"/>
                      <a:pt x="1598" y="3102"/>
                      <a:pt x="1024" y="5171"/>
                    </a:cubicBezTo>
                    <a:cubicBezTo>
                      <a:pt x="977" y="5344"/>
                      <a:pt x="931" y="5518"/>
                      <a:pt x="890" y="5693"/>
                    </a:cubicBezTo>
                    <a:cubicBezTo>
                      <a:pt x="0" y="9443"/>
                      <a:pt x="465" y="14168"/>
                      <a:pt x="4591" y="19417"/>
                    </a:cubicBezTo>
                    <a:cubicBezTo>
                      <a:pt x="5542" y="18523"/>
                      <a:pt x="6353" y="17629"/>
                      <a:pt x="7037" y="16740"/>
                    </a:cubicBezTo>
                    <a:cubicBezTo>
                      <a:pt x="5831" y="16041"/>
                      <a:pt x="4901" y="14915"/>
                      <a:pt x="4268" y="13678"/>
                    </a:cubicBezTo>
                    <a:cubicBezTo>
                      <a:pt x="3465" y="12103"/>
                      <a:pt x="3063" y="10319"/>
                      <a:pt x="2843" y="8573"/>
                    </a:cubicBezTo>
                    <a:cubicBezTo>
                      <a:pt x="2618" y="6792"/>
                      <a:pt x="2626" y="4981"/>
                      <a:pt x="2856" y="3200"/>
                    </a:cubicBezTo>
                    <a:cubicBezTo>
                      <a:pt x="2996" y="2120"/>
                      <a:pt x="3219" y="1047"/>
                      <a:pt x="3524" y="0"/>
                    </a:cubicBezTo>
                    <a:close/>
                  </a:path>
                </a:pathLst>
              </a:custGeom>
              <a:solidFill>
                <a:srgbClr val="19193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2" name="Google Shape;1382;p37">
                <a:extLst>
                  <a:ext uri="{FF2B5EF4-FFF2-40B4-BE49-F238E27FC236}">
                    <a16:creationId xmlns:a16="http://schemas.microsoft.com/office/drawing/2014/main" id="{F0D183F7-B38D-C7D2-AAFC-58F90F5274AA}"/>
                  </a:ext>
                </a:extLst>
              </p:cNvPr>
              <p:cNvSpPr/>
              <p:nvPr/>
            </p:nvSpPr>
            <p:spPr>
              <a:xfrm>
                <a:off x="5829108" y="4343478"/>
                <a:ext cx="113825" cy="967990"/>
              </a:xfrm>
              <a:custGeom>
                <a:avLst/>
                <a:gdLst/>
                <a:ahLst/>
                <a:cxnLst/>
                <a:rect l="l" t="t" r="r" b="b"/>
                <a:pathLst>
                  <a:path w="2571" h="19587" extrusionOk="0">
                    <a:moveTo>
                      <a:pt x="2569" y="1"/>
                    </a:moveTo>
                    <a:cubicBezTo>
                      <a:pt x="2567" y="8"/>
                      <a:pt x="2565" y="14"/>
                      <a:pt x="2563" y="21"/>
                    </a:cubicBezTo>
                    <a:lnTo>
                      <a:pt x="2563" y="21"/>
                    </a:lnTo>
                    <a:cubicBezTo>
                      <a:pt x="2565" y="14"/>
                      <a:pt x="2568" y="8"/>
                      <a:pt x="2571" y="1"/>
                    </a:cubicBezTo>
                    <a:close/>
                    <a:moveTo>
                      <a:pt x="2563" y="21"/>
                    </a:moveTo>
                    <a:lnTo>
                      <a:pt x="2563" y="21"/>
                    </a:lnTo>
                    <a:cubicBezTo>
                      <a:pt x="1158" y="3454"/>
                      <a:pt x="370" y="7206"/>
                      <a:pt x="152" y="10907"/>
                    </a:cubicBezTo>
                    <a:cubicBezTo>
                      <a:pt x="0" y="13788"/>
                      <a:pt x="181" y="16766"/>
                      <a:pt x="776" y="19586"/>
                    </a:cubicBezTo>
                    <a:cubicBezTo>
                      <a:pt x="346" y="16742"/>
                      <a:pt x="222" y="13793"/>
                      <a:pt x="389" y="10920"/>
                    </a:cubicBezTo>
                    <a:cubicBezTo>
                      <a:pt x="621" y="7232"/>
                      <a:pt x="1359" y="3515"/>
                      <a:pt x="2563" y="21"/>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3" name="Google Shape;1383;p37">
                <a:extLst>
                  <a:ext uri="{FF2B5EF4-FFF2-40B4-BE49-F238E27FC236}">
                    <a16:creationId xmlns:a16="http://schemas.microsoft.com/office/drawing/2014/main" id="{EDACCCF6-994D-6C01-4A15-1B7DD1AA8FFA}"/>
                  </a:ext>
                </a:extLst>
              </p:cNvPr>
              <p:cNvSpPr/>
              <p:nvPr/>
            </p:nvSpPr>
            <p:spPr>
              <a:xfrm>
                <a:off x="5798915" y="4485161"/>
                <a:ext cx="231147" cy="259702"/>
              </a:xfrm>
              <a:custGeom>
                <a:avLst/>
                <a:gdLst/>
                <a:ahLst/>
                <a:cxnLst/>
                <a:rect l="l" t="t" r="r" b="b"/>
                <a:pathLst>
                  <a:path w="5221" h="5255" extrusionOk="0">
                    <a:moveTo>
                      <a:pt x="0" y="0"/>
                    </a:moveTo>
                    <a:lnTo>
                      <a:pt x="0" y="0"/>
                    </a:lnTo>
                    <a:cubicBezTo>
                      <a:pt x="141" y="1740"/>
                      <a:pt x="871" y="3372"/>
                      <a:pt x="1145" y="5083"/>
                    </a:cubicBezTo>
                    <a:lnTo>
                      <a:pt x="1172" y="5254"/>
                    </a:lnTo>
                    <a:lnTo>
                      <a:pt x="1285" y="5122"/>
                    </a:lnTo>
                    <a:cubicBezTo>
                      <a:pt x="2421" y="3789"/>
                      <a:pt x="3759" y="2632"/>
                      <a:pt x="5220" y="1667"/>
                    </a:cubicBezTo>
                    <a:lnTo>
                      <a:pt x="5220" y="1667"/>
                    </a:lnTo>
                    <a:cubicBezTo>
                      <a:pt x="4453" y="2097"/>
                      <a:pt x="3726" y="2599"/>
                      <a:pt x="3046" y="3162"/>
                    </a:cubicBezTo>
                    <a:cubicBezTo>
                      <a:pt x="2411" y="3688"/>
                      <a:pt x="1818" y="4267"/>
                      <a:pt x="1274" y="4888"/>
                    </a:cubicBezTo>
                    <a:lnTo>
                      <a:pt x="1274" y="4888"/>
                    </a:lnTo>
                    <a:cubicBezTo>
                      <a:pt x="973" y="3223"/>
                      <a:pt x="259" y="1674"/>
                      <a:pt x="0"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64" name="Google Shape;1384;p37">
                <a:extLst>
                  <a:ext uri="{FF2B5EF4-FFF2-40B4-BE49-F238E27FC236}">
                    <a16:creationId xmlns:a16="http://schemas.microsoft.com/office/drawing/2014/main" id="{5EEA8B72-F7E4-BC7D-A677-24D147C27815}"/>
                  </a:ext>
                </a:extLst>
              </p:cNvPr>
              <p:cNvSpPr/>
              <p:nvPr/>
            </p:nvSpPr>
            <p:spPr>
              <a:xfrm>
                <a:off x="5744682" y="4827732"/>
                <a:ext cx="269752" cy="287970"/>
              </a:xfrm>
              <a:custGeom>
                <a:avLst/>
                <a:gdLst/>
                <a:ahLst/>
                <a:cxnLst/>
                <a:rect l="l" t="t" r="r" b="b"/>
                <a:pathLst>
                  <a:path w="6093" h="5827" extrusionOk="0">
                    <a:moveTo>
                      <a:pt x="1" y="0"/>
                    </a:moveTo>
                    <a:lnTo>
                      <a:pt x="1" y="0"/>
                    </a:lnTo>
                    <a:cubicBezTo>
                      <a:pt x="499" y="1972"/>
                      <a:pt x="1236" y="3881"/>
                      <a:pt x="2139" y="5704"/>
                    </a:cubicBezTo>
                    <a:lnTo>
                      <a:pt x="2200" y="5827"/>
                    </a:lnTo>
                    <a:lnTo>
                      <a:pt x="2277" y="5713"/>
                    </a:lnTo>
                    <a:cubicBezTo>
                      <a:pt x="3397" y="4055"/>
                      <a:pt x="4691" y="2519"/>
                      <a:pt x="6092" y="1093"/>
                    </a:cubicBezTo>
                    <a:lnTo>
                      <a:pt x="6092" y="1093"/>
                    </a:lnTo>
                    <a:cubicBezTo>
                      <a:pt x="4971" y="2097"/>
                      <a:pt x="3948" y="3211"/>
                      <a:pt x="3031" y="4403"/>
                    </a:cubicBezTo>
                    <a:cubicBezTo>
                      <a:pt x="2752" y="4766"/>
                      <a:pt x="2483" y="5135"/>
                      <a:pt x="2222" y="5509"/>
                    </a:cubicBezTo>
                    <a:lnTo>
                      <a:pt x="2222" y="5509"/>
                    </a:lnTo>
                    <a:cubicBezTo>
                      <a:pt x="1335" y="3736"/>
                      <a:pt x="609" y="1886"/>
                      <a:pt x="1"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5" name="Google Shape;1385;p37">
                <a:extLst>
                  <a:ext uri="{FF2B5EF4-FFF2-40B4-BE49-F238E27FC236}">
                    <a16:creationId xmlns:a16="http://schemas.microsoft.com/office/drawing/2014/main" id="{B9D0E58B-A5D0-40E0-0487-5AE91679D6F0}"/>
                  </a:ext>
                </a:extLst>
              </p:cNvPr>
              <p:cNvSpPr/>
              <p:nvPr/>
            </p:nvSpPr>
            <p:spPr>
              <a:xfrm>
                <a:off x="5232285" y="4471423"/>
                <a:ext cx="645183" cy="865048"/>
              </a:xfrm>
              <a:custGeom>
                <a:avLst/>
                <a:gdLst/>
                <a:ahLst/>
                <a:cxnLst/>
                <a:rect l="l" t="t" r="r" b="b"/>
                <a:pathLst>
                  <a:path w="14573" h="17504" extrusionOk="0">
                    <a:moveTo>
                      <a:pt x="218" y="0"/>
                    </a:moveTo>
                    <a:lnTo>
                      <a:pt x="218" y="0"/>
                    </a:lnTo>
                    <a:cubicBezTo>
                      <a:pt x="218" y="1"/>
                      <a:pt x="1" y="1754"/>
                      <a:pt x="353" y="4161"/>
                    </a:cubicBezTo>
                    <a:cubicBezTo>
                      <a:pt x="590" y="5797"/>
                      <a:pt x="1092" y="7736"/>
                      <a:pt x="2101" y="9631"/>
                    </a:cubicBezTo>
                    <a:cubicBezTo>
                      <a:pt x="2185" y="9789"/>
                      <a:pt x="2272" y="9946"/>
                      <a:pt x="2363" y="10103"/>
                    </a:cubicBezTo>
                    <a:cubicBezTo>
                      <a:pt x="4300" y="13434"/>
                      <a:pt x="7891" y="16540"/>
                      <a:pt x="14497" y="17504"/>
                    </a:cubicBezTo>
                    <a:cubicBezTo>
                      <a:pt x="14572" y="16201"/>
                      <a:pt x="14544" y="14996"/>
                      <a:pt x="14428" y="13879"/>
                    </a:cubicBezTo>
                    <a:cubicBezTo>
                      <a:pt x="14320" y="12842"/>
                      <a:pt x="14137" y="11882"/>
                      <a:pt x="13893" y="10994"/>
                    </a:cubicBezTo>
                    <a:cubicBezTo>
                      <a:pt x="11102" y="866"/>
                      <a:pt x="218" y="1"/>
                      <a:pt x="218" y="0"/>
                    </a:cubicBezTo>
                    <a:close/>
                  </a:path>
                </a:pathLst>
              </a:custGeom>
              <a:solidFill>
                <a:srgbClr val="A4B42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6" name="Google Shape;1386;p37">
                <a:extLst>
                  <a:ext uri="{FF2B5EF4-FFF2-40B4-BE49-F238E27FC236}">
                    <a16:creationId xmlns:a16="http://schemas.microsoft.com/office/drawing/2014/main" id="{93CFF636-E031-277F-B1CB-9D4943D55215}"/>
                  </a:ext>
                </a:extLst>
              </p:cNvPr>
              <p:cNvSpPr/>
              <p:nvPr/>
            </p:nvSpPr>
            <p:spPr>
              <a:xfrm>
                <a:off x="5247868" y="4677005"/>
                <a:ext cx="629599" cy="659460"/>
              </a:xfrm>
              <a:custGeom>
                <a:avLst/>
                <a:gdLst/>
                <a:ahLst/>
                <a:cxnLst/>
                <a:rect l="l" t="t" r="r" b="b"/>
                <a:pathLst>
                  <a:path w="14221" h="13344" extrusionOk="0">
                    <a:moveTo>
                      <a:pt x="1" y="1"/>
                    </a:moveTo>
                    <a:cubicBezTo>
                      <a:pt x="238" y="1639"/>
                      <a:pt x="740" y="3576"/>
                      <a:pt x="1749" y="5471"/>
                    </a:cubicBezTo>
                    <a:cubicBezTo>
                      <a:pt x="1833" y="5629"/>
                      <a:pt x="1920" y="5786"/>
                      <a:pt x="2011" y="5943"/>
                    </a:cubicBezTo>
                    <a:cubicBezTo>
                      <a:pt x="3948" y="9274"/>
                      <a:pt x="7539" y="12380"/>
                      <a:pt x="14145" y="13344"/>
                    </a:cubicBezTo>
                    <a:cubicBezTo>
                      <a:pt x="14220" y="12041"/>
                      <a:pt x="14192" y="10836"/>
                      <a:pt x="14076" y="9720"/>
                    </a:cubicBezTo>
                    <a:cubicBezTo>
                      <a:pt x="13601" y="9833"/>
                      <a:pt x="13115" y="9885"/>
                      <a:pt x="12628" y="9885"/>
                    </a:cubicBezTo>
                    <a:cubicBezTo>
                      <a:pt x="11722" y="9885"/>
                      <a:pt x="10811" y="9705"/>
                      <a:pt x="9960" y="9406"/>
                    </a:cubicBezTo>
                    <a:cubicBezTo>
                      <a:pt x="8292" y="8817"/>
                      <a:pt x="6773" y="7800"/>
                      <a:pt x="5410" y="6686"/>
                    </a:cubicBezTo>
                    <a:cubicBezTo>
                      <a:pt x="4021" y="5548"/>
                      <a:pt x="2779" y="4231"/>
                      <a:pt x="1720" y="2781"/>
                    </a:cubicBezTo>
                    <a:cubicBezTo>
                      <a:pt x="1077" y="1901"/>
                      <a:pt x="499" y="971"/>
                      <a:pt x="1"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7" name="Google Shape;1387;p37">
                <a:extLst>
                  <a:ext uri="{FF2B5EF4-FFF2-40B4-BE49-F238E27FC236}">
                    <a16:creationId xmlns:a16="http://schemas.microsoft.com/office/drawing/2014/main" id="{9F64B63B-6673-4B7B-2D1B-6EAB4D870371}"/>
                  </a:ext>
                </a:extLst>
              </p:cNvPr>
              <p:cNvSpPr/>
              <p:nvPr/>
            </p:nvSpPr>
            <p:spPr>
              <a:xfrm>
                <a:off x="5311176" y="4554101"/>
                <a:ext cx="539593" cy="762995"/>
              </a:xfrm>
              <a:custGeom>
                <a:avLst/>
                <a:gdLst/>
                <a:ahLst/>
                <a:cxnLst/>
                <a:rect l="l" t="t" r="r" b="b"/>
                <a:pathLst>
                  <a:path w="12188" h="15439" extrusionOk="0">
                    <a:moveTo>
                      <a:pt x="1" y="0"/>
                    </a:moveTo>
                    <a:lnTo>
                      <a:pt x="1" y="0"/>
                    </a:lnTo>
                    <a:cubicBezTo>
                      <a:pt x="1346" y="3463"/>
                      <a:pt x="3363" y="6734"/>
                      <a:pt x="5758" y="9573"/>
                    </a:cubicBezTo>
                    <a:cubicBezTo>
                      <a:pt x="7631" y="11767"/>
                      <a:pt x="9815" y="13802"/>
                      <a:pt x="12188" y="15438"/>
                    </a:cubicBezTo>
                    <a:cubicBezTo>
                      <a:pt x="9917" y="13671"/>
                      <a:pt x="7798" y="11617"/>
                      <a:pt x="5939" y="9421"/>
                    </a:cubicBezTo>
                    <a:cubicBezTo>
                      <a:pt x="3563" y="6580"/>
                      <a:pt x="1535" y="3371"/>
                      <a:pt x="1" y="0"/>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8" name="Google Shape;1388;p37">
                <a:extLst>
                  <a:ext uri="{FF2B5EF4-FFF2-40B4-BE49-F238E27FC236}">
                    <a16:creationId xmlns:a16="http://schemas.microsoft.com/office/drawing/2014/main" id="{8F002109-8328-2071-885E-42DD90C262F1}"/>
                  </a:ext>
                </a:extLst>
              </p:cNvPr>
              <p:cNvSpPr/>
              <p:nvPr/>
            </p:nvSpPr>
            <p:spPr>
              <a:xfrm>
                <a:off x="5294220" y="4649528"/>
                <a:ext cx="218396" cy="266374"/>
              </a:xfrm>
              <a:custGeom>
                <a:avLst/>
                <a:gdLst/>
                <a:ahLst/>
                <a:cxnLst/>
                <a:rect l="l" t="t" r="r" b="b"/>
                <a:pathLst>
                  <a:path w="4933" h="5390" extrusionOk="0">
                    <a:moveTo>
                      <a:pt x="1" y="2387"/>
                    </a:moveTo>
                    <a:lnTo>
                      <a:pt x="1" y="2388"/>
                    </a:lnTo>
                    <a:cubicBezTo>
                      <a:pt x="4" y="2391"/>
                      <a:pt x="7" y="2393"/>
                      <a:pt x="11" y="2396"/>
                    </a:cubicBezTo>
                    <a:lnTo>
                      <a:pt x="11" y="2396"/>
                    </a:lnTo>
                    <a:cubicBezTo>
                      <a:pt x="7" y="2393"/>
                      <a:pt x="4" y="2390"/>
                      <a:pt x="1" y="2387"/>
                    </a:cubicBezTo>
                    <a:close/>
                    <a:moveTo>
                      <a:pt x="4932" y="1"/>
                    </a:moveTo>
                    <a:lnTo>
                      <a:pt x="4932" y="1"/>
                    </a:lnTo>
                    <a:cubicBezTo>
                      <a:pt x="4671" y="841"/>
                      <a:pt x="4491" y="1707"/>
                      <a:pt x="4385" y="2582"/>
                    </a:cubicBezTo>
                    <a:cubicBezTo>
                      <a:pt x="4287" y="3401"/>
                      <a:pt x="4257" y="4229"/>
                      <a:pt x="4290" y="5054"/>
                    </a:cubicBezTo>
                    <a:lnTo>
                      <a:pt x="4290" y="5054"/>
                    </a:lnTo>
                    <a:cubicBezTo>
                      <a:pt x="2928" y="4057"/>
                      <a:pt x="1348" y="3426"/>
                      <a:pt x="11" y="2396"/>
                    </a:cubicBezTo>
                    <a:lnTo>
                      <a:pt x="11" y="2396"/>
                    </a:lnTo>
                    <a:cubicBezTo>
                      <a:pt x="1307" y="3555"/>
                      <a:pt x="2956" y="4235"/>
                      <a:pt x="4330" y="5284"/>
                    </a:cubicBezTo>
                    <a:lnTo>
                      <a:pt x="4467" y="5390"/>
                    </a:lnTo>
                    <a:lnTo>
                      <a:pt x="4467" y="5390"/>
                    </a:lnTo>
                    <a:lnTo>
                      <a:pt x="4458" y="5216"/>
                    </a:lnTo>
                    <a:cubicBezTo>
                      <a:pt x="4365" y="3466"/>
                      <a:pt x="4537" y="1706"/>
                      <a:pt x="4932"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79" name="Google Shape;1389;p37">
                <a:extLst>
                  <a:ext uri="{FF2B5EF4-FFF2-40B4-BE49-F238E27FC236}">
                    <a16:creationId xmlns:a16="http://schemas.microsoft.com/office/drawing/2014/main" id="{38607D59-DBA1-30BA-FE48-52DDF5DF44F0}"/>
                  </a:ext>
                </a:extLst>
              </p:cNvPr>
              <p:cNvSpPr/>
              <p:nvPr/>
            </p:nvSpPr>
            <p:spPr>
              <a:xfrm>
                <a:off x="5466215" y="4889406"/>
                <a:ext cx="248324" cy="302104"/>
              </a:xfrm>
              <a:custGeom>
                <a:avLst/>
                <a:gdLst/>
                <a:ahLst/>
                <a:cxnLst/>
                <a:rect l="l" t="t" r="r" b="b"/>
                <a:pathLst>
                  <a:path w="5609" h="6113" extrusionOk="0">
                    <a:moveTo>
                      <a:pt x="5170" y="1"/>
                    </a:moveTo>
                    <a:cubicBezTo>
                      <a:pt x="5049" y="1501"/>
                      <a:pt x="5074" y="3013"/>
                      <a:pt x="5231" y="4509"/>
                    </a:cubicBezTo>
                    <a:cubicBezTo>
                      <a:pt x="5278" y="4963"/>
                      <a:pt x="5336" y="5417"/>
                      <a:pt x="5406" y="5868"/>
                    </a:cubicBezTo>
                    <a:lnTo>
                      <a:pt x="5406" y="5868"/>
                    </a:lnTo>
                    <a:cubicBezTo>
                      <a:pt x="3542" y="5193"/>
                      <a:pt x="1741" y="4351"/>
                      <a:pt x="0" y="3403"/>
                    </a:cubicBezTo>
                    <a:lnTo>
                      <a:pt x="0" y="3403"/>
                    </a:lnTo>
                    <a:cubicBezTo>
                      <a:pt x="1721" y="4489"/>
                      <a:pt x="3570" y="5366"/>
                      <a:pt x="5479" y="6066"/>
                    </a:cubicBezTo>
                    <a:lnTo>
                      <a:pt x="5609" y="6113"/>
                    </a:lnTo>
                    <a:lnTo>
                      <a:pt x="5585" y="5977"/>
                    </a:lnTo>
                    <a:cubicBezTo>
                      <a:pt x="5255" y="4004"/>
                      <a:pt x="5136" y="1999"/>
                      <a:pt x="5170"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0" name="Google Shape;1390;p37">
                <a:extLst>
                  <a:ext uri="{FF2B5EF4-FFF2-40B4-BE49-F238E27FC236}">
                    <a16:creationId xmlns:a16="http://schemas.microsoft.com/office/drawing/2014/main" id="{9D72D3BF-C203-B8B3-CBDA-1B214BED43EE}"/>
                  </a:ext>
                </a:extLst>
              </p:cNvPr>
              <p:cNvSpPr/>
              <p:nvPr/>
            </p:nvSpPr>
            <p:spPr>
              <a:xfrm>
                <a:off x="5077822" y="4221118"/>
                <a:ext cx="426566" cy="587060"/>
              </a:xfrm>
              <a:custGeom>
                <a:avLst/>
                <a:gdLst/>
                <a:ahLst/>
                <a:cxnLst/>
                <a:rect l="l" t="t" r="r" b="b"/>
                <a:pathLst>
                  <a:path w="9635" h="11879" extrusionOk="0">
                    <a:moveTo>
                      <a:pt x="3332" y="0"/>
                    </a:moveTo>
                    <a:cubicBezTo>
                      <a:pt x="2933" y="0"/>
                      <a:pt x="2508" y="111"/>
                      <a:pt x="2056" y="362"/>
                    </a:cubicBezTo>
                    <a:cubicBezTo>
                      <a:pt x="1" y="1505"/>
                      <a:pt x="215" y="4451"/>
                      <a:pt x="1065" y="6915"/>
                    </a:cubicBezTo>
                    <a:cubicBezTo>
                      <a:pt x="1326" y="7672"/>
                      <a:pt x="1647" y="8384"/>
                      <a:pt x="1980" y="8984"/>
                    </a:cubicBezTo>
                    <a:cubicBezTo>
                      <a:pt x="2947" y="10721"/>
                      <a:pt x="4374" y="11879"/>
                      <a:pt x="5943" y="11879"/>
                    </a:cubicBezTo>
                    <a:cubicBezTo>
                      <a:pt x="6506" y="11879"/>
                      <a:pt x="7088" y="11729"/>
                      <a:pt x="7673" y="11404"/>
                    </a:cubicBezTo>
                    <a:cubicBezTo>
                      <a:pt x="9577" y="10345"/>
                      <a:pt x="9634" y="8362"/>
                      <a:pt x="8859" y="5855"/>
                    </a:cubicBezTo>
                    <a:lnTo>
                      <a:pt x="8859" y="5855"/>
                    </a:lnTo>
                    <a:lnTo>
                      <a:pt x="8049" y="6227"/>
                    </a:lnTo>
                    <a:lnTo>
                      <a:pt x="6902" y="6750"/>
                    </a:lnTo>
                    <a:cubicBezTo>
                      <a:pt x="6926" y="6850"/>
                      <a:pt x="6951" y="6951"/>
                      <a:pt x="6974" y="7051"/>
                    </a:cubicBezTo>
                    <a:cubicBezTo>
                      <a:pt x="7210" y="8068"/>
                      <a:pt x="7362" y="9104"/>
                      <a:pt x="6622" y="9514"/>
                    </a:cubicBezTo>
                    <a:cubicBezTo>
                      <a:pt x="6424" y="9624"/>
                      <a:pt x="6224" y="9677"/>
                      <a:pt x="6025" y="9677"/>
                    </a:cubicBezTo>
                    <a:cubicBezTo>
                      <a:pt x="5322" y="9677"/>
                      <a:pt x="4621" y="9028"/>
                      <a:pt x="3992" y="7972"/>
                    </a:cubicBezTo>
                    <a:cubicBezTo>
                      <a:pt x="3948" y="7898"/>
                      <a:pt x="3905" y="7823"/>
                      <a:pt x="3861" y="7745"/>
                    </a:cubicBezTo>
                    <a:cubicBezTo>
                      <a:pt x="3049" y="6284"/>
                      <a:pt x="2014" y="2859"/>
                      <a:pt x="2974" y="2326"/>
                    </a:cubicBezTo>
                    <a:cubicBezTo>
                      <a:pt x="3060" y="2278"/>
                      <a:pt x="3147" y="2256"/>
                      <a:pt x="3236" y="2256"/>
                    </a:cubicBezTo>
                    <a:cubicBezTo>
                      <a:pt x="3929" y="2256"/>
                      <a:pt x="4701" y="3591"/>
                      <a:pt x="5225" y="4533"/>
                    </a:cubicBezTo>
                    <a:lnTo>
                      <a:pt x="7228" y="3651"/>
                    </a:lnTo>
                    <a:cubicBezTo>
                      <a:pt x="6261" y="1998"/>
                      <a:pt x="5028" y="0"/>
                      <a:pt x="3332"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1" name="Google Shape;1391;p37">
                <a:extLst>
                  <a:ext uri="{FF2B5EF4-FFF2-40B4-BE49-F238E27FC236}">
                    <a16:creationId xmlns:a16="http://schemas.microsoft.com/office/drawing/2014/main" id="{E905E009-8C27-971E-1CB1-EC56965CB911}"/>
                  </a:ext>
                </a:extLst>
              </p:cNvPr>
              <p:cNvSpPr/>
              <p:nvPr/>
            </p:nvSpPr>
            <p:spPr>
              <a:xfrm>
                <a:off x="5124882" y="4510464"/>
                <a:ext cx="379460" cy="297706"/>
              </a:xfrm>
              <a:custGeom>
                <a:avLst/>
                <a:gdLst/>
                <a:ahLst/>
                <a:cxnLst/>
                <a:rect l="l" t="t" r="r" b="b"/>
                <a:pathLst>
                  <a:path w="8571" h="6024" extrusionOk="0">
                    <a:moveTo>
                      <a:pt x="7796" y="0"/>
                    </a:moveTo>
                    <a:lnTo>
                      <a:pt x="6984" y="372"/>
                    </a:lnTo>
                    <a:cubicBezTo>
                      <a:pt x="6900" y="448"/>
                      <a:pt x="6814" y="525"/>
                      <a:pt x="6727" y="599"/>
                    </a:cubicBezTo>
                    <a:cubicBezTo>
                      <a:pt x="6469" y="816"/>
                      <a:pt x="6196" y="1017"/>
                      <a:pt x="5910" y="1196"/>
                    </a:cubicBezTo>
                    <a:cubicBezTo>
                      <a:pt x="6145" y="2213"/>
                      <a:pt x="6297" y="3249"/>
                      <a:pt x="5558" y="3659"/>
                    </a:cubicBezTo>
                    <a:cubicBezTo>
                      <a:pt x="5360" y="3769"/>
                      <a:pt x="5161" y="3821"/>
                      <a:pt x="4961" y="3821"/>
                    </a:cubicBezTo>
                    <a:cubicBezTo>
                      <a:pt x="4259" y="3821"/>
                      <a:pt x="3557" y="3173"/>
                      <a:pt x="2929" y="2117"/>
                    </a:cubicBezTo>
                    <a:cubicBezTo>
                      <a:pt x="2908" y="2118"/>
                      <a:pt x="2887" y="2118"/>
                      <a:pt x="2866" y="2118"/>
                    </a:cubicBezTo>
                    <a:cubicBezTo>
                      <a:pt x="2808" y="2118"/>
                      <a:pt x="2751" y="2117"/>
                      <a:pt x="2693" y="2115"/>
                    </a:cubicBezTo>
                    <a:cubicBezTo>
                      <a:pt x="2001" y="2089"/>
                      <a:pt x="1319" y="1907"/>
                      <a:pt x="713" y="1567"/>
                    </a:cubicBezTo>
                    <a:cubicBezTo>
                      <a:pt x="459" y="1425"/>
                      <a:pt x="219" y="1255"/>
                      <a:pt x="0" y="1060"/>
                    </a:cubicBezTo>
                    <a:lnTo>
                      <a:pt x="0" y="1060"/>
                    </a:lnTo>
                    <a:cubicBezTo>
                      <a:pt x="261" y="1817"/>
                      <a:pt x="584" y="2529"/>
                      <a:pt x="916" y="3129"/>
                    </a:cubicBezTo>
                    <a:cubicBezTo>
                      <a:pt x="1882" y="4867"/>
                      <a:pt x="3310" y="6024"/>
                      <a:pt x="4879" y="6024"/>
                    </a:cubicBezTo>
                    <a:cubicBezTo>
                      <a:pt x="5443" y="6024"/>
                      <a:pt x="6025" y="5874"/>
                      <a:pt x="6610" y="5549"/>
                    </a:cubicBezTo>
                    <a:cubicBezTo>
                      <a:pt x="8514" y="4490"/>
                      <a:pt x="8570" y="2507"/>
                      <a:pt x="779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2" name="Google Shape;1392;p37">
                <a:extLst>
                  <a:ext uri="{FF2B5EF4-FFF2-40B4-BE49-F238E27FC236}">
                    <a16:creationId xmlns:a16="http://schemas.microsoft.com/office/drawing/2014/main" id="{0E8741C7-430C-C2B0-74ED-6CA229345C9B}"/>
                  </a:ext>
                </a:extLst>
              </p:cNvPr>
              <p:cNvSpPr/>
              <p:nvPr/>
            </p:nvSpPr>
            <p:spPr>
              <a:xfrm>
                <a:off x="5424821" y="4540115"/>
                <a:ext cx="53835" cy="176429"/>
              </a:xfrm>
              <a:custGeom>
                <a:avLst/>
                <a:gdLst/>
                <a:ahLst/>
                <a:cxnLst/>
                <a:rect l="l" t="t" r="r" b="b"/>
                <a:pathLst>
                  <a:path w="1216" h="3570" extrusionOk="0">
                    <a:moveTo>
                      <a:pt x="513" y="1"/>
                    </a:moveTo>
                    <a:cubicBezTo>
                      <a:pt x="307" y="1"/>
                      <a:pt x="104" y="165"/>
                      <a:pt x="195" y="412"/>
                    </a:cubicBezTo>
                    <a:cubicBezTo>
                      <a:pt x="512" y="1277"/>
                      <a:pt x="500" y="2223"/>
                      <a:pt x="120" y="3067"/>
                    </a:cubicBezTo>
                    <a:cubicBezTo>
                      <a:pt x="1" y="3332"/>
                      <a:pt x="233" y="3570"/>
                      <a:pt x="449" y="3570"/>
                    </a:cubicBezTo>
                    <a:cubicBezTo>
                      <a:pt x="549" y="3570"/>
                      <a:pt x="645" y="3518"/>
                      <a:pt x="702" y="3394"/>
                    </a:cubicBezTo>
                    <a:cubicBezTo>
                      <a:pt x="1154" y="2389"/>
                      <a:pt x="1216" y="1263"/>
                      <a:pt x="834" y="224"/>
                    </a:cubicBezTo>
                    <a:cubicBezTo>
                      <a:pt x="777" y="68"/>
                      <a:pt x="645" y="1"/>
                      <a:pt x="513"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3" name="Google Shape;1393;p37">
                <a:extLst>
                  <a:ext uri="{FF2B5EF4-FFF2-40B4-BE49-F238E27FC236}">
                    <a16:creationId xmlns:a16="http://schemas.microsoft.com/office/drawing/2014/main" id="{6861401C-0670-B434-459A-58ACC2BBA707}"/>
                  </a:ext>
                </a:extLst>
              </p:cNvPr>
              <p:cNvSpPr/>
              <p:nvPr/>
            </p:nvSpPr>
            <p:spPr>
              <a:xfrm>
                <a:off x="5237066" y="4255216"/>
                <a:ext cx="128257" cy="146679"/>
              </a:xfrm>
              <a:custGeom>
                <a:avLst/>
                <a:gdLst/>
                <a:ahLst/>
                <a:cxnLst/>
                <a:rect l="l" t="t" r="r" b="b"/>
                <a:pathLst>
                  <a:path w="2897" h="2968" extrusionOk="0">
                    <a:moveTo>
                      <a:pt x="526" y="0"/>
                    </a:moveTo>
                    <a:cubicBezTo>
                      <a:pt x="244" y="0"/>
                      <a:pt x="0" y="345"/>
                      <a:pt x="273" y="552"/>
                    </a:cubicBezTo>
                    <a:cubicBezTo>
                      <a:pt x="1075" y="1158"/>
                      <a:pt x="1719" y="1913"/>
                      <a:pt x="2188" y="2803"/>
                    </a:cubicBezTo>
                    <a:cubicBezTo>
                      <a:pt x="2249" y="2919"/>
                      <a:pt x="2345" y="2968"/>
                      <a:pt x="2444" y="2968"/>
                    </a:cubicBezTo>
                    <a:cubicBezTo>
                      <a:pt x="2665" y="2968"/>
                      <a:pt x="2897" y="2721"/>
                      <a:pt x="2759" y="2458"/>
                    </a:cubicBezTo>
                    <a:cubicBezTo>
                      <a:pt x="2267" y="1525"/>
                      <a:pt x="1581" y="711"/>
                      <a:pt x="738" y="74"/>
                    </a:cubicBezTo>
                    <a:cubicBezTo>
                      <a:pt x="670" y="22"/>
                      <a:pt x="597" y="0"/>
                      <a:pt x="526"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4" name="Google Shape;1394;p37">
                <a:extLst>
                  <a:ext uri="{FF2B5EF4-FFF2-40B4-BE49-F238E27FC236}">
                    <a16:creationId xmlns:a16="http://schemas.microsoft.com/office/drawing/2014/main" id="{38C14513-8C1E-4183-7E66-0F1C93E078D7}"/>
                  </a:ext>
                </a:extLst>
              </p:cNvPr>
              <p:cNvSpPr/>
              <p:nvPr/>
            </p:nvSpPr>
            <p:spPr>
              <a:xfrm>
                <a:off x="5749464" y="5012854"/>
                <a:ext cx="1398613" cy="614340"/>
              </a:xfrm>
              <a:custGeom>
                <a:avLst/>
                <a:gdLst/>
                <a:ahLst/>
                <a:cxnLst/>
                <a:rect l="l" t="t" r="r" b="b"/>
                <a:pathLst>
                  <a:path w="31591" h="12431" extrusionOk="0">
                    <a:moveTo>
                      <a:pt x="1472" y="0"/>
                    </a:moveTo>
                    <a:lnTo>
                      <a:pt x="0" y="7282"/>
                    </a:lnTo>
                    <a:cubicBezTo>
                      <a:pt x="0" y="7282"/>
                      <a:pt x="8286" y="11442"/>
                      <a:pt x="16848" y="12224"/>
                    </a:cubicBezTo>
                    <a:cubicBezTo>
                      <a:pt x="18458" y="12371"/>
                      <a:pt x="19985" y="12431"/>
                      <a:pt x="21402" y="12431"/>
                    </a:cubicBezTo>
                    <a:cubicBezTo>
                      <a:pt x="27516" y="12431"/>
                      <a:pt x="31591" y="11317"/>
                      <a:pt x="31591" y="11317"/>
                    </a:cubicBezTo>
                    <a:lnTo>
                      <a:pt x="30486" y="743"/>
                    </a:lnTo>
                    <a:lnTo>
                      <a:pt x="1472" y="0"/>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5" name="Google Shape;1395;p37">
                <a:extLst>
                  <a:ext uri="{FF2B5EF4-FFF2-40B4-BE49-F238E27FC236}">
                    <a16:creationId xmlns:a16="http://schemas.microsoft.com/office/drawing/2014/main" id="{89E25AB0-B3E7-3743-F26D-484F5500EF04}"/>
                  </a:ext>
                </a:extLst>
              </p:cNvPr>
              <p:cNvSpPr/>
              <p:nvPr/>
            </p:nvSpPr>
            <p:spPr>
              <a:xfrm>
                <a:off x="5882455" y="2939247"/>
                <a:ext cx="1442354" cy="1030110"/>
              </a:xfrm>
              <a:custGeom>
                <a:avLst/>
                <a:gdLst/>
                <a:ahLst/>
                <a:cxnLst/>
                <a:rect l="l" t="t" r="r" b="b"/>
                <a:pathLst>
                  <a:path w="32579" h="20844" extrusionOk="0">
                    <a:moveTo>
                      <a:pt x="15102" y="0"/>
                    </a:moveTo>
                    <a:cubicBezTo>
                      <a:pt x="14751" y="0"/>
                      <a:pt x="14390" y="17"/>
                      <a:pt x="14020" y="54"/>
                    </a:cubicBezTo>
                    <a:cubicBezTo>
                      <a:pt x="11859" y="271"/>
                      <a:pt x="9802" y="1375"/>
                      <a:pt x="8425" y="3052"/>
                    </a:cubicBezTo>
                    <a:cubicBezTo>
                      <a:pt x="8294" y="3211"/>
                      <a:pt x="8170" y="3373"/>
                      <a:pt x="8050" y="3540"/>
                    </a:cubicBezTo>
                    <a:cubicBezTo>
                      <a:pt x="7349" y="4513"/>
                      <a:pt x="6796" y="5599"/>
                      <a:pt x="6065" y="6545"/>
                    </a:cubicBezTo>
                    <a:cubicBezTo>
                      <a:pt x="5913" y="6739"/>
                      <a:pt x="5755" y="6929"/>
                      <a:pt x="5584" y="7110"/>
                    </a:cubicBezTo>
                    <a:cubicBezTo>
                      <a:pt x="4640" y="8114"/>
                      <a:pt x="3409" y="8812"/>
                      <a:pt x="2444" y="9798"/>
                    </a:cubicBezTo>
                    <a:cubicBezTo>
                      <a:pt x="699" y="11580"/>
                      <a:pt x="1" y="14296"/>
                      <a:pt x="589" y="16709"/>
                    </a:cubicBezTo>
                    <a:cubicBezTo>
                      <a:pt x="657" y="16707"/>
                      <a:pt x="724" y="16706"/>
                      <a:pt x="792" y="16706"/>
                    </a:cubicBezTo>
                    <a:cubicBezTo>
                      <a:pt x="1256" y="16706"/>
                      <a:pt x="1721" y="16759"/>
                      <a:pt x="2180" y="16851"/>
                    </a:cubicBezTo>
                    <a:cubicBezTo>
                      <a:pt x="2523" y="16357"/>
                      <a:pt x="2950" y="15921"/>
                      <a:pt x="3440" y="15570"/>
                    </a:cubicBezTo>
                    <a:lnTo>
                      <a:pt x="3440" y="15570"/>
                    </a:lnTo>
                    <a:cubicBezTo>
                      <a:pt x="3418" y="16104"/>
                      <a:pt x="3397" y="16638"/>
                      <a:pt x="3375" y="17169"/>
                    </a:cubicBezTo>
                    <a:cubicBezTo>
                      <a:pt x="3997" y="17374"/>
                      <a:pt x="4600" y="17626"/>
                      <a:pt x="5201" y="17886"/>
                    </a:cubicBezTo>
                    <a:cubicBezTo>
                      <a:pt x="5478" y="17390"/>
                      <a:pt x="5839" y="16942"/>
                      <a:pt x="6265" y="16565"/>
                    </a:cubicBezTo>
                    <a:cubicBezTo>
                      <a:pt x="6274" y="17163"/>
                      <a:pt x="6284" y="17761"/>
                      <a:pt x="6294" y="18360"/>
                    </a:cubicBezTo>
                    <a:cubicBezTo>
                      <a:pt x="6391" y="18401"/>
                      <a:pt x="6487" y="18442"/>
                      <a:pt x="6584" y="18481"/>
                    </a:cubicBezTo>
                    <a:cubicBezTo>
                      <a:pt x="9368" y="19629"/>
                      <a:pt x="12338" y="20319"/>
                      <a:pt x="15343" y="20520"/>
                    </a:cubicBezTo>
                    <a:cubicBezTo>
                      <a:pt x="16744" y="20736"/>
                      <a:pt x="18161" y="20844"/>
                      <a:pt x="19579" y="20844"/>
                    </a:cubicBezTo>
                    <a:cubicBezTo>
                      <a:pt x="21514" y="20844"/>
                      <a:pt x="23450" y="20643"/>
                      <a:pt x="25344" y="20241"/>
                    </a:cubicBezTo>
                    <a:cubicBezTo>
                      <a:pt x="25448" y="20219"/>
                      <a:pt x="25549" y="20197"/>
                      <a:pt x="25651" y="20173"/>
                    </a:cubicBezTo>
                    <a:cubicBezTo>
                      <a:pt x="25770" y="19586"/>
                      <a:pt x="25887" y="19002"/>
                      <a:pt x="26006" y="18415"/>
                    </a:cubicBezTo>
                    <a:cubicBezTo>
                      <a:pt x="26357" y="18862"/>
                      <a:pt x="26631" y="19369"/>
                      <a:pt x="26813" y="19907"/>
                    </a:cubicBezTo>
                    <a:cubicBezTo>
                      <a:pt x="27450" y="19760"/>
                      <a:pt x="28089" y="19621"/>
                      <a:pt x="28737" y="19532"/>
                    </a:cubicBezTo>
                    <a:cubicBezTo>
                      <a:pt x="28814" y="19003"/>
                      <a:pt x="28889" y="18476"/>
                      <a:pt x="28965" y="17949"/>
                    </a:cubicBezTo>
                    <a:cubicBezTo>
                      <a:pt x="29382" y="18381"/>
                      <a:pt x="29722" y="18888"/>
                      <a:pt x="29971" y="19436"/>
                    </a:cubicBezTo>
                    <a:cubicBezTo>
                      <a:pt x="30012" y="19435"/>
                      <a:pt x="30053" y="19435"/>
                      <a:pt x="30093" y="19435"/>
                    </a:cubicBezTo>
                    <a:cubicBezTo>
                      <a:pt x="30589" y="19435"/>
                      <a:pt x="31081" y="19479"/>
                      <a:pt x="31561" y="19585"/>
                    </a:cubicBezTo>
                    <a:cubicBezTo>
                      <a:pt x="32578" y="17319"/>
                      <a:pt x="32382" y="14520"/>
                      <a:pt x="30990" y="12453"/>
                    </a:cubicBezTo>
                    <a:cubicBezTo>
                      <a:pt x="30219" y="11309"/>
                      <a:pt x="29136" y="10398"/>
                      <a:pt x="28389" y="9237"/>
                    </a:cubicBezTo>
                    <a:cubicBezTo>
                      <a:pt x="28344" y="9167"/>
                      <a:pt x="28300" y="9094"/>
                      <a:pt x="28257" y="9023"/>
                    </a:cubicBezTo>
                    <a:cubicBezTo>
                      <a:pt x="27810" y="8272"/>
                      <a:pt x="27500" y="7450"/>
                      <a:pt x="27178" y="6632"/>
                    </a:cubicBezTo>
                    <a:lnTo>
                      <a:pt x="27178" y="6630"/>
                    </a:lnTo>
                    <a:cubicBezTo>
                      <a:pt x="26926" y="5984"/>
                      <a:pt x="26667" y="5341"/>
                      <a:pt x="26332" y="4734"/>
                    </a:cubicBezTo>
                    <a:cubicBezTo>
                      <a:pt x="25466" y="3172"/>
                      <a:pt x="24093" y="1879"/>
                      <a:pt x="22261" y="1645"/>
                    </a:cubicBezTo>
                    <a:cubicBezTo>
                      <a:pt x="22069" y="1621"/>
                      <a:pt x="21872" y="1607"/>
                      <a:pt x="21670" y="1607"/>
                    </a:cubicBezTo>
                    <a:cubicBezTo>
                      <a:pt x="21625" y="1607"/>
                      <a:pt x="21580" y="1608"/>
                      <a:pt x="21534" y="1609"/>
                    </a:cubicBezTo>
                    <a:cubicBezTo>
                      <a:pt x="21365" y="1613"/>
                      <a:pt x="21191" y="1626"/>
                      <a:pt x="21013" y="1648"/>
                    </a:cubicBezTo>
                    <a:cubicBezTo>
                      <a:pt x="21013" y="1648"/>
                      <a:pt x="20846" y="1536"/>
                      <a:pt x="20535" y="1369"/>
                    </a:cubicBezTo>
                    <a:cubicBezTo>
                      <a:pt x="20294" y="1239"/>
                      <a:pt x="19961" y="1075"/>
                      <a:pt x="19556" y="905"/>
                    </a:cubicBezTo>
                    <a:cubicBezTo>
                      <a:pt x="18504" y="469"/>
                      <a:pt x="16946" y="0"/>
                      <a:pt x="15102" y="0"/>
                    </a:cubicBez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6" name="Google Shape;1396;p37">
                <a:extLst>
                  <a:ext uri="{FF2B5EF4-FFF2-40B4-BE49-F238E27FC236}">
                    <a16:creationId xmlns:a16="http://schemas.microsoft.com/office/drawing/2014/main" id="{5E4A8CD3-CFDF-B252-71A3-590D5954EC3F}"/>
                  </a:ext>
                </a:extLst>
              </p:cNvPr>
              <p:cNvSpPr/>
              <p:nvPr/>
            </p:nvSpPr>
            <p:spPr>
              <a:xfrm>
                <a:off x="6031871" y="3410750"/>
                <a:ext cx="174257" cy="412459"/>
              </a:xfrm>
              <a:custGeom>
                <a:avLst/>
                <a:gdLst/>
                <a:ahLst/>
                <a:cxnLst/>
                <a:rect l="l" t="t" r="r" b="b"/>
                <a:pathLst>
                  <a:path w="3936" h="8346" extrusionOk="0">
                    <a:moveTo>
                      <a:pt x="3936" y="0"/>
                    </a:moveTo>
                    <a:lnTo>
                      <a:pt x="3936" y="0"/>
                    </a:lnTo>
                    <a:cubicBezTo>
                      <a:pt x="1026" y="1912"/>
                      <a:pt x="65" y="6029"/>
                      <a:pt x="65" y="6029"/>
                    </a:cubicBezTo>
                    <a:cubicBezTo>
                      <a:pt x="43" y="6563"/>
                      <a:pt x="23" y="7097"/>
                      <a:pt x="0" y="7630"/>
                    </a:cubicBezTo>
                    <a:cubicBezTo>
                      <a:pt x="622" y="7833"/>
                      <a:pt x="1225" y="8085"/>
                      <a:pt x="1826" y="8345"/>
                    </a:cubicBezTo>
                    <a:cubicBezTo>
                      <a:pt x="2103" y="7850"/>
                      <a:pt x="2464" y="7401"/>
                      <a:pt x="2890" y="7024"/>
                    </a:cubicBezTo>
                    <a:lnTo>
                      <a:pt x="3936" y="0"/>
                    </a:ln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7" name="Google Shape;1397;p37">
                <a:extLst>
                  <a:ext uri="{FF2B5EF4-FFF2-40B4-BE49-F238E27FC236}">
                    <a16:creationId xmlns:a16="http://schemas.microsoft.com/office/drawing/2014/main" id="{AD5F231F-DC9F-6B99-8241-A5B525D21CCA}"/>
                  </a:ext>
                </a:extLst>
              </p:cNvPr>
              <p:cNvSpPr/>
              <p:nvPr/>
            </p:nvSpPr>
            <p:spPr>
              <a:xfrm>
                <a:off x="6976137" y="3554509"/>
                <a:ext cx="188645" cy="368574"/>
              </a:xfrm>
              <a:custGeom>
                <a:avLst/>
                <a:gdLst/>
                <a:ahLst/>
                <a:cxnLst/>
                <a:rect l="l" t="t" r="r" b="b"/>
                <a:pathLst>
                  <a:path w="4261" h="7458" extrusionOk="0">
                    <a:moveTo>
                      <a:pt x="1" y="1"/>
                    </a:moveTo>
                    <a:cubicBezTo>
                      <a:pt x="1" y="1"/>
                      <a:pt x="1316" y="3111"/>
                      <a:pt x="1302" y="5965"/>
                    </a:cubicBezTo>
                    <a:cubicBezTo>
                      <a:pt x="1653" y="6412"/>
                      <a:pt x="1927" y="6919"/>
                      <a:pt x="2109" y="7457"/>
                    </a:cubicBezTo>
                    <a:cubicBezTo>
                      <a:pt x="2746" y="7310"/>
                      <a:pt x="3385" y="7171"/>
                      <a:pt x="4033" y="7082"/>
                    </a:cubicBezTo>
                    <a:cubicBezTo>
                      <a:pt x="4110" y="6553"/>
                      <a:pt x="4185" y="6026"/>
                      <a:pt x="4261" y="5499"/>
                    </a:cubicBezTo>
                    <a:cubicBezTo>
                      <a:pt x="4261" y="5499"/>
                      <a:pt x="3076" y="858"/>
                      <a:pt x="1" y="1"/>
                    </a:cubicBez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8" name="Google Shape;1398;p37">
                <a:extLst>
                  <a:ext uri="{FF2B5EF4-FFF2-40B4-BE49-F238E27FC236}">
                    <a16:creationId xmlns:a16="http://schemas.microsoft.com/office/drawing/2014/main" id="{D7235B42-11B0-0981-A0F4-9BECAE87299E}"/>
                  </a:ext>
                </a:extLst>
              </p:cNvPr>
              <p:cNvSpPr/>
              <p:nvPr/>
            </p:nvSpPr>
            <p:spPr>
              <a:xfrm>
                <a:off x="5927966" y="4014103"/>
                <a:ext cx="1193897" cy="491581"/>
              </a:xfrm>
              <a:custGeom>
                <a:avLst/>
                <a:gdLst/>
                <a:ahLst/>
                <a:cxnLst/>
                <a:rect l="l" t="t" r="r" b="b"/>
                <a:pathLst>
                  <a:path w="26967" h="9947" extrusionOk="0">
                    <a:moveTo>
                      <a:pt x="8804" y="0"/>
                    </a:moveTo>
                    <a:cubicBezTo>
                      <a:pt x="8551" y="0"/>
                      <a:pt x="8292" y="9"/>
                      <a:pt x="8027" y="27"/>
                    </a:cubicBezTo>
                    <a:cubicBezTo>
                      <a:pt x="7768" y="46"/>
                      <a:pt x="7506" y="100"/>
                      <a:pt x="7241" y="186"/>
                    </a:cubicBezTo>
                    <a:cubicBezTo>
                      <a:pt x="6368" y="467"/>
                      <a:pt x="5464" y="1083"/>
                      <a:pt x="4606" y="1847"/>
                    </a:cubicBezTo>
                    <a:cubicBezTo>
                      <a:pt x="3715" y="2638"/>
                      <a:pt x="2872" y="3585"/>
                      <a:pt x="2156" y="4475"/>
                    </a:cubicBezTo>
                    <a:cubicBezTo>
                      <a:pt x="2070" y="4584"/>
                      <a:pt x="1985" y="4690"/>
                      <a:pt x="1902" y="4797"/>
                    </a:cubicBezTo>
                    <a:cubicBezTo>
                      <a:pt x="1407" y="5428"/>
                      <a:pt x="985" y="6016"/>
                      <a:pt x="664" y="6480"/>
                    </a:cubicBezTo>
                    <a:cubicBezTo>
                      <a:pt x="244" y="7088"/>
                      <a:pt x="0" y="7483"/>
                      <a:pt x="0" y="7483"/>
                    </a:cubicBezTo>
                    <a:lnTo>
                      <a:pt x="26967" y="9947"/>
                    </a:lnTo>
                    <a:cubicBezTo>
                      <a:pt x="26967" y="9947"/>
                      <a:pt x="26547" y="8873"/>
                      <a:pt x="25844" y="7471"/>
                    </a:cubicBezTo>
                    <a:cubicBezTo>
                      <a:pt x="25511" y="6806"/>
                      <a:pt x="25113" y="6066"/>
                      <a:pt x="24666" y="5335"/>
                    </a:cubicBezTo>
                    <a:cubicBezTo>
                      <a:pt x="24440" y="4964"/>
                      <a:pt x="24201" y="4596"/>
                      <a:pt x="23952" y="4240"/>
                    </a:cubicBezTo>
                    <a:cubicBezTo>
                      <a:pt x="23341" y="3368"/>
                      <a:pt x="22667" y="2567"/>
                      <a:pt x="21954" y="1990"/>
                    </a:cubicBezTo>
                    <a:cubicBezTo>
                      <a:pt x="21459" y="1589"/>
                      <a:pt x="20945" y="1295"/>
                      <a:pt x="20424" y="1161"/>
                    </a:cubicBezTo>
                    <a:cubicBezTo>
                      <a:pt x="20001" y="1052"/>
                      <a:pt x="19587" y="973"/>
                      <a:pt x="19187" y="916"/>
                    </a:cubicBezTo>
                    <a:cubicBezTo>
                      <a:pt x="18615" y="836"/>
                      <a:pt x="18070" y="803"/>
                      <a:pt x="17565" y="803"/>
                    </a:cubicBezTo>
                    <a:cubicBezTo>
                      <a:pt x="15731" y="803"/>
                      <a:pt x="14410" y="1227"/>
                      <a:pt x="14160" y="1313"/>
                    </a:cubicBezTo>
                    <a:cubicBezTo>
                      <a:pt x="14151" y="1308"/>
                      <a:pt x="14142" y="1303"/>
                      <a:pt x="14130" y="1296"/>
                    </a:cubicBezTo>
                    <a:cubicBezTo>
                      <a:pt x="13735" y="1078"/>
                      <a:pt x="11647" y="0"/>
                      <a:pt x="8804"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89" name="Google Shape;1399;p37">
                <a:extLst>
                  <a:ext uri="{FF2B5EF4-FFF2-40B4-BE49-F238E27FC236}">
                    <a16:creationId xmlns:a16="http://schemas.microsoft.com/office/drawing/2014/main" id="{474FCCF1-C0FC-921A-75A8-1389278653F1}"/>
                  </a:ext>
                </a:extLst>
              </p:cNvPr>
              <p:cNvSpPr/>
              <p:nvPr/>
            </p:nvSpPr>
            <p:spPr>
              <a:xfrm>
                <a:off x="5927966" y="4059321"/>
                <a:ext cx="1193897" cy="446361"/>
              </a:xfrm>
              <a:custGeom>
                <a:avLst/>
                <a:gdLst/>
                <a:ahLst/>
                <a:cxnLst/>
                <a:rect l="l" t="t" r="r" b="b"/>
                <a:pathLst>
                  <a:path w="26967" h="9032" extrusionOk="0">
                    <a:moveTo>
                      <a:pt x="19187" y="1"/>
                    </a:moveTo>
                    <a:cubicBezTo>
                      <a:pt x="18657" y="305"/>
                      <a:pt x="18115" y="592"/>
                      <a:pt x="17567" y="863"/>
                    </a:cubicBezTo>
                    <a:cubicBezTo>
                      <a:pt x="16130" y="1570"/>
                      <a:pt x="14637" y="2163"/>
                      <a:pt x="13105" y="2634"/>
                    </a:cubicBezTo>
                    <a:cubicBezTo>
                      <a:pt x="10391" y="3470"/>
                      <a:pt x="7558" y="3927"/>
                      <a:pt x="4721" y="3970"/>
                    </a:cubicBezTo>
                    <a:lnTo>
                      <a:pt x="4717" y="3969"/>
                    </a:lnTo>
                    <a:cubicBezTo>
                      <a:pt x="4607" y="3971"/>
                      <a:pt x="4497" y="3973"/>
                      <a:pt x="4386" y="3973"/>
                    </a:cubicBezTo>
                    <a:cubicBezTo>
                      <a:pt x="4338" y="3973"/>
                      <a:pt x="4291" y="3973"/>
                      <a:pt x="4243" y="3973"/>
                    </a:cubicBezTo>
                    <a:cubicBezTo>
                      <a:pt x="3462" y="3973"/>
                      <a:pt x="2681" y="3943"/>
                      <a:pt x="1902" y="3882"/>
                    </a:cubicBezTo>
                    <a:cubicBezTo>
                      <a:pt x="1407" y="4513"/>
                      <a:pt x="985" y="5101"/>
                      <a:pt x="664" y="5565"/>
                    </a:cubicBezTo>
                    <a:cubicBezTo>
                      <a:pt x="244" y="6173"/>
                      <a:pt x="0" y="6568"/>
                      <a:pt x="0" y="6568"/>
                    </a:cubicBezTo>
                    <a:lnTo>
                      <a:pt x="26967" y="9032"/>
                    </a:lnTo>
                    <a:cubicBezTo>
                      <a:pt x="26967" y="9032"/>
                      <a:pt x="26547" y="7958"/>
                      <a:pt x="25844" y="6556"/>
                    </a:cubicBezTo>
                    <a:cubicBezTo>
                      <a:pt x="25511" y="5891"/>
                      <a:pt x="25113" y="5151"/>
                      <a:pt x="24666" y="4420"/>
                    </a:cubicBezTo>
                    <a:cubicBezTo>
                      <a:pt x="24440" y="4049"/>
                      <a:pt x="24201" y="3681"/>
                      <a:pt x="23952" y="3325"/>
                    </a:cubicBezTo>
                    <a:cubicBezTo>
                      <a:pt x="23341" y="2453"/>
                      <a:pt x="22667" y="1652"/>
                      <a:pt x="21954" y="1075"/>
                    </a:cubicBezTo>
                    <a:cubicBezTo>
                      <a:pt x="21459" y="674"/>
                      <a:pt x="20945" y="380"/>
                      <a:pt x="20424" y="246"/>
                    </a:cubicBezTo>
                    <a:cubicBezTo>
                      <a:pt x="20001" y="137"/>
                      <a:pt x="19587" y="58"/>
                      <a:pt x="19187" y="1"/>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0" name="Google Shape;1400;p37">
                <a:extLst>
                  <a:ext uri="{FF2B5EF4-FFF2-40B4-BE49-F238E27FC236}">
                    <a16:creationId xmlns:a16="http://schemas.microsoft.com/office/drawing/2014/main" id="{52230FAC-491E-B45E-A4D6-07FF9DCC66B1}"/>
                  </a:ext>
                </a:extLst>
              </p:cNvPr>
              <p:cNvSpPr/>
              <p:nvPr/>
            </p:nvSpPr>
            <p:spPr>
              <a:xfrm>
                <a:off x="6453557" y="3979361"/>
                <a:ext cx="218175" cy="121820"/>
              </a:xfrm>
              <a:custGeom>
                <a:avLst/>
                <a:gdLst/>
                <a:ahLst/>
                <a:cxnLst/>
                <a:rect l="l" t="t" r="r" b="b"/>
                <a:pathLst>
                  <a:path w="4928" h="2465" extrusionOk="0">
                    <a:moveTo>
                      <a:pt x="555" y="1"/>
                    </a:moveTo>
                    <a:lnTo>
                      <a:pt x="1" y="1516"/>
                    </a:lnTo>
                    <a:cubicBezTo>
                      <a:pt x="1" y="1516"/>
                      <a:pt x="475" y="2258"/>
                      <a:pt x="2401" y="2435"/>
                    </a:cubicBezTo>
                    <a:cubicBezTo>
                      <a:pt x="2632" y="2456"/>
                      <a:pt x="2843" y="2465"/>
                      <a:pt x="3037" y="2465"/>
                    </a:cubicBezTo>
                    <a:cubicBezTo>
                      <a:pt x="4461" y="2465"/>
                      <a:pt x="4927" y="1966"/>
                      <a:pt x="4927" y="1966"/>
                    </a:cubicBezTo>
                    <a:lnTo>
                      <a:pt x="4654" y="375"/>
                    </a:lnTo>
                    <a:cubicBezTo>
                      <a:pt x="4422" y="387"/>
                      <a:pt x="4187" y="393"/>
                      <a:pt x="3950" y="393"/>
                    </a:cubicBezTo>
                    <a:cubicBezTo>
                      <a:pt x="3505" y="393"/>
                      <a:pt x="3052" y="372"/>
                      <a:pt x="2593" y="329"/>
                    </a:cubicBezTo>
                    <a:cubicBezTo>
                      <a:pt x="1889" y="266"/>
                      <a:pt x="1207" y="156"/>
                      <a:pt x="555"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1" name="Google Shape;1401;p37">
                <a:extLst>
                  <a:ext uri="{FF2B5EF4-FFF2-40B4-BE49-F238E27FC236}">
                    <a16:creationId xmlns:a16="http://schemas.microsoft.com/office/drawing/2014/main" id="{BEB8FA7B-335C-DD75-338D-7E5472EE0CE3}"/>
                  </a:ext>
                </a:extLst>
              </p:cNvPr>
              <p:cNvSpPr/>
              <p:nvPr/>
            </p:nvSpPr>
            <p:spPr>
              <a:xfrm>
                <a:off x="6453557" y="3979361"/>
                <a:ext cx="206088" cy="84854"/>
              </a:xfrm>
              <a:custGeom>
                <a:avLst/>
                <a:gdLst/>
                <a:ahLst/>
                <a:cxnLst/>
                <a:rect l="l" t="t" r="r" b="b"/>
                <a:pathLst>
                  <a:path w="4655" h="1717" extrusionOk="0">
                    <a:moveTo>
                      <a:pt x="555" y="1"/>
                    </a:moveTo>
                    <a:lnTo>
                      <a:pt x="1" y="1516"/>
                    </a:lnTo>
                    <a:cubicBezTo>
                      <a:pt x="453" y="1658"/>
                      <a:pt x="888" y="1716"/>
                      <a:pt x="1299" y="1716"/>
                    </a:cubicBezTo>
                    <a:cubicBezTo>
                      <a:pt x="3263" y="1716"/>
                      <a:pt x="4654" y="375"/>
                      <a:pt x="4654" y="375"/>
                    </a:cubicBezTo>
                    <a:lnTo>
                      <a:pt x="555" y="1"/>
                    </a:ln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2" name="Google Shape;1402;p37">
                <a:extLst>
                  <a:ext uri="{FF2B5EF4-FFF2-40B4-BE49-F238E27FC236}">
                    <a16:creationId xmlns:a16="http://schemas.microsoft.com/office/drawing/2014/main" id="{96C3495B-CC78-D051-77E6-F525F2791945}"/>
                  </a:ext>
                </a:extLst>
              </p:cNvPr>
              <p:cNvSpPr/>
              <p:nvPr/>
            </p:nvSpPr>
            <p:spPr>
              <a:xfrm>
                <a:off x="6030056" y="3329802"/>
                <a:ext cx="220389" cy="387601"/>
              </a:xfrm>
              <a:custGeom>
                <a:avLst/>
                <a:gdLst/>
                <a:ahLst/>
                <a:cxnLst/>
                <a:rect l="l" t="t" r="r" b="b"/>
                <a:pathLst>
                  <a:path w="4978" h="7843" extrusionOk="0">
                    <a:moveTo>
                      <a:pt x="4978" y="1506"/>
                    </a:moveTo>
                    <a:lnTo>
                      <a:pt x="4978" y="1507"/>
                    </a:lnTo>
                    <a:lnTo>
                      <a:pt x="4978" y="1507"/>
                    </a:lnTo>
                    <a:cubicBezTo>
                      <a:pt x="4978" y="1507"/>
                      <a:pt x="4978" y="1507"/>
                      <a:pt x="4978" y="1507"/>
                    </a:cubicBezTo>
                    <a:lnTo>
                      <a:pt x="4978" y="1506"/>
                    </a:lnTo>
                    <a:close/>
                    <a:moveTo>
                      <a:pt x="2912" y="1"/>
                    </a:moveTo>
                    <a:cubicBezTo>
                      <a:pt x="2660" y="1"/>
                      <a:pt x="2408" y="44"/>
                      <a:pt x="2171" y="130"/>
                    </a:cubicBezTo>
                    <a:cubicBezTo>
                      <a:pt x="2101" y="155"/>
                      <a:pt x="2033" y="183"/>
                      <a:pt x="1969" y="215"/>
                    </a:cubicBezTo>
                    <a:cubicBezTo>
                      <a:pt x="1139" y="617"/>
                      <a:pt x="614" y="1513"/>
                      <a:pt x="361" y="2415"/>
                    </a:cubicBezTo>
                    <a:cubicBezTo>
                      <a:pt x="1" y="3705"/>
                      <a:pt x="98" y="5159"/>
                      <a:pt x="831" y="6279"/>
                    </a:cubicBezTo>
                    <a:cubicBezTo>
                      <a:pt x="1437" y="7204"/>
                      <a:pt x="2514" y="7834"/>
                      <a:pt x="3602" y="7843"/>
                    </a:cubicBezTo>
                    <a:lnTo>
                      <a:pt x="3605" y="7843"/>
                    </a:lnTo>
                    <a:cubicBezTo>
                      <a:pt x="3615" y="7843"/>
                      <a:pt x="3624" y="7843"/>
                      <a:pt x="3634" y="7843"/>
                    </a:cubicBezTo>
                    <a:cubicBezTo>
                      <a:pt x="3853" y="7843"/>
                      <a:pt x="4073" y="7814"/>
                      <a:pt x="4290" y="7761"/>
                    </a:cubicBezTo>
                    <a:lnTo>
                      <a:pt x="4978" y="1507"/>
                    </a:lnTo>
                    <a:lnTo>
                      <a:pt x="4978" y="1507"/>
                    </a:lnTo>
                    <a:cubicBezTo>
                      <a:pt x="4802" y="952"/>
                      <a:pt x="4392" y="476"/>
                      <a:pt x="3869" y="220"/>
                    </a:cubicBezTo>
                    <a:cubicBezTo>
                      <a:pt x="3572" y="75"/>
                      <a:pt x="3242" y="1"/>
                      <a:pt x="2912"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3" name="Google Shape;1403;p37">
                <a:extLst>
                  <a:ext uri="{FF2B5EF4-FFF2-40B4-BE49-F238E27FC236}">
                    <a16:creationId xmlns:a16="http://schemas.microsoft.com/office/drawing/2014/main" id="{34AD29F4-A7E9-EA6B-065F-03770CA09E09}"/>
                  </a:ext>
                </a:extLst>
              </p:cNvPr>
              <p:cNvSpPr/>
              <p:nvPr/>
            </p:nvSpPr>
            <p:spPr>
              <a:xfrm>
                <a:off x="6060161" y="3416631"/>
                <a:ext cx="92618" cy="249818"/>
              </a:xfrm>
              <a:custGeom>
                <a:avLst/>
                <a:gdLst/>
                <a:ahLst/>
                <a:cxnLst/>
                <a:rect l="l" t="t" r="r" b="b"/>
                <a:pathLst>
                  <a:path w="2092" h="5055" extrusionOk="0">
                    <a:moveTo>
                      <a:pt x="885" y="1"/>
                    </a:moveTo>
                    <a:cubicBezTo>
                      <a:pt x="877" y="1"/>
                      <a:pt x="868" y="1"/>
                      <a:pt x="859" y="2"/>
                    </a:cubicBezTo>
                    <a:cubicBezTo>
                      <a:pt x="338" y="40"/>
                      <a:pt x="0" y="1202"/>
                      <a:pt x="104" y="2597"/>
                    </a:cubicBezTo>
                    <a:cubicBezTo>
                      <a:pt x="206" y="3969"/>
                      <a:pt x="696" y="5054"/>
                      <a:pt x="1208" y="5054"/>
                    </a:cubicBezTo>
                    <a:cubicBezTo>
                      <a:pt x="1217" y="5054"/>
                      <a:pt x="1225" y="5054"/>
                      <a:pt x="1234" y="5053"/>
                    </a:cubicBezTo>
                    <a:cubicBezTo>
                      <a:pt x="1754" y="5014"/>
                      <a:pt x="2091" y="3852"/>
                      <a:pt x="1987" y="2457"/>
                    </a:cubicBezTo>
                    <a:cubicBezTo>
                      <a:pt x="1886" y="1086"/>
                      <a:pt x="1395" y="1"/>
                      <a:pt x="885"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4" name="Google Shape;1404;p37">
                <a:extLst>
                  <a:ext uri="{FF2B5EF4-FFF2-40B4-BE49-F238E27FC236}">
                    <a16:creationId xmlns:a16="http://schemas.microsoft.com/office/drawing/2014/main" id="{5DF49F92-C756-487D-8E18-0654C41E4B7B}"/>
                  </a:ext>
                </a:extLst>
              </p:cNvPr>
              <p:cNvSpPr/>
              <p:nvPr/>
            </p:nvSpPr>
            <p:spPr>
              <a:xfrm>
                <a:off x="6101643" y="3406401"/>
                <a:ext cx="57156" cy="259307"/>
              </a:xfrm>
              <a:custGeom>
                <a:avLst/>
                <a:gdLst/>
                <a:ahLst/>
                <a:cxnLst/>
                <a:rect l="l" t="t" r="r" b="b"/>
                <a:pathLst>
                  <a:path w="1291" h="5247" extrusionOk="0">
                    <a:moveTo>
                      <a:pt x="85" y="1"/>
                    </a:moveTo>
                    <a:cubicBezTo>
                      <a:pt x="63" y="1"/>
                      <a:pt x="43" y="10"/>
                      <a:pt x="28" y="27"/>
                    </a:cubicBezTo>
                    <a:cubicBezTo>
                      <a:pt x="1" y="58"/>
                      <a:pt x="5" y="104"/>
                      <a:pt x="36" y="131"/>
                    </a:cubicBezTo>
                    <a:cubicBezTo>
                      <a:pt x="323" y="374"/>
                      <a:pt x="539" y="731"/>
                      <a:pt x="715" y="1256"/>
                    </a:cubicBezTo>
                    <a:cubicBezTo>
                      <a:pt x="1140" y="2518"/>
                      <a:pt x="1117" y="3900"/>
                      <a:pt x="649" y="5147"/>
                    </a:cubicBezTo>
                    <a:cubicBezTo>
                      <a:pt x="635" y="5185"/>
                      <a:pt x="654" y="5228"/>
                      <a:pt x="692" y="5242"/>
                    </a:cubicBezTo>
                    <a:cubicBezTo>
                      <a:pt x="698" y="5245"/>
                      <a:pt x="705" y="5246"/>
                      <a:pt x="711" y="5246"/>
                    </a:cubicBezTo>
                    <a:cubicBezTo>
                      <a:pt x="713" y="5246"/>
                      <a:pt x="715" y="5246"/>
                      <a:pt x="717" y="5246"/>
                    </a:cubicBezTo>
                    <a:cubicBezTo>
                      <a:pt x="748" y="5246"/>
                      <a:pt x="776" y="5228"/>
                      <a:pt x="787" y="5199"/>
                    </a:cubicBezTo>
                    <a:cubicBezTo>
                      <a:pt x="1266" y="3920"/>
                      <a:pt x="1291" y="2503"/>
                      <a:pt x="854" y="1209"/>
                    </a:cubicBezTo>
                    <a:cubicBezTo>
                      <a:pt x="668" y="658"/>
                      <a:pt x="439" y="279"/>
                      <a:pt x="132" y="18"/>
                    </a:cubicBezTo>
                    <a:cubicBezTo>
                      <a:pt x="118" y="6"/>
                      <a:pt x="101" y="1"/>
                      <a:pt x="85" y="1"/>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5" name="Google Shape;1405;p37">
                <a:extLst>
                  <a:ext uri="{FF2B5EF4-FFF2-40B4-BE49-F238E27FC236}">
                    <a16:creationId xmlns:a16="http://schemas.microsoft.com/office/drawing/2014/main" id="{1E8A483D-6C2C-C3AB-8F25-EFA32295DE5F}"/>
                  </a:ext>
                </a:extLst>
              </p:cNvPr>
              <p:cNvSpPr/>
              <p:nvPr/>
            </p:nvSpPr>
            <p:spPr>
              <a:xfrm>
                <a:off x="6084687" y="3539931"/>
                <a:ext cx="67516" cy="74081"/>
              </a:xfrm>
              <a:custGeom>
                <a:avLst/>
                <a:gdLst/>
                <a:ahLst/>
                <a:cxnLst/>
                <a:rect l="l" t="t" r="r" b="b"/>
                <a:pathLst>
                  <a:path w="1525" h="1499" extrusionOk="0">
                    <a:moveTo>
                      <a:pt x="1440" y="0"/>
                    </a:moveTo>
                    <a:cubicBezTo>
                      <a:pt x="1429" y="0"/>
                      <a:pt x="1417" y="3"/>
                      <a:pt x="1406" y="8"/>
                    </a:cubicBezTo>
                    <a:cubicBezTo>
                      <a:pt x="815" y="310"/>
                      <a:pt x="323" y="801"/>
                      <a:pt x="20" y="1390"/>
                    </a:cubicBezTo>
                    <a:cubicBezTo>
                      <a:pt x="1" y="1427"/>
                      <a:pt x="15" y="1471"/>
                      <a:pt x="51" y="1490"/>
                    </a:cubicBezTo>
                    <a:cubicBezTo>
                      <a:pt x="60" y="1494"/>
                      <a:pt x="70" y="1497"/>
                      <a:pt x="79" y="1498"/>
                    </a:cubicBezTo>
                    <a:cubicBezTo>
                      <a:pt x="81" y="1498"/>
                      <a:pt x="83" y="1499"/>
                      <a:pt x="85" y="1499"/>
                    </a:cubicBezTo>
                    <a:cubicBezTo>
                      <a:pt x="111" y="1499"/>
                      <a:pt x="138" y="1483"/>
                      <a:pt x="150" y="1458"/>
                    </a:cubicBezTo>
                    <a:cubicBezTo>
                      <a:pt x="440" y="894"/>
                      <a:pt x="910" y="427"/>
                      <a:pt x="1474" y="140"/>
                    </a:cubicBezTo>
                    <a:cubicBezTo>
                      <a:pt x="1510" y="120"/>
                      <a:pt x="1524" y="76"/>
                      <a:pt x="1505" y="40"/>
                    </a:cubicBezTo>
                    <a:cubicBezTo>
                      <a:pt x="1492" y="14"/>
                      <a:pt x="1467" y="0"/>
                      <a:pt x="1440" y="0"/>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6" name="Google Shape;1406;p37">
                <a:extLst>
                  <a:ext uri="{FF2B5EF4-FFF2-40B4-BE49-F238E27FC236}">
                    <a16:creationId xmlns:a16="http://schemas.microsoft.com/office/drawing/2014/main" id="{ABFDACFD-21D1-A855-2BC7-8BC0E0F5B669}"/>
                  </a:ext>
                </a:extLst>
              </p:cNvPr>
              <p:cNvSpPr/>
              <p:nvPr/>
            </p:nvSpPr>
            <p:spPr>
              <a:xfrm>
                <a:off x="6116917" y="3329802"/>
                <a:ext cx="133526" cy="387601"/>
              </a:xfrm>
              <a:custGeom>
                <a:avLst/>
                <a:gdLst/>
                <a:ahLst/>
                <a:cxnLst/>
                <a:rect l="l" t="t" r="r" b="b"/>
                <a:pathLst>
                  <a:path w="3016" h="7843" extrusionOk="0">
                    <a:moveTo>
                      <a:pt x="950" y="1"/>
                    </a:moveTo>
                    <a:cubicBezTo>
                      <a:pt x="698" y="1"/>
                      <a:pt x="446" y="44"/>
                      <a:pt x="209" y="130"/>
                    </a:cubicBezTo>
                    <a:cubicBezTo>
                      <a:pt x="139" y="155"/>
                      <a:pt x="71" y="183"/>
                      <a:pt x="7" y="215"/>
                    </a:cubicBezTo>
                    <a:lnTo>
                      <a:pt x="0" y="220"/>
                    </a:lnTo>
                    <a:cubicBezTo>
                      <a:pt x="1848" y="2445"/>
                      <a:pt x="1640" y="7843"/>
                      <a:pt x="1640" y="7843"/>
                    </a:cubicBezTo>
                    <a:lnTo>
                      <a:pt x="1643" y="7843"/>
                    </a:lnTo>
                    <a:cubicBezTo>
                      <a:pt x="1653" y="7843"/>
                      <a:pt x="1662" y="7843"/>
                      <a:pt x="1672" y="7843"/>
                    </a:cubicBezTo>
                    <a:cubicBezTo>
                      <a:pt x="1891" y="7843"/>
                      <a:pt x="2111" y="7814"/>
                      <a:pt x="2328" y="7761"/>
                    </a:cubicBezTo>
                    <a:lnTo>
                      <a:pt x="3016" y="1506"/>
                    </a:lnTo>
                    <a:cubicBezTo>
                      <a:pt x="2841" y="952"/>
                      <a:pt x="2430" y="476"/>
                      <a:pt x="1907" y="220"/>
                    </a:cubicBezTo>
                    <a:cubicBezTo>
                      <a:pt x="1610" y="75"/>
                      <a:pt x="1280" y="1"/>
                      <a:pt x="95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7" name="Google Shape;1407;p37">
                <a:extLst>
                  <a:ext uri="{FF2B5EF4-FFF2-40B4-BE49-F238E27FC236}">
                    <a16:creationId xmlns:a16="http://schemas.microsoft.com/office/drawing/2014/main" id="{627B8686-1632-51E2-5AFC-1900E9884466}"/>
                  </a:ext>
                </a:extLst>
              </p:cNvPr>
              <p:cNvSpPr/>
              <p:nvPr/>
            </p:nvSpPr>
            <p:spPr>
              <a:xfrm>
                <a:off x="6958782" y="3422067"/>
                <a:ext cx="219282" cy="379002"/>
              </a:xfrm>
              <a:custGeom>
                <a:avLst/>
                <a:gdLst/>
                <a:ahLst/>
                <a:cxnLst/>
                <a:rect l="l" t="t" r="r" b="b"/>
                <a:pathLst>
                  <a:path w="4953" h="7669" extrusionOk="0">
                    <a:moveTo>
                      <a:pt x="2359" y="0"/>
                    </a:moveTo>
                    <a:cubicBezTo>
                      <a:pt x="2163" y="0"/>
                      <a:pt x="1968" y="26"/>
                      <a:pt x="1780" y="79"/>
                    </a:cubicBezTo>
                    <a:cubicBezTo>
                      <a:pt x="1219" y="236"/>
                      <a:pt x="729" y="630"/>
                      <a:pt x="456" y="1143"/>
                    </a:cubicBezTo>
                    <a:lnTo>
                      <a:pt x="0" y="7419"/>
                    </a:lnTo>
                    <a:cubicBezTo>
                      <a:pt x="211" y="7515"/>
                      <a:pt x="433" y="7584"/>
                      <a:pt x="658" y="7624"/>
                    </a:cubicBezTo>
                    <a:lnTo>
                      <a:pt x="661" y="7624"/>
                    </a:lnTo>
                    <a:cubicBezTo>
                      <a:pt x="831" y="7654"/>
                      <a:pt x="1004" y="7668"/>
                      <a:pt x="1176" y="7668"/>
                    </a:cubicBezTo>
                    <a:cubicBezTo>
                      <a:pt x="2094" y="7668"/>
                      <a:pt x="3027" y="7261"/>
                      <a:pt x="3670" y="6587"/>
                    </a:cubicBezTo>
                    <a:cubicBezTo>
                      <a:pt x="4593" y="5620"/>
                      <a:pt x="4953" y="4207"/>
                      <a:pt x="4832" y="2873"/>
                    </a:cubicBezTo>
                    <a:cubicBezTo>
                      <a:pt x="4748" y="1941"/>
                      <a:pt x="4393" y="965"/>
                      <a:pt x="3650" y="418"/>
                    </a:cubicBezTo>
                    <a:cubicBezTo>
                      <a:pt x="3592" y="376"/>
                      <a:pt x="3531" y="335"/>
                      <a:pt x="3466" y="297"/>
                    </a:cubicBezTo>
                    <a:cubicBezTo>
                      <a:pt x="3132" y="101"/>
                      <a:pt x="2745" y="0"/>
                      <a:pt x="2359" y="0"/>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8" name="Google Shape;1408;p37">
                <a:extLst>
                  <a:ext uri="{FF2B5EF4-FFF2-40B4-BE49-F238E27FC236}">
                    <a16:creationId xmlns:a16="http://schemas.microsoft.com/office/drawing/2014/main" id="{964351DE-D3AB-DEA1-D22F-8C231614A8F2}"/>
                  </a:ext>
                </a:extLst>
              </p:cNvPr>
              <p:cNvSpPr/>
              <p:nvPr/>
            </p:nvSpPr>
            <p:spPr>
              <a:xfrm>
                <a:off x="7041880" y="3520954"/>
                <a:ext cx="112319" cy="243344"/>
              </a:xfrm>
              <a:custGeom>
                <a:avLst/>
                <a:gdLst/>
                <a:ahLst/>
                <a:cxnLst/>
                <a:rect l="l" t="t" r="r" b="b"/>
                <a:pathLst>
                  <a:path w="2537" h="4924" extrusionOk="0">
                    <a:moveTo>
                      <a:pt x="1817" y="0"/>
                    </a:moveTo>
                    <a:cubicBezTo>
                      <a:pt x="1323" y="0"/>
                      <a:pt x="688" y="951"/>
                      <a:pt x="355" y="2221"/>
                    </a:cubicBezTo>
                    <a:cubicBezTo>
                      <a:pt x="0" y="3575"/>
                      <a:pt x="121" y="4779"/>
                      <a:pt x="626" y="4911"/>
                    </a:cubicBezTo>
                    <a:cubicBezTo>
                      <a:pt x="657" y="4919"/>
                      <a:pt x="688" y="4923"/>
                      <a:pt x="719" y="4923"/>
                    </a:cubicBezTo>
                    <a:cubicBezTo>
                      <a:pt x="1213" y="4923"/>
                      <a:pt x="1849" y="3972"/>
                      <a:pt x="2182" y="2701"/>
                    </a:cubicBezTo>
                    <a:cubicBezTo>
                      <a:pt x="2537" y="1347"/>
                      <a:pt x="2415" y="143"/>
                      <a:pt x="1911" y="12"/>
                    </a:cubicBezTo>
                    <a:cubicBezTo>
                      <a:pt x="1880" y="4"/>
                      <a:pt x="1849" y="0"/>
                      <a:pt x="1817" y="0"/>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99" name="Google Shape;1409;p37">
                <a:extLst>
                  <a:ext uri="{FF2B5EF4-FFF2-40B4-BE49-F238E27FC236}">
                    <a16:creationId xmlns:a16="http://schemas.microsoft.com/office/drawing/2014/main" id="{1DB4CEA0-E240-D0DE-7E94-72C9E9060561}"/>
                  </a:ext>
                </a:extLst>
              </p:cNvPr>
              <p:cNvSpPr/>
              <p:nvPr/>
            </p:nvSpPr>
            <p:spPr>
              <a:xfrm>
                <a:off x="7038338" y="3509983"/>
                <a:ext cx="86154" cy="249472"/>
              </a:xfrm>
              <a:custGeom>
                <a:avLst/>
                <a:gdLst/>
                <a:ahLst/>
                <a:cxnLst/>
                <a:rect l="l" t="t" r="r" b="b"/>
                <a:pathLst>
                  <a:path w="1946" h="5048" extrusionOk="0">
                    <a:moveTo>
                      <a:pt x="1861" y="1"/>
                    </a:moveTo>
                    <a:cubicBezTo>
                      <a:pt x="1848" y="1"/>
                      <a:pt x="1836" y="4"/>
                      <a:pt x="1825" y="11"/>
                    </a:cubicBezTo>
                    <a:cubicBezTo>
                      <a:pt x="1475" y="212"/>
                      <a:pt x="1180" y="542"/>
                      <a:pt x="897" y="1051"/>
                    </a:cubicBezTo>
                    <a:cubicBezTo>
                      <a:pt x="235" y="2243"/>
                      <a:pt x="1" y="3642"/>
                      <a:pt x="241" y="4986"/>
                    </a:cubicBezTo>
                    <a:cubicBezTo>
                      <a:pt x="246" y="5020"/>
                      <a:pt x="274" y="5044"/>
                      <a:pt x="306" y="5046"/>
                    </a:cubicBezTo>
                    <a:cubicBezTo>
                      <a:pt x="309" y="5047"/>
                      <a:pt x="313" y="5047"/>
                      <a:pt x="316" y="5047"/>
                    </a:cubicBezTo>
                    <a:cubicBezTo>
                      <a:pt x="319" y="5047"/>
                      <a:pt x="322" y="5047"/>
                      <a:pt x="326" y="5046"/>
                    </a:cubicBezTo>
                    <a:cubicBezTo>
                      <a:pt x="366" y="5038"/>
                      <a:pt x="393" y="5001"/>
                      <a:pt x="385" y="4960"/>
                    </a:cubicBezTo>
                    <a:cubicBezTo>
                      <a:pt x="152" y="3649"/>
                      <a:pt x="379" y="2286"/>
                      <a:pt x="1027" y="1122"/>
                    </a:cubicBezTo>
                    <a:cubicBezTo>
                      <a:pt x="1296" y="638"/>
                      <a:pt x="1573" y="325"/>
                      <a:pt x="1897" y="138"/>
                    </a:cubicBezTo>
                    <a:cubicBezTo>
                      <a:pt x="1932" y="118"/>
                      <a:pt x="1945" y="73"/>
                      <a:pt x="1925" y="38"/>
                    </a:cubicBezTo>
                    <a:cubicBezTo>
                      <a:pt x="1911" y="14"/>
                      <a:pt x="1886" y="1"/>
                      <a:pt x="1861" y="1"/>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0" name="Google Shape;1410;p37">
                <a:extLst>
                  <a:ext uri="{FF2B5EF4-FFF2-40B4-BE49-F238E27FC236}">
                    <a16:creationId xmlns:a16="http://schemas.microsoft.com/office/drawing/2014/main" id="{09BDD17A-8C1F-F115-0DEF-25AECDE7BF71}"/>
                  </a:ext>
                </a:extLst>
              </p:cNvPr>
              <p:cNvSpPr/>
              <p:nvPr/>
            </p:nvSpPr>
            <p:spPr>
              <a:xfrm>
                <a:off x="7052948" y="3632591"/>
                <a:ext cx="55562" cy="85101"/>
              </a:xfrm>
              <a:custGeom>
                <a:avLst/>
                <a:gdLst/>
                <a:ahLst/>
                <a:cxnLst/>
                <a:rect l="l" t="t" r="r" b="b"/>
                <a:pathLst>
                  <a:path w="1255" h="1722" extrusionOk="0">
                    <a:moveTo>
                      <a:pt x="85" y="0"/>
                    </a:moveTo>
                    <a:cubicBezTo>
                      <a:pt x="63" y="0"/>
                      <a:pt x="41" y="10"/>
                      <a:pt x="27" y="28"/>
                    </a:cubicBezTo>
                    <a:cubicBezTo>
                      <a:pt x="1" y="61"/>
                      <a:pt x="7" y="108"/>
                      <a:pt x="40" y="132"/>
                    </a:cubicBezTo>
                    <a:cubicBezTo>
                      <a:pt x="542" y="517"/>
                      <a:pt x="919" y="1062"/>
                      <a:pt x="1101" y="1669"/>
                    </a:cubicBezTo>
                    <a:cubicBezTo>
                      <a:pt x="1110" y="1699"/>
                      <a:pt x="1136" y="1718"/>
                      <a:pt x="1165" y="1721"/>
                    </a:cubicBezTo>
                    <a:cubicBezTo>
                      <a:pt x="1167" y="1721"/>
                      <a:pt x="1170" y="1721"/>
                      <a:pt x="1172" y="1721"/>
                    </a:cubicBezTo>
                    <a:cubicBezTo>
                      <a:pt x="1179" y="1721"/>
                      <a:pt x="1187" y="1720"/>
                      <a:pt x="1193" y="1718"/>
                    </a:cubicBezTo>
                    <a:cubicBezTo>
                      <a:pt x="1232" y="1707"/>
                      <a:pt x="1254" y="1665"/>
                      <a:pt x="1243" y="1626"/>
                    </a:cubicBezTo>
                    <a:cubicBezTo>
                      <a:pt x="1052" y="991"/>
                      <a:pt x="655" y="419"/>
                      <a:pt x="129" y="15"/>
                    </a:cubicBezTo>
                    <a:cubicBezTo>
                      <a:pt x="116" y="5"/>
                      <a:pt x="100" y="0"/>
                      <a:pt x="85" y="0"/>
                    </a:cubicBezTo>
                    <a:close/>
                  </a:path>
                </a:pathLst>
              </a:custGeom>
              <a:solidFill>
                <a:srgbClr val="000000">
                  <a:alpha val="3608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1" name="Google Shape;1411;p37">
                <a:extLst>
                  <a:ext uri="{FF2B5EF4-FFF2-40B4-BE49-F238E27FC236}">
                    <a16:creationId xmlns:a16="http://schemas.microsoft.com/office/drawing/2014/main" id="{E49BFAB7-1E67-0A34-5295-D7B2110E8485}"/>
                  </a:ext>
                </a:extLst>
              </p:cNvPr>
              <p:cNvSpPr/>
              <p:nvPr/>
            </p:nvSpPr>
            <p:spPr>
              <a:xfrm>
                <a:off x="6958782" y="3422067"/>
                <a:ext cx="161860" cy="376778"/>
              </a:xfrm>
              <a:custGeom>
                <a:avLst/>
                <a:gdLst/>
                <a:ahLst/>
                <a:cxnLst/>
                <a:rect l="l" t="t" r="r" b="b"/>
                <a:pathLst>
                  <a:path w="3656" h="7624" extrusionOk="0">
                    <a:moveTo>
                      <a:pt x="2359" y="0"/>
                    </a:moveTo>
                    <a:cubicBezTo>
                      <a:pt x="2164" y="0"/>
                      <a:pt x="1969" y="26"/>
                      <a:pt x="1781" y="79"/>
                    </a:cubicBezTo>
                    <a:cubicBezTo>
                      <a:pt x="1219" y="236"/>
                      <a:pt x="729" y="630"/>
                      <a:pt x="456" y="1143"/>
                    </a:cubicBezTo>
                    <a:lnTo>
                      <a:pt x="0" y="7419"/>
                    </a:lnTo>
                    <a:cubicBezTo>
                      <a:pt x="211" y="7515"/>
                      <a:pt x="433" y="7584"/>
                      <a:pt x="658" y="7624"/>
                    </a:cubicBezTo>
                    <a:lnTo>
                      <a:pt x="661" y="7624"/>
                    </a:lnTo>
                    <a:cubicBezTo>
                      <a:pt x="661" y="7624"/>
                      <a:pt x="1434" y="2277"/>
                      <a:pt x="3655" y="424"/>
                    </a:cubicBezTo>
                    <a:lnTo>
                      <a:pt x="3650" y="418"/>
                    </a:lnTo>
                    <a:cubicBezTo>
                      <a:pt x="3592" y="376"/>
                      <a:pt x="3531" y="335"/>
                      <a:pt x="3466" y="298"/>
                    </a:cubicBezTo>
                    <a:cubicBezTo>
                      <a:pt x="3133" y="102"/>
                      <a:pt x="2745" y="0"/>
                      <a:pt x="2359"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2" name="Google Shape;1412;p37">
                <a:extLst>
                  <a:ext uri="{FF2B5EF4-FFF2-40B4-BE49-F238E27FC236}">
                    <a16:creationId xmlns:a16="http://schemas.microsoft.com/office/drawing/2014/main" id="{AE87BDAE-520C-783E-5F9D-417D3DE0B2F4}"/>
                  </a:ext>
                </a:extLst>
              </p:cNvPr>
              <p:cNvSpPr/>
              <p:nvPr/>
            </p:nvSpPr>
            <p:spPr>
              <a:xfrm>
                <a:off x="6157026" y="3105293"/>
                <a:ext cx="891294" cy="893514"/>
              </a:xfrm>
              <a:custGeom>
                <a:avLst/>
                <a:gdLst/>
                <a:ahLst/>
                <a:cxnLst/>
                <a:rect l="l" t="t" r="r" b="b"/>
                <a:pathLst>
                  <a:path w="20132" h="18080" extrusionOk="0">
                    <a:moveTo>
                      <a:pt x="10068" y="1"/>
                    </a:moveTo>
                    <a:cubicBezTo>
                      <a:pt x="5129" y="1"/>
                      <a:pt x="902" y="3869"/>
                      <a:pt x="432" y="9010"/>
                    </a:cubicBezTo>
                    <a:cubicBezTo>
                      <a:pt x="1" y="13726"/>
                      <a:pt x="2993" y="16671"/>
                      <a:pt x="7253" y="17686"/>
                    </a:cubicBezTo>
                    <a:cubicBezTo>
                      <a:pt x="7907" y="17842"/>
                      <a:pt x="8587" y="17953"/>
                      <a:pt x="9291" y="18016"/>
                    </a:cubicBezTo>
                    <a:cubicBezTo>
                      <a:pt x="9750" y="18059"/>
                      <a:pt x="10204" y="18080"/>
                      <a:pt x="10648" y="18080"/>
                    </a:cubicBezTo>
                    <a:cubicBezTo>
                      <a:pt x="10886" y="18080"/>
                      <a:pt x="11120" y="18074"/>
                      <a:pt x="11352" y="18062"/>
                    </a:cubicBezTo>
                    <a:cubicBezTo>
                      <a:pt x="15727" y="17837"/>
                      <a:pt x="19204" y="15481"/>
                      <a:pt x="19635" y="10765"/>
                    </a:cubicBezTo>
                    <a:cubicBezTo>
                      <a:pt x="20131" y="5326"/>
                      <a:pt x="16236" y="525"/>
                      <a:pt x="10934" y="40"/>
                    </a:cubicBezTo>
                    <a:cubicBezTo>
                      <a:pt x="10643" y="14"/>
                      <a:pt x="10354" y="1"/>
                      <a:pt x="10068"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3" name="Google Shape;1413;p37">
                <a:extLst>
                  <a:ext uri="{FF2B5EF4-FFF2-40B4-BE49-F238E27FC236}">
                    <a16:creationId xmlns:a16="http://schemas.microsoft.com/office/drawing/2014/main" id="{D7226E44-C419-D395-263F-08F2FB75156C}"/>
                  </a:ext>
                </a:extLst>
              </p:cNvPr>
              <p:cNvSpPr/>
              <p:nvPr/>
            </p:nvSpPr>
            <p:spPr>
              <a:xfrm>
                <a:off x="6206079" y="3558166"/>
                <a:ext cx="210117" cy="234547"/>
              </a:xfrm>
              <a:custGeom>
                <a:avLst/>
                <a:gdLst/>
                <a:ahLst/>
                <a:cxnLst/>
                <a:rect l="l" t="t" r="r" b="b"/>
                <a:pathLst>
                  <a:path w="4746" h="4746" extrusionOk="0">
                    <a:moveTo>
                      <a:pt x="2374" y="1"/>
                    </a:moveTo>
                    <a:cubicBezTo>
                      <a:pt x="1063" y="1"/>
                      <a:pt x="1" y="1062"/>
                      <a:pt x="1" y="2372"/>
                    </a:cubicBezTo>
                    <a:cubicBezTo>
                      <a:pt x="1" y="3683"/>
                      <a:pt x="1063" y="4745"/>
                      <a:pt x="2374" y="4745"/>
                    </a:cubicBezTo>
                    <a:cubicBezTo>
                      <a:pt x="3684" y="4745"/>
                      <a:pt x="4745" y="3683"/>
                      <a:pt x="4745" y="2372"/>
                    </a:cubicBezTo>
                    <a:cubicBezTo>
                      <a:pt x="4745" y="1062"/>
                      <a:pt x="3684" y="1"/>
                      <a:pt x="2374" y="1"/>
                    </a:cubicBezTo>
                    <a:close/>
                  </a:path>
                </a:pathLst>
              </a:custGeom>
              <a:solidFill>
                <a:srgbClr val="EB667B">
                  <a:alpha val="7089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4" name="Google Shape;1414;p37">
                <a:extLst>
                  <a:ext uri="{FF2B5EF4-FFF2-40B4-BE49-F238E27FC236}">
                    <a16:creationId xmlns:a16="http://schemas.microsoft.com/office/drawing/2014/main" id="{8AAACC58-3B24-17A6-2FA2-6E8DE52E1DB6}"/>
                  </a:ext>
                </a:extLst>
              </p:cNvPr>
              <p:cNvSpPr/>
              <p:nvPr/>
            </p:nvSpPr>
            <p:spPr>
              <a:xfrm>
                <a:off x="6768194" y="3615492"/>
                <a:ext cx="210162" cy="234597"/>
              </a:xfrm>
              <a:custGeom>
                <a:avLst/>
                <a:gdLst/>
                <a:ahLst/>
                <a:cxnLst/>
                <a:rect l="l" t="t" r="r" b="b"/>
                <a:pathLst>
                  <a:path w="4747" h="4747" extrusionOk="0">
                    <a:moveTo>
                      <a:pt x="2374" y="0"/>
                    </a:moveTo>
                    <a:cubicBezTo>
                      <a:pt x="1063" y="0"/>
                      <a:pt x="1" y="1063"/>
                      <a:pt x="1" y="2373"/>
                    </a:cubicBezTo>
                    <a:cubicBezTo>
                      <a:pt x="1" y="3684"/>
                      <a:pt x="1063" y="4746"/>
                      <a:pt x="2374" y="4746"/>
                    </a:cubicBezTo>
                    <a:cubicBezTo>
                      <a:pt x="3685" y="4746"/>
                      <a:pt x="4747" y="3684"/>
                      <a:pt x="4747" y="2373"/>
                    </a:cubicBezTo>
                    <a:cubicBezTo>
                      <a:pt x="4747" y="1063"/>
                      <a:pt x="3685" y="0"/>
                      <a:pt x="2374" y="0"/>
                    </a:cubicBezTo>
                    <a:close/>
                  </a:path>
                </a:pathLst>
              </a:custGeom>
              <a:solidFill>
                <a:srgbClr val="EB667B">
                  <a:alpha val="7089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5" name="Google Shape;1415;p37">
                <a:extLst>
                  <a:ext uri="{FF2B5EF4-FFF2-40B4-BE49-F238E27FC236}">
                    <a16:creationId xmlns:a16="http://schemas.microsoft.com/office/drawing/2014/main" id="{E58625CE-B4D9-B84F-CF1D-A0F5861246D7}"/>
                  </a:ext>
                </a:extLst>
              </p:cNvPr>
              <p:cNvSpPr/>
              <p:nvPr/>
            </p:nvSpPr>
            <p:spPr>
              <a:xfrm>
                <a:off x="6300200" y="3341366"/>
                <a:ext cx="210162" cy="234597"/>
              </a:xfrm>
              <a:custGeom>
                <a:avLst/>
                <a:gdLst/>
                <a:ahLst/>
                <a:cxnLst/>
                <a:rect l="l" t="t" r="r" b="b"/>
                <a:pathLst>
                  <a:path w="4747" h="4747" extrusionOk="0">
                    <a:moveTo>
                      <a:pt x="2374" y="0"/>
                    </a:moveTo>
                    <a:cubicBezTo>
                      <a:pt x="1063" y="0"/>
                      <a:pt x="1" y="1063"/>
                      <a:pt x="1" y="2373"/>
                    </a:cubicBezTo>
                    <a:cubicBezTo>
                      <a:pt x="1" y="3684"/>
                      <a:pt x="1063" y="4746"/>
                      <a:pt x="2374" y="4746"/>
                    </a:cubicBezTo>
                    <a:cubicBezTo>
                      <a:pt x="3684" y="4746"/>
                      <a:pt x="4747" y="3684"/>
                      <a:pt x="4747" y="2373"/>
                    </a:cubicBezTo>
                    <a:cubicBezTo>
                      <a:pt x="4747" y="1063"/>
                      <a:pt x="3684" y="0"/>
                      <a:pt x="2374"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6" name="Google Shape;1416;p37">
                <a:extLst>
                  <a:ext uri="{FF2B5EF4-FFF2-40B4-BE49-F238E27FC236}">
                    <a16:creationId xmlns:a16="http://schemas.microsoft.com/office/drawing/2014/main" id="{571A14B7-4E30-6C33-2CB4-C423285F771B}"/>
                  </a:ext>
                </a:extLst>
              </p:cNvPr>
              <p:cNvSpPr/>
              <p:nvPr/>
            </p:nvSpPr>
            <p:spPr>
              <a:xfrm>
                <a:off x="6281429" y="3381049"/>
                <a:ext cx="245004" cy="268054"/>
              </a:xfrm>
              <a:custGeom>
                <a:avLst/>
                <a:gdLst/>
                <a:ahLst/>
                <a:cxnLst/>
                <a:rect l="l" t="t" r="r" b="b"/>
                <a:pathLst>
                  <a:path w="5534" h="5424" extrusionOk="0">
                    <a:moveTo>
                      <a:pt x="2821" y="0"/>
                    </a:moveTo>
                    <a:cubicBezTo>
                      <a:pt x="1465" y="0"/>
                      <a:pt x="291" y="1175"/>
                      <a:pt x="149" y="2725"/>
                    </a:cubicBezTo>
                    <a:cubicBezTo>
                      <a:pt x="0" y="4356"/>
                      <a:pt x="1098" y="5276"/>
                      <a:pt x="2543" y="5408"/>
                    </a:cubicBezTo>
                    <a:cubicBezTo>
                      <a:pt x="2657" y="5419"/>
                      <a:pt x="2769" y="5424"/>
                      <a:pt x="2880" y="5424"/>
                    </a:cubicBezTo>
                    <a:cubicBezTo>
                      <a:pt x="4178" y="5424"/>
                      <a:pt x="5247" y="4706"/>
                      <a:pt x="5385" y="3203"/>
                    </a:cubicBezTo>
                    <a:cubicBezTo>
                      <a:pt x="5533" y="1571"/>
                      <a:pt x="4482" y="143"/>
                      <a:pt x="3037" y="10"/>
                    </a:cubicBezTo>
                    <a:cubicBezTo>
                      <a:pt x="2964" y="4"/>
                      <a:pt x="2893" y="0"/>
                      <a:pt x="2821"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7" name="Google Shape;1417;p37">
                <a:extLst>
                  <a:ext uri="{FF2B5EF4-FFF2-40B4-BE49-F238E27FC236}">
                    <a16:creationId xmlns:a16="http://schemas.microsoft.com/office/drawing/2014/main" id="{56FAB12D-033C-D4EF-FD14-0977783A8A08}"/>
                  </a:ext>
                </a:extLst>
              </p:cNvPr>
              <p:cNvSpPr/>
              <p:nvPr/>
            </p:nvSpPr>
            <p:spPr>
              <a:xfrm>
                <a:off x="6284174" y="3370227"/>
                <a:ext cx="227339" cy="145492"/>
              </a:xfrm>
              <a:custGeom>
                <a:avLst/>
                <a:gdLst/>
                <a:ahLst/>
                <a:cxnLst/>
                <a:rect l="l" t="t" r="r" b="b"/>
                <a:pathLst>
                  <a:path w="5135" h="2944" extrusionOk="0">
                    <a:moveTo>
                      <a:pt x="2735" y="1"/>
                    </a:moveTo>
                    <a:cubicBezTo>
                      <a:pt x="1292" y="1"/>
                      <a:pt x="0" y="1344"/>
                      <a:pt x="87" y="2944"/>
                    </a:cubicBezTo>
                    <a:cubicBezTo>
                      <a:pt x="388" y="1584"/>
                      <a:pt x="1493" y="433"/>
                      <a:pt x="2795" y="433"/>
                    </a:cubicBezTo>
                    <a:cubicBezTo>
                      <a:pt x="3159" y="433"/>
                      <a:pt x="3539" y="523"/>
                      <a:pt x="3920" y="724"/>
                    </a:cubicBezTo>
                    <a:cubicBezTo>
                      <a:pt x="4440" y="1008"/>
                      <a:pt x="4842" y="1463"/>
                      <a:pt x="5135" y="1985"/>
                    </a:cubicBezTo>
                    <a:cubicBezTo>
                      <a:pt x="5005" y="1367"/>
                      <a:pt x="4629" y="797"/>
                      <a:pt x="4102" y="432"/>
                    </a:cubicBezTo>
                    <a:cubicBezTo>
                      <a:pt x="3657" y="133"/>
                      <a:pt x="3189" y="1"/>
                      <a:pt x="2735"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8" name="Google Shape;1418;p37">
                <a:extLst>
                  <a:ext uri="{FF2B5EF4-FFF2-40B4-BE49-F238E27FC236}">
                    <a16:creationId xmlns:a16="http://schemas.microsoft.com/office/drawing/2014/main" id="{3D44D171-354D-9441-C85E-8A052F5BF474}"/>
                  </a:ext>
                </a:extLst>
              </p:cNvPr>
              <p:cNvSpPr/>
              <p:nvPr/>
            </p:nvSpPr>
            <p:spPr>
              <a:xfrm>
                <a:off x="6309453" y="3294814"/>
                <a:ext cx="166155" cy="71758"/>
              </a:xfrm>
              <a:custGeom>
                <a:avLst/>
                <a:gdLst/>
                <a:ahLst/>
                <a:cxnLst/>
                <a:rect l="l" t="t" r="r" b="b"/>
                <a:pathLst>
                  <a:path w="3753" h="1452" extrusionOk="0">
                    <a:moveTo>
                      <a:pt x="2655" y="0"/>
                    </a:moveTo>
                    <a:cubicBezTo>
                      <a:pt x="2626" y="0"/>
                      <a:pt x="2597" y="1"/>
                      <a:pt x="2567" y="3"/>
                    </a:cubicBezTo>
                    <a:cubicBezTo>
                      <a:pt x="1754" y="55"/>
                      <a:pt x="1" y="855"/>
                      <a:pt x="105" y="1397"/>
                    </a:cubicBezTo>
                    <a:cubicBezTo>
                      <a:pt x="112" y="1435"/>
                      <a:pt x="190" y="1451"/>
                      <a:pt x="315" y="1451"/>
                    </a:cubicBezTo>
                    <a:cubicBezTo>
                      <a:pt x="799" y="1451"/>
                      <a:pt x="1989" y="1216"/>
                      <a:pt x="2591" y="1149"/>
                    </a:cubicBezTo>
                    <a:cubicBezTo>
                      <a:pt x="3161" y="1085"/>
                      <a:pt x="3739" y="1110"/>
                      <a:pt x="3745" y="760"/>
                    </a:cubicBezTo>
                    <a:cubicBezTo>
                      <a:pt x="3753" y="426"/>
                      <a:pt x="3289" y="0"/>
                      <a:pt x="2655" y="0"/>
                    </a:cubicBezTo>
                    <a:close/>
                  </a:path>
                </a:pathLst>
              </a:custGeom>
              <a:solidFill>
                <a:srgbClr val="423B5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9" name="Google Shape;1419;p37">
                <a:extLst>
                  <a:ext uri="{FF2B5EF4-FFF2-40B4-BE49-F238E27FC236}">
                    <a16:creationId xmlns:a16="http://schemas.microsoft.com/office/drawing/2014/main" id="{6483ACB0-9C53-7F3B-A3ED-B381A3B65463}"/>
                  </a:ext>
                </a:extLst>
              </p:cNvPr>
              <p:cNvSpPr/>
              <p:nvPr/>
            </p:nvSpPr>
            <p:spPr>
              <a:xfrm>
                <a:off x="6340753" y="3461948"/>
                <a:ext cx="178285" cy="208206"/>
              </a:xfrm>
              <a:custGeom>
                <a:avLst/>
                <a:gdLst/>
                <a:ahLst/>
                <a:cxnLst/>
                <a:rect l="l" t="t" r="r" b="b"/>
                <a:pathLst>
                  <a:path w="4027" h="4213" extrusionOk="0">
                    <a:moveTo>
                      <a:pt x="2042" y="1"/>
                    </a:moveTo>
                    <a:cubicBezTo>
                      <a:pt x="1646" y="1"/>
                      <a:pt x="1272" y="135"/>
                      <a:pt x="959" y="369"/>
                    </a:cubicBezTo>
                    <a:cubicBezTo>
                      <a:pt x="963" y="369"/>
                      <a:pt x="967" y="369"/>
                      <a:pt x="971" y="369"/>
                    </a:cubicBezTo>
                    <a:cubicBezTo>
                      <a:pt x="980" y="369"/>
                      <a:pt x="990" y="370"/>
                      <a:pt x="999" y="371"/>
                    </a:cubicBezTo>
                    <a:cubicBezTo>
                      <a:pt x="1394" y="407"/>
                      <a:pt x="1685" y="757"/>
                      <a:pt x="1649" y="1151"/>
                    </a:cubicBezTo>
                    <a:cubicBezTo>
                      <a:pt x="1614" y="1524"/>
                      <a:pt x="1302" y="1805"/>
                      <a:pt x="935" y="1805"/>
                    </a:cubicBezTo>
                    <a:cubicBezTo>
                      <a:pt x="913" y="1805"/>
                      <a:pt x="890" y="1804"/>
                      <a:pt x="868" y="1802"/>
                    </a:cubicBezTo>
                    <a:cubicBezTo>
                      <a:pt x="574" y="1775"/>
                      <a:pt x="339" y="1576"/>
                      <a:pt x="252" y="1312"/>
                    </a:cubicBezTo>
                    <a:cubicBezTo>
                      <a:pt x="177" y="1506"/>
                      <a:pt x="126" y="1714"/>
                      <a:pt x="107" y="1932"/>
                    </a:cubicBezTo>
                    <a:cubicBezTo>
                      <a:pt x="0" y="3092"/>
                      <a:pt x="769" y="4109"/>
                      <a:pt x="1821" y="4205"/>
                    </a:cubicBezTo>
                    <a:cubicBezTo>
                      <a:pt x="1875" y="4210"/>
                      <a:pt x="1929" y="4212"/>
                      <a:pt x="1982" y="4212"/>
                    </a:cubicBezTo>
                    <a:cubicBezTo>
                      <a:pt x="2969" y="4212"/>
                      <a:pt x="3819" y="3381"/>
                      <a:pt x="3920" y="2280"/>
                    </a:cubicBezTo>
                    <a:cubicBezTo>
                      <a:pt x="4027" y="1121"/>
                      <a:pt x="3259" y="104"/>
                      <a:pt x="2206" y="8"/>
                    </a:cubicBezTo>
                    <a:cubicBezTo>
                      <a:pt x="2151" y="3"/>
                      <a:pt x="2096" y="1"/>
                      <a:pt x="2042"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0" name="Google Shape;1420;p37">
                <a:extLst>
                  <a:ext uri="{FF2B5EF4-FFF2-40B4-BE49-F238E27FC236}">
                    <a16:creationId xmlns:a16="http://schemas.microsoft.com/office/drawing/2014/main" id="{835D3631-2610-6864-EBA3-F082C0F504D0}"/>
                  </a:ext>
                </a:extLst>
              </p:cNvPr>
              <p:cNvSpPr/>
              <p:nvPr/>
            </p:nvSpPr>
            <p:spPr>
              <a:xfrm>
                <a:off x="6279437" y="3383026"/>
                <a:ext cx="47549" cy="77639"/>
              </a:xfrm>
              <a:custGeom>
                <a:avLst/>
                <a:gdLst/>
                <a:ahLst/>
                <a:cxnLst/>
                <a:rect l="l" t="t" r="r" b="b"/>
                <a:pathLst>
                  <a:path w="1074" h="1571" extrusionOk="0">
                    <a:moveTo>
                      <a:pt x="45" y="0"/>
                    </a:moveTo>
                    <a:cubicBezTo>
                      <a:pt x="1" y="509"/>
                      <a:pt x="150" y="1085"/>
                      <a:pt x="524" y="1570"/>
                    </a:cubicBezTo>
                    <a:lnTo>
                      <a:pt x="1074" y="879"/>
                    </a:lnTo>
                    <a:cubicBezTo>
                      <a:pt x="681" y="757"/>
                      <a:pt x="288" y="449"/>
                      <a:pt x="45"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1" name="Google Shape;1421;p37">
                <a:extLst>
                  <a:ext uri="{FF2B5EF4-FFF2-40B4-BE49-F238E27FC236}">
                    <a16:creationId xmlns:a16="http://schemas.microsoft.com/office/drawing/2014/main" id="{79AD1321-53C1-E4F7-2356-3447CFF46B21}"/>
                  </a:ext>
                </a:extLst>
              </p:cNvPr>
              <p:cNvSpPr/>
              <p:nvPr/>
            </p:nvSpPr>
            <p:spPr>
              <a:xfrm>
                <a:off x="6711482" y="3376009"/>
                <a:ext cx="210073" cy="234547"/>
              </a:xfrm>
              <a:custGeom>
                <a:avLst/>
                <a:gdLst/>
                <a:ahLst/>
                <a:cxnLst/>
                <a:rect l="l" t="t" r="r" b="b"/>
                <a:pathLst>
                  <a:path w="4745" h="4746" extrusionOk="0">
                    <a:moveTo>
                      <a:pt x="2372" y="0"/>
                    </a:moveTo>
                    <a:cubicBezTo>
                      <a:pt x="1062" y="0"/>
                      <a:pt x="0" y="1062"/>
                      <a:pt x="0" y="2372"/>
                    </a:cubicBezTo>
                    <a:cubicBezTo>
                      <a:pt x="0" y="3683"/>
                      <a:pt x="1062" y="4745"/>
                      <a:pt x="2372" y="4745"/>
                    </a:cubicBezTo>
                    <a:cubicBezTo>
                      <a:pt x="3682" y="4745"/>
                      <a:pt x="4745" y="3683"/>
                      <a:pt x="4745" y="2372"/>
                    </a:cubicBezTo>
                    <a:cubicBezTo>
                      <a:pt x="4745" y="1062"/>
                      <a:pt x="3682" y="0"/>
                      <a:pt x="2372"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2" name="Google Shape;1422;p37">
                <a:extLst>
                  <a:ext uri="{FF2B5EF4-FFF2-40B4-BE49-F238E27FC236}">
                    <a16:creationId xmlns:a16="http://schemas.microsoft.com/office/drawing/2014/main" id="{AC39A725-9B7B-F5E4-E8AF-7DE06028FF23}"/>
                  </a:ext>
                </a:extLst>
              </p:cNvPr>
              <p:cNvSpPr/>
              <p:nvPr/>
            </p:nvSpPr>
            <p:spPr>
              <a:xfrm>
                <a:off x="6684167" y="3414802"/>
                <a:ext cx="245004" cy="268054"/>
              </a:xfrm>
              <a:custGeom>
                <a:avLst/>
                <a:gdLst/>
                <a:ahLst/>
                <a:cxnLst/>
                <a:rect l="l" t="t" r="r" b="b"/>
                <a:pathLst>
                  <a:path w="5534" h="5424" extrusionOk="0">
                    <a:moveTo>
                      <a:pt x="2821" y="0"/>
                    </a:moveTo>
                    <a:cubicBezTo>
                      <a:pt x="1465" y="0"/>
                      <a:pt x="291" y="1175"/>
                      <a:pt x="149" y="2725"/>
                    </a:cubicBezTo>
                    <a:cubicBezTo>
                      <a:pt x="0" y="4356"/>
                      <a:pt x="1098" y="5276"/>
                      <a:pt x="2543" y="5408"/>
                    </a:cubicBezTo>
                    <a:cubicBezTo>
                      <a:pt x="2657" y="5419"/>
                      <a:pt x="2770" y="5424"/>
                      <a:pt x="2880" y="5424"/>
                    </a:cubicBezTo>
                    <a:cubicBezTo>
                      <a:pt x="4179" y="5424"/>
                      <a:pt x="5247" y="4706"/>
                      <a:pt x="5385" y="3203"/>
                    </a:cubicBezTo>
                    <a:cubicBezTo>
                      <a:pt x="5533" y="1572"/>
                      <a:pt x="4482" y="143"/>
                      <a:pt x="3037" y="10"/>
                    </a:cubicBezTo>
                    <a:cubicBezTo>
                      <a:pt x="2964" y="4"/>
                      <a:pt x="2893" y="0"/>
                      <a:pt x="2821"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3" name="Google Shape;1423;p37">
                <a:extLst>
                  <a:ext uri="{FF2B5EF4-FFF2-40B4-BE49-F238E27FC236}">
                    <a16:creationId xmlns:a16="http://schemas.microsoft.com/office/drawing/2014/main" id="{34EE0510-3C7B-5427-A3C3-4285F3EC7AE2}"/>
                  </a:ext>
                </a:extLst>
              </p:cNvPr>
              <p:cNvSpPr/>
              <p:nvPr/>
            </p:nvSpPr>
            <p:spPr>
              <a:xfrm>
                <a:off x="6710419" y="3404425"/>
                <a:ext cx="230394" cy="168670"/>
              </a:xfrm>
              <a:custGeom>
                <a:avLst/>
                <a:gdLst/>
                <a:ahLst/>
                <a:cxnLst/>
                <a:rect l="l" t="t" r="r" b="b"/>
                <a:pathLst>
                  <a:path w="5204" h="3413" extrusionOk="0">
                    <a:moveTo>
                      <a:pt x="2300" y="1"/>
                    </a:moveTo>
                    <a:cubicBezTo>
                      <a:pt x="1977" y="1"/>
                      <a:pt x="1640" y="68"/>
                      <a:pt x="1299" y="215"/>
                    </a:cubicBezTo>
                    <a:cubicBezTo>
                      <a:pt x="714" y="479"/>
                      <a:pt x="242" y="971"/>
                      <a:pt x="1" y="1556"/>
                    </a:cubicBezTo>
                    <a:cubicBezTo>
                      <a:pt x="384" y="1096"/>
                      <a:pt x="863" y="722"/>
                      <a:pt x="1424" y="536"/>
                    </a:cubicBezTo>
                    <a:cubicBezTo>
                      <a:pt x="1685" y="455"/>
                      <a:pt x="1937" y="417"/>
                      <a:pt x="2178" y="417"/>
                    </a:cubicBezTo>
                    <a:cubicBezTo>
                      <a:pt x="3675" y="417"/>
                      <a:pt x="4737" y="1879"/>
                      <a:pt x="4792" y="3413"/>
                    </a:cubicBezTo>
                    <a:cubicBezTo>
                      <a:pt x="5204" y="1706"/>
                      <a:pt x="3929" y="1"/>
                      <a:pt x="2300"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4" name="Google Shape;1424;p37">
                <a:extLst>
                  <a:ext uri="{FF2B5EF4-FFF2-40B4-BE49-F238E27FC236}">
                    <a16:creationId xmlns:a16="http://schemas.microsoft.com/office/drawing/2014/main" id="{19135416-49C1-1DFB-832A-C139622F6FA1}"/>
                  </a:ext>
                </a:extLst>
              </p:cNvPr>
              <p:cNvSpPr/>
              <p:nvPr/>
            </p:nvSpPr>
            <p:spPr>
              <a:xfrm>
                <a:off x="6765626" y="3326640"/>
                <a:ext cx="164915" cy="93354"/>
              </a:xfrm>
              <a:custGeom>
                <a:avLst/>
                <a:gdLst/>
                <a:ahLst/>
                <a:cxnLst/>
                <a:rect l="l" t="t" r="r" b="b"/>
                <a:pathLst>
                  <a:path w="3725" h="1889" extrusionOk="0">
                    <a:moveTo>
                      <a:pt x="1017" y="0"/>
                    </a:moveTo>
                    <a:cubicBezTo>
                      <a:pt x="507" y="0"/>
                      <a:pt x="104" y="289"/>
                      <a:pt x="58" y="573"/>
                    </a:cubicBezTo>
                    <a:cubicBezTo>
                      <a:pt x="1" y="919"/>
                      <a:pt x="573" y="999"/>
                      <a:pt x="1123" y="1164"/>
                    </a:cubicBezTo>
                    <a:cubicBezTo>
                      <a:pt x="1766" y="1359"/>
                      <a:pt x="3086" y="1889"/>
                      <a:pt x="3438" y="1889"/>
                    </a:cubicBezTo>
                    <a:cubicBezTo>
                      <a:pt x="3485" y="1889"/>
                      <a:pt x="3515" y="1879"/>
                      <a:pt x="3523" y="1858"/>
                    </a:cubicBezTo>
                    <a:cubicBezTo>
                      <a:pt x="3724" y="1345"/>
                      <a:pt x="2144" y="240"/>
                      <a:pt x="1354" y="42"/>
                    </a:cubicBezTo>
                    <a:cubicBezTo>
                      <a:pt x="1238" y="13"/>
                      <a:pt x="1125" y="0"/>
                      <a:pt x="1017" y="0"/>
                    </a:cubicBezTo>
                    <a:close/>
                  </a:path>
                </a:pathLst>
              </a:custGeom>
              <a:solidFill>
                <a:srgbClr val="AD55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5" name="Google Shape;1425;p37">
                <a:extLst>
                  <a:ext uri="{FF2B5EF4-FFF2-40B4-BE49-F238E27FC236}">
                    <a16:creationId xmlns:a16="http://schemas.microsoft.com/office/drawing/2014/main" id="{F1D8A7AD-56A8-8F25-937D-549BDCAD559B}"/>
                  </a:ext>
                </a:extLst>
              </p:cNvPr>
              <p:cNvSpPr/>
              <p:nvPr/>
            </p:nvSpPr>
            <p:spPr>
              <a:xfrm>
                <a:off x="6680581" y="3489326"/>
                <a:ext cx="178241" cy="208157"/>
              </a:xfrm>
              <a:custGeom>
                <a:avLst/>
                <a:gdLst/>
                <a:ahLst/>
                <a:cxnLst/>
                <a:rect l="l" t="t" r="r" b="b"/>
                <a:pathLst>
                  <a:path w="4026" h="4212" extrusionOk="0">
                    <a:moveTo>
                      <a:pt x="2043" y="0"/>
                    </a:moveTo>
                    <a:cubicBezTo>
                      <a:pt x="1647" y="0"/>
                      <a:pt x="1271" y="134"/>
                      <a:pt x="958" y="369"/>
                    </a:cubicBezTo>
                    <a:cubicBezTo>
                      <a:pt x="962" y="368"/>
                      <a:pt x="966" y="368"/>
                      <a:pt x="970" y="368"/>
                    </a:cubicBezTo>
                    <a:cubicBezTo>
                      <a:pt x="980" y="368"/>
                      <a:pt x="989" y="369"/>
                      <a:pt x="998" y="370"/>
                    </a:cubicBezTo>
                    <a:cubicBezTo>
                      <a:pt x="1394" y="406"/>
                      <a:pt x="1684" y="756"/>
                      <a:pt x="1647" y="1151"/>
                    </a:cubicBezTo>
                    <a:cubicBezTo>
                      <a:pt x="1613" y="1523"/>
                      <a:pt x="1301" y="1804"/>
                      <a:pt x="933" y="1804"/>
                    </a:cubicBezTo>
                    <a:cubicBezTo>
                      <a:pt x="911" y="1804"/>
                      <a:pt x="889" y="1803"/>
                      <a:pt x="867" y="1801"/>
                    </a:cubicBezTo>
                    <a:cubicBezTo>
                      <a:pt x="575" y="1775"/>
                      <a:pt x="338" y="1575"/>
                      <a:pt x="251" y="1312"/>
                    </a:cubicBezTo>
                    <a:cubicBezTo>
                      <a:pt x="176" y="1505"/>
                      <a:pt x="127" y="1713"/>
                      <a:pt x="106" y="1931"/>
                    </a:cubicBezTo>
                    <a:cubicBezTo>
                      <a:pt x="1" y="3091"/>
                      <a:pt x="768" y="4108"/>
                      <a:pt x="1820" y="4204"/>
                    </a:cubicBezTo>
                    <a:cubicBezTo>
                      <a:pt x="1874" y="4209"/>
                      <a:pt x="1928" y="4212"/>
                      <a:pt x="1981" y="4212"/>
                    </a:cubicBezTo>
                    <a:cubicBezTo>
                      <a:pt x="2969" y="4212"/>
                      <a:pt x="3818" y="3380"/>
                      <a:pt x="3919" y="2279"/>
                    </a:cubicBezTo>
                    <a:lnTo>
                      <a:pt x="3919" y="2281"/>
                    </a:lnTo>
                    <a:cubicBezTo>
                      <a:pt x="4026" y="1121"/>
                      <a:pt x="3258" y="104"/>
                      <a:pt x="2205" y="8"/>
                    </a:cubicBezTo>
                    <a:cubicBezTo>
                      <a:pt x="2151" y="3"/>
                      <a:pt x="2097" y="0"/>
                      <a:pt x="2043"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6" name="Google Shape;1426;p37">
                <a:extLst>
                  <a:ext uri="{FF2B5EF4-FFF2-40B4-BE49-F238E27FC236}">
                    <a16:creationId xmlns:a16="http://schemas.microsoft.com/office/drawing/2014/main" id="{1A00F4E0-0838-A4D5-E8AD-297F88376C54}"/>
                  </a:ext>
                </a:extLst>
              </p:cNvPr>
              <p:cNvSpPr/>
              <p:nvPr/>
            </p:nvSpPr>
            <p:spPr>
              <a:xfrm>
                <a:off x="6894589" y="3428294"/>
                <a:ext cx="51932" cy="72153"/>
              </a:xfrm>
              <a:custGeom>
                <a:avLst/>
                <a:gdLst/>
                <a:ahLst/>
                <a:cxnLst/>
                <a:rect l="l" t="t" r="r" b="b"/>
                <a:pathLst>
                  <a:path w="1173" h="1460" extrusionOk="0">
                    <a:moveTo>
                      <a:pt x="1172" y="1"/>
                    </a:moveTo>
                    <a:cubicBezTo>
                      <a:pt x="852" y="400"/>
                      <a:pt x="409" y="630"/>
                      <a:pt x="1" y="680"/>
                    </a:cubicBezTo>
                    <a:lnTo>
                      <a:pt x="415" y="1460"/>
                    </a:lnTo>
                    <a:cubicBezTo>
                      <a:pt x="872" y="1049"/>
                      <a:pt x="1124" y="510"/>
                      <a:pt x="1172"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7" name="Google Shape;1427;p37">
                <a:extLst>
                  <a:ext uri="{FF2B5EF4-FFF2-40B4-BE49-F238E27FC236}">
                    <a16:creationId xmlns:a16="http://schemas.microsoft.com/office/drawing/2014/main" id="{62F7CDD4-6913-D2ED-51DB-ACFF9AA8F2ED}"/>
                  </a:ext>
                </a:extLst>
              </p:cNvPr>
              <p:cNvSpPr/>
              <p:nvPr/>
            </p:nvSpPr>
            <p:spPr>
              <a:xfrm>
                <a:off x="6533511" y="3579663"/>
                <a:ext cx="126487" cy="107143"/>
              </a:xfrm>
              <a:custGeom>
                <a:avLst/>
                <a:gdLst/>
                <a:ahLst/>
                <a:cxnLst/>
                <a:rect l="l" t="t" r="r" b="b"/>
                <a:pathLst>
                  <a:path w="2857" h="2168" extrusionOk="0">
                    <a:moveTo>
                      <a:pt x="1458" y="1"/>
                    </a:moveTo>
                    <a:cubicBezTo>
                      <a:pt x="643" y="1"/>
                      <a:pt x="89" y="793"/>
                      <a:pt x="46" y="1271"/>
                    </a:cubicBezTo>
                    <a:cubicBezTo>
                      <a:pt x="0" y="1771"/>
                      <a:pt x="429" y="2071"/>
                      <a:pt x="1307" y="2150"/>
                    </a:cubicBezTo>
                    <a:cubicBezTo>
                      <a:pt x="1430" y="2162"/>
                      <a:pt x="1547" y="2167"/>
                      <a:pt x="1657" y="2167"/>
                    </a:cubicBezTo>
                    <a:cubicBezTo>
                      <a:pt x="2337" y="2167"/>
                      <a:pt x="2772" y="1954"/>
                      <a:pt x="2811" y="1524"/>
                    </a:cubicBezTo>
                    <a:cubicBezTo>
                      <a:pt x="2856" y="1024"/>
                      <a:pt x="2451" y="86"/>
                      <a:pt x="1573" y="6"/>
                    </a:cubicBezTo>
                    <a:cubicBezTo>
                      <a:pt x="1534" y="2"/>
                      <a:pt x="1496" y="1"/>
                      <a:pt x="1458"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8" name="Google Shape;1428;p37">
                <a:extLst>
                  <a:ext uri="{FF2B5EF4-FFF2-40B4-BE49-F238E27FC236}">
                    <a16:creationId xmlns:a16="http://schemas.microsoft.com/office/drawing/2014/main" id="{1D3CCDB5-263C-A182-3FC2-74E03AE9A385}"/>
                  </a:ext>
                </a:extLst>
              </p:cNvPr>
              <p:cNvSpPr/>
              <p:nvPr/>
            </p:nvSpPr>
            <p:spPr>
              <a:xfrm>
                <a:off x="6532094" y="3576056"/>
                <a:ext cx="131224" cy="82581"/>
              </a:xfrm>
              <a:custGeom>
                <a:avLst/>
                <a:gdLst/>
                <a:ahLst/>
                <a:cxnLst/>
                <a:rect l="l" t="t" r="r" b="b"/>
                <a:pathLst>
                  <a:path w="2964" h="1671" extrusionOk="0">
                    <a:moveTo>
                      <a:pt x="1486" y="0"/>
                    </a:moveTo>
                    <a:cubicBezTo>
                      <a:pt x="605" y="0"/>
                      <a:pt x="48" y="862"/>
                      <a:pt x="5" y="1337"/>
                    </a:cubicBezTo>
                    <a:cubicBezTo>
                      <a:pt x="1" y="1378"/>
                      <a:pt x="31" y="1414"/>
                      <a:pt x="71" y="1418"/>
                    </a:cubicBezTo>
                    <a:cubicBezTo>
                      <a:pt x="73" y="1418"/>
                      <a:pt x="76" y="1418"/>
                      <a:pt x="78" y="1418"/>
                    </a:cubicBezTo>
                    <a:cubicBezTo>
                      <a:pt x="116" y="1418"/>
                      <a:pt x="148" y="1390"/>
                      <a:pt x="152" y="1352"/>
                    </a:cubicBezTo>
                    <a:cubicBezTo>
                      <a:pt x="191" y="906"/>
                      <a:pt x="725" y="148"/>
                      <a:pt x="1491" y="148"/>
                    </a:cubicBezTo>
                    <a:cubicBezTo>
                      <a:pt x="1527" y="148"/>
                      <a:pt x="1562" y="150"/>
                      <a:pt x="1599" y="153"/>
                    </a:cubicBezTo>
                    <a:cubicBezTo>
                      <a:pt x="2435" y="230"/>
                      <a:pt x="2810" y="1143"/>
                      <a:pt x="2770" y="1591"/>
                    </a:cubicBezTo>
                    <a:cubicBezTo>
                      <a:pt x="2766" y="1631"/>
                      <a:pt x="2796" y="1666"/>
                      <a:pt x="2836" y="1670"/>
                    </a:cubicBezTo>
                    <a:cubicBezTo>
                      <a:pt x="2839" y="1670"/>
                      <a:pt x="2841" y="1670"/>
                      <a:pt x="2843" y="1670"/>
                    </a:cubicBezTo>
                    <a:cubicBezTo>
                      <a:pt x="2881" y="1670"/>
                      <a:pt x="2913" y="1642"/>
                      <a:pt x="2917" y="1604"/>
                    </a:cubicBezTo>
                    <a:cubicBezTo>
                      <a:pt x="2964" y="1092"/>
                      <a:pt x="2557" y="92"/>
                      <a:pt x="1612" y="6"/>
                    </a:cubicBezTo>
                    <a:cubicBezTo>
                      <a:pt x="1569" y="2"/>
                      <a:pt x="1527" y="0"/>
                      <a:pt x="148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9" name="Google Shape;1429;p37">
                <a:extLst>
                  <a:ext uri="{FF2B5EF4-FFF2-40B4-BE49-F238E27FC236}">
                    <a16:creationId xmlns:a16="http://schemas.microsoft.com/office/drawing/2014/main" id="{67105014-9154-D289-990A-7A413BCA66F9}"/>
                  </a:ext>
                </a:extLst>
              </p:cNvPr>
              <p:cNvSpPr/>
              <p:nvPr/>
            </p:nvSpPr>
            <p:spPr>
              <a:xfrm>
                <a:off x="6556266" y="3593846"/>
                <a:ext cx="40199" cy="35928"/>
              </a:xfrm>
              <a:custGeom>
                <a:avLst/>
                <a:gdLst/>
                <a:ahLst/>
                <a:cxnLst/>
                <a:rect l="l" t="t" r="r" b="b"/>
                <a:pathLst>
                  <a:path w="908" h="727" extrusionOk="0">
                    <a:moveTo>
                      <a:pt x="675" y="0"/>
                    </a:moveTo>
                    <a:cubicBezTo>
                      <a:pt x="661" y="0"/>
                      <a:pt x="648" y="2"/>
                      <a:pt x="634" y="6"/>
                    </a:cubicBezTo>
                    <a:cubicBezTo>
                      <a:pt x="423" y="67"/>
                      <a:pt x="225" y="177"/>
                      <a:pt x="77" y="341"/>
                    </a:cubicBezTo>
                    <a:cubicBezTo>
                      <a:pt x="54" y="360"/>
                      <a:pt x="37" y="384"/>
                      <a:pt x="26" y="412"/>
                    </a:cubicBezTo>
                    <a:cubicBezTo>
                      <a:pt x="12" y="437"/>
                      <a:pt x="4" y="464"/>
                      <a:pt x="4" y="493"/>
                    </a:cubicBezTo>
                    <a:cubicBezTo>
                      <a:pt x="0" y="548"/>
                      <a:pt x="21" y="614"/>
                      <a:pt x="60" y="653"/>
                    </a:cubicBezTo>
                    <a:cubicBezTo>
                      <a:pt x="99" y="694"/>
                      <a:pt x="152" y="725"/>
                      <a:pt x="212" y="727"/>
                    </a:cubicBezTo>
                    <a:cubicBezTo>
                      <a:pt x="267" y="727"/>
                      <a:pt x="333" y="712"/>
                      <a:pt x="371" y="671"/>
                    </a:cubicBezTo>
                    <a:cubicBezTo>
                      <a:pt x="416" y="620"/>
                      <a:pt x="468" y="576"/>
                      <a:pt x="523" y="536"/>
                    </a:cubicBezTo>
                    <a:cubicBezTo>
                      <a:pt x="584" y="498"/>
                      <a:pt x="647" y="466"/>
                      <a:pt x="715" y="441"/>
                    </a:cubicBezTo>
                    <a:cubicBezTo>
                      <a:pt x="717" y="440"/>
                      <a:pt x="719" y="440"/>
                      <a:pt x="721" y="438"/>
                    </a:cubicBezTo>
                    <a:cubicBezTo>
                      <a:pt x="780" y="422"/>
                      <a:pt x="829" y="394"/>
                      <a:pt x="863" y="342"/>
                    </a:cubicBezTo>
                    <a:cubicBezTo>
                      <a:pt x="891" y="297"/>
                      <a:pt x="907" y="231"/>
                      <a:pt x="894" y="179"/>
                    </a:cubicBezTo>
                    <a:cubicBezTo>
                      <a:pt x="880" y="123"/>
                      <a:pt x="849" y="67"/>
                      <a:pt x="797" y="37"/>
                    </a:cubicBezTo>
                    <a:cubicBezTo>
                      <a:pt x="761" y="16"/>
                      <a:pt x="718" y="0"/>
                      <a:pt x="675"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0" name="Google Shape;1430;p37">
                <a:extLst>
                  <a:ext uri="{FF2B5EF4-FFF2-40B4-BE49-F238E27FC236}">
                    <a16:creationId xmlns:a16="http://schemas.microsoft.com/office/drawing/2014/main" id="{9C0B9BA3-F441-EA21-40B1-0EAB1295A63E}"/>
                  </a:ext>
                </a:extLst>
              </p:cNvPr>
              <p:cNvSpPr/>
              <p:nvPr/>
            </p:nvSpPr>
            <p:spPr>
              <a:xfrm>
                <a:off x="6558568" y="3780006"/>
                <a:ext cx="52064" cy="32518"/>
              </a:xfrm>
              <a:custGeom>
                <a:avLst/>
                <a:gdLst/>
                <a:ahLst/>
                <a:cxnLst/>
                <a:rect l="l" t="t" r="r" b="b"/>
                <a:pathLst>
                  <a:path w="1176" h="658" extrusionOk="0">
                    <a:moveTo>
                      <a:pt x="81" y="0"/>
                    </a:moveTo>
                    <a:cubicBezTo>
                      <a:pt x="63" y="0"/>
                      <a:pt x="45" y="7"/>
                      <a:pt x="30" y="21"/>
                    </a:cubicBezTo>
                    <a:cubicBezTo>
                      <a:pt x="0" y="50"/>
                      <a:pt x="0" y="96"/>
                      <a:pt x="28" y="125"/>
                    </a:cubicBezTo>
                    <a:cubicBezTo>
                      <a:pt x="310" y="417"/>
                      <a:pt x="686" y="607"/>
                      <a:pt x="1089" y="658"/>
                    </a:cubicBezTo>
                    <a:lnTo>
                      <a:pt x="1091" y="658"/>
                    </a:lnTo>
                    <a:cubicBezTo>
                      <a:pt x="1094" y="658"/>
                      <a:pt x="1096" y="658"/>
                      <a:pt x="1099" y="658"/>
                    </a:cubicBezTo>
                    <a:cubicBezTo>
                      <a:pt x="1135" y="658"/>
                      <a:pt x="1167" y="630"/>
                      <a:pt x="1171" y="594"/>
                    </a:cubicBezTo>
                    <a:cubicBezTo>
                      <a:pt x="1176" y="552"/>
                      <a:pt x="1147" y="516"/>
                      <a:pt x="1107" y="511"/>
                    </a:cubicBezTo>
                    <a:cubicBezTo>
                      <a:pt x="738" y="465"/>
                      <a:pt x="393" y="291"/>
                      <a:pt x="134" y="22"/>
                    </a:cubicBezTo>
                    <a:cubicBezTo>
                      <a:pt x="120" y="8"/>
                      <a:pt x="101" y="0"/>
                      <a:pt x="81" y="0"/>
                    </a:cubicBezTo>
                    <a:close/>
                  </a:path>
                </a:pathLst>
              </a:custGeom>
              <a:solidFill>
                <a:srgbClr val="F0886D"/>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1" name="Google Shape;1431;p37">
                <a:extLst>
                  <a:ext uri="{FF2B5EF4-FFF2-40B4-BE49-F238E27FC236}">
                    <a16:creationId xmlns:a16="http://schemas.microsoft.com/office/drawing/2014/main" id="{FE251771-25C4-4AE9-C246-A7E5B5CF517F}"/>
                  </a:ext>
                </a:extLst>
              </p:cNvPr>
              <p:cNvSpPr/>
              <p:nvPr/>
            </p:nvSpPr>
            <p:spPr>
              <a:xfrm>
                <a:off x="6490346" y="3700344"/>
                <a:ext cx="213216" cy="58118"/>
              </a:xfrm>
              <a:custGeom>
                <a:avLst/>
                <a:gdLst/>
                <a:ahLst/>
                <a:cxnLst/>
                <a:rect l="l" t="t" r="r" b="b"/>
                <a:pathLst>
                  <a:path w="4816" h="1176" extrusionOk="0">
                    <a:moveTo>
                      <a:pt x="1" y="0"/>
                    </a:moveTo>
                    <a:lnTo>
                      <a:pt x="1" y="0"/>
                    </a:lnTo>
                    <a:cubicBezTo>
                      <a:pt x="581" y="779"/>
                      <a:pt x="1535" y="1176"/>
                      <a:pt x="2487" y="1176"/>
                    </a:cubicBezTo>
                    <a:cubicBezTo>
                      <a:pt x="3362" y="1176"/>
                      <a:pt x="4236" y="841"/>
                      <a:pt x="4816" y="160"/>
                    </a:cubicBezTo>
                    <a:lnTo>
                      <a:pt x="4816" y="160"/>
                    </a:lnTo>
                    <a:cubicBezTo>
                      <a:pt x="4096" y="593"/>
                      <a:pt x="3309" y="808"/>
                      <a:pt x="2524" y="808"/>
                    </a:cubicBezTo>
                    <a:cubicBezTo>
                      <a:pt x="1647" y="808"/>
                      <a:pt x="773" y="538"/>
                      <a:pt x="1"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2" name="Google Shape;1432;p37">
                <a:extLst>
                  <a:ext uri="{FF2B5EF4-FFF2-40B4-BE49-F238E27FC236}">
                    <a16:creationId xmlns:a16="http://schemas.microsoft.com/office/drawing/2014/main" id="{F61A59A2-4478-D5CD-D88B-7C39874F485B}"/>
                  </a:ext>
                </a:extLst>
              </p:cNvPr>
              <p:cNvSpPr/>
              <p:nvPr/>
            </p:nvSpPr>
            <p:spPr>
              <a:xfrm>
                <a:off x="6226710" y="3049203"/>
                <a:ext cx="779904" cy="392642"/>
              </a:xfrm>
              <a:custGeom>
                <a:avLst/>
                <a:gdLst/>
                <a:ahLst/>
                <a:cxnLst/>
                <a:rect l="l" t="t" r="r" b="b"/>
                <a:pathLst>
                  <a:path w="17616" h="7945" extrusionOk="0">
                    <a:moveTo>
                      <a:pt x="8249" y="0"/>
                    </a:moveTo>
                    <a:cubicBezTo>
                      <a:pt x="4164" y="0"/>
                      <a:pt x="1084" y="2501"/>
                      <a:pt x="1" y="6310"/>
                    </a:cubicBezTo>
                    <a:cubicBezTo>
                      <a:pt x="1055" y="6631"/>
                      <a:pt x="2009" y="6853"/>
                      <a:pt x="2985" y="6853"/>
                    </a:cubicBezTo>
                    <a:cubicBezTo>
                      <a:pt x="3602" y="6853"/>
                      <a:pt x="4229" y="6764"/>
                      <a:pt x="4895" y="6555"/>
                    </a:cubicBezTo>
                    <a:cubicBezTo>
                      <a:pt x="7470" y="5747"/>
                      <a:pt x="10064" y="4634"/>
                      <a:pt x="12158" y="2930"/>
                    </a:cubicBezTo>
                    <a:cubicBezTo>
                      <a:pt x="13937" y="6939"/>
                      <a:pt x="17290" y="7863"/>
                      <a:pt x="17616" y="7945"/>
                    </a:cubicBezTo>
                    <a:cubicBezTo>
                      <a:pt x="17096" y="3824"/>
                      <a:pt x="13652" y="452"/>
                      <a:pt x="9195" y="44"/>
                    </a:cubicBezTo>
                    <a:cubicBezTo>
                      <a:pt x="8874" y="15"/>
                      <a:pt x="8559" y="0"/>
                      <a:pt x="8249"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3" name="Google Shape;1433;p37">
                <a:extLst>
                  <a:ext uri="{FF2B5EF4-FFF2-40B4-BE49-F238E27FC236}">
                    <a16:creationId xmlns:a16="http://schemas.microsoft.com/office/drawing/2014/main" id="{DE681DE9-F9B8-CEAF-2640-2B159E7C7852}"/>
                  </a:ext>
                </a:extLst>
              </p:cNvPr>
              <p:cNvSpPr/>
              <p:nvPr/>
            </p:nvSpPr>
            <p:spPr>
              <a:xfrm>
                <a:off x="6211259" y="3023851"/>
                <a:ext cx="808017" cy="418241"/>
              </a:xfrm>
              <a:custGeom>
                <a:avLst/>
                <a:gdLst/>
                <a:ahLst/>
                <a:cxnLst/>
                <a:rect l="l" t="t" r="r" b="b"/>
                <a:pathLst>
                  <a:path w="18251" h="8463" extrusionOk="0">
                    <a:moveTo>
                      <a:pt x="8902" y="1"/>
                    </a:moveTo>
                    <a:cubicBezTo>
                      <a:pt x="6607" y="1"/>
                      <a:pt x="4481" y="814"/>
                      <a:pt x="2849" y="2180"/>
                    </a:cubicBezTo>
                    <a:cubicBezTo>
                      <a:pt x="1945" y="2935"/>
                      <a:pt x="1193" y="3861"/>
                      <a:pt x="647" y="4911"/>
                    </a:cubicBezTo>
                    <a:cubicBezTo>
                      <a:pt x="380" y="5426"/>
                      <a:pt x="161" y="5969"/>
                      <a:pt x="0" y="6538"/>
                    </a:cubicBezTo>
                    <a:cubicBezTo>
                      <a:pt x="141" y="6621"/>
                      <a:pt x="350" y="6823"/>
                      <a:pt x="350" y="6823"/>
                    </a:cubicBezTo>
                    <a:cubicBezTo>
                      <a:pt x="1009" y="7023"/>
                      <a:pt x="1665" y="7110"/>
                      <a:pt x="2320" y="7110"/>
                    </a:cubicBezTo>
                    <a:cubicBezTo>
                      <a:pt x="3377" y="7110"/>
                      <a:pt x="4432" y="6885"/>
                      <a:pt x="5492" y="6552"/>
                    </a:cubicBezTo>
                    <a:cubicBezTo>
                      <a:pt x="8068" y="5744"/>
                      <a:pt x="10489" y="4442"/>
                      <a:pt x="12584" y="2738"/>
                    </a:cubicBezTo>
                    <a:cubicBezTo>
                      <a:pt x="14457" y="6956"/>
                      <a:pt x="17991" y="8463"/>
                      <a:pt x="17991" y="8463"/>
                    </a:cubicBezTo>
                    <a:cubicBezTo>
                      <a:pt x="17991" y="8463"/>
                      <a:pt x="18134" y="8360"/>
                      <a:pt x="18250" y="8301"/>
                    </a:cubicBezTo>
                    <a:cubicBezTo>
                      <a:pt x="18222" y="7955"/>
                      <a:pt x="18171" y="7613"/>
                      <a:pt x="18102" y="7277"/>
                    </a:cubicBezTo>
                    <a:cubicBezTo>
                      <a:pt x="17989" y="6729"/>
                      <a:pt x="17824" y="6195"/>
                      <a:pt x="17610" y="5685"/>
                    </a:cubicBezTo>
                    <a:cubicBezTo>
                      <a:pt x="16878" y="3923"/>
                      <a:pt x="15581" y="2418"/>
                      <a:pt x="13917" y="1401"/>
                    </a:cubicBezTo>
                    <a:cubicBezTo>
                      <a:pt x="13754" y="1300"/>
                      <a:pt x="13584" y="1205"/>
                      <a:pt x="13412" y="1114"/>
                    </a:cubicBezTo>
                    <a:cubicBezTo>
                      <a:pt x="13058" y="924"/>
                      <a:pt x="12687" y="758"/>
                      <a:pt x="12306" y="615"/>
                    </a:cubicBezTo>
                    <a:cubicBezTo>
                      <a:pt x="12113" y="543"/>
                      <a:pt x="11919" y="476"/>
                      <a:pt x="11719" y="417"/>
                    </a:cubicBezTo>
                    <a:cubicBezTo>
                      <a:pt x="11103" y="228"/>
                      <a:pt x="10459" y="102"/>
                      <a:pt x="9792" y="41"/>
                    </a:cubicBezTo>
                    <a:cubicBezTo>
                      <a:pt x="9493" y="14"/>
                      <a:pt x="9196" y="1"/>
                      <a:pt x="8902" y="1"/>
                    </a:cubicBezTo>
                    <a:close/>
                  </a:path>
                </a:pathLst>
              </a:custGeom>
              <a:solidFill>
                <a:srgbClr val="783F0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4" name="Google Shape;1434;p37">
                <a:extLst>
                  <a:ext uri="{FF2B5EF4-FFF2-40B4-BE49-F238E27FC236}">
                    <a16:creationId xmlns:a16="http://schemas.microsoft.com/office/drawing/2014/main" id="{A9425933-6D55-6E73-1508-ED82676A65B3}"/>
                  </a:ext>
                </a:extLst>
              </p:cNvPr>
              <p:cNvSpPr/>
              <p:nvPr/>
            </p:nvSpPr>
            <p:spPr>
              <a:xfrm>
                <a:off x="6150873" y="2984020"/>
                <a:ext cx="640756" cy="290936"/>
              </a:xfrm>
              <a:custGeom>
                <a:avLst/>
                <a:gdLst/>
                <a:ahLst/>
                <a:cxnLst/>
                <a:rect l="l" t="t" r="r" b="b"/>
                <a:pathLst>
                  <a:path w="14473" h="5887" extrusionOk="0">
                    <a:moveTo>
                      <a:pt x="14472" y="463"/>
                    </a:moveTo>
                    <a:cubicBezTo>
                      <a:pt x="14472" y="463"/>
                      <a:pt x="14472" y="463"/>
                      <a:pt x="14472" y="464"/>
                    </a:cubicBezTo>
                    <a:lnTo>
                      <a:pt x="14472" y="464"/>
                    </a:lnTo>
                    <a:cubicBezTo>
                      <a:pt x="14472" y="464"/>
                      <a:pt x="14472" y="464"/>
                      <a:pt x="14472" y="464"/>
                    </a:cubicBezTo>
                    <a:lnTo>
                      <a:pt x="14472" y="463"/>
                    </a:lnTo>
                    <a:close/>
                    <a:moveTo>
                      <a:pt x="13493" y="0"/>
                    </a:moveTo>
                    <a:cubicBezTo>
                      <a:pt x="13024" y="291"/>
                      <a:pt x="12542" y="560"/>
                      <a:pt x="12049" y="806"/>
                    </a:cubicBezTo>
                    <a:cubicBezTo>
                      <a:pt x="11966" y="847"/>
                      <a:pt x="11884" y="888"/>
                      <a:pt x="11799" y="928"/>
                    </a:cubicBezTo>
                    <a:cubicBezTo>
                      <a:pt x="11481" y="1080"/>
                      <a:pt x="11159" y="1225"/>
                      <a:pt x="10832" y="1358"/>
                    </a:cubicBezTo>
                    <a:lnTo>
                      <a:pt x="10830" y="1358"/>
                    </a:lnTo>
                    <a:cubicBezTo>
                      <a:pt x="10336" y="1562"/>
                      <a:pt x="9833" y="1743"/>
                      <a:pt x="9321" y="1901"/>
                    </a:cubicBezTo>
                    <a:cubicBezTo>
                      <a:pt x="8389" y="2192"/>
                      <a:pt x="7433" y="2408"/>
                      <a:pt x="6464" y="2549"/>
                    </a:cubicBezTo>
                    <a:cubicBezTo>
                      <a:pt x="6051" y="2608"/>
                      <a:pt x="5635" y="2654"/>
                      <a:pt x="5218" y="2684"/>
                    </a:cubicBezTo>
                    <a:lnTo>
                      <a:pt x="5217" y="2684"/>
                    </a:lnTo>
                    <a:cubicBezTo>
                      <a:pt x="4992" y="2702"/>
                      <a:pt x="4767" y="2715"/>
                      <a:pt x="4544" y="2723"/>
                    </a:cubicBezTo>
                    <a:cubicBezTo>
                      <a:pt x="4324" y="2731"/>
                      <a:pt x="4104" y="2735"/>
                      <a:pt x="3885" y="2735"/>
                    </a:cubicBezTo>
                    <a:cubicBezTo>
                      <a:pt x="3767" y="2735"/>
                      <a:pt x="3650" y="2734"/>
                      <a:pt x="3532" y="2732"/>
                    </a:cubicBezTo>
                    <a:cubicBezTo>
                      <a:pt x="3039" y="2723"/>
                      <a:pt x="2546" y="2693"/>
                      <a:pt x="2057" y="2642"/>
                    </a:cubicBezTo>
                    <a:cubicBezTo>
                      <a:pt x="2033" y="2640"/>
                      <a:pt x="2010" y="2636"/>
                      <a:pt x="1987" y="2634"/>
                    </a:cubicBezTo>
                    <a:cubicBezTo>
                      <a:pt x="1285" y="3607"/>
                      <a:pt x="733" y="4693"/>
                      <a:pt x="1" y="5639"/>
                    </a:cubicBezTo>
                    <a:cubicBezTo>
                      <a:pt x="641" y="5754"/>
                      <a:pt x="1288" y="5831"/>
                      <a:pt x="1937" y="5863"/>
                    </a:cubicBezTo>
                    <a:cubicBezTo>
                      <a:pt x="2089" y="5872"/>
                      <a:pt x="2244" y="5878"/>
                      <a:pt x="2396" y="5882"/>
                    </a:cubicBezTo>
                    <a:cubicBezTo>
                      <a:pt x="2406" y="5882"/>
                      <a:pt x="2415" y="5883"/>
                      <a:pt x="2426" y="5883"/>
                    </a:cubicBezTo>
                    <a:cubicBezTo>
                      <a:pt x="2535" y="5885"/>
                      <a:pt x="2644" y="5886"/>
                      <a:pt x="2753" y="5886"/>
                    </a:cubicBezTo>
                    <a:cubicBezTo>
                      <a:pt x="3887" y="5886"/>
                      <a:pt x="5023" y="5763"/>
                      <a:pt x="6130" y="5515"/>
                    </a:cubicBezTo>
                    <a:cubicBezTo>
                      <a:pt x="7272" y="5259"/>
                      <a:pt x="8383" y="4871"/>
                      <a:pt x="9438" y="4362"/>
                    </a:cubicBezTo>
                    <a:cubicBezTo>
                      <a:pt x="10437" y="3876"/>
                      <a:pt x="11382" y="3284"/>
                      <a:pt x="12256" y="2598"/>
                    </a:cubicBezTo>
                    <a:cubicBezTo>
                      <a:pt x="12563" y="2356"/>
                      <a:pt x="12862" y="2103"/>
                      <a:pt x="13148" y="1838"/>
                    </a:cubicBezTo>
                    <a:cubicBezTo>
                      <a:pt x="13306" y="1695"/>
                      <a:pt x="13459" y="1549"/>
                      <a:pt x="13609" y="1398"/>
                    </a:cubicBezTo>
                    <a:cubicBezTo>
                      <a:pt x="13911" y="1098"/>
                      <a:pt x="14199" y="787"/>
                      <a:pt x="14472" y="464"/>
                    </a:cubicBezTo>
                    <a:lnTo>
                      <a:pt x="14472" y="464"/>
                    </a:lnTo>
                    <a:cubicBezTo>
                      <a:pt x="14229" y="333"/>
                      <a:pt x="13898" y="169"/>
                      <a:pt x="13493"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5" name="Google Shape;1435;p37">
                <a:extLst>
                  <a:ext uri="{FF2B5EF4-FFF2-40B4-BE49-F238E27FC236}">
                    <a16:creationId xmlns:a16="http://schemas.microsoft.com/office/drawing/2014/main" id="{A89B3437-5F7A-9519-3764-DADE0E48F7BF}"/>
                  </a:ext>
                </a:extLst>
              </p:cNvPr>
              <p:cNvSpPr/>
              <p:nvPr/>
            </p:nvSpPr>
            <p:spPr>
              <a:xfrm>
                <a:off x="6826986" y="3018613"/>
                <a:ext cx="306454" cy="367487"/>
              </a:xfrm>
              <a:custGeom>
                <a:avLst/>
                <a:gdLst/>
                <a:ahLst/>
                <a:cxnLst/>
                <a:rect l="l" t="t" r="r" b="b"/>
                <a:pathLst>
                  <a:path w="6922" h="7436" extrusionOk="0">
                    <a:moveTo>
                      <a:pt x="334" y="1"/>
                    </a:moveTo>
                    <a:cubicBezTo>
                      <a:pt x="289" y="1"/>
                      <a:pt x="244" y="2"/>
                      <a:pt x="199" y="3"/>
                    </a:cubicBezTo>
                    <a:cubicBezTo>
                      <a:pt x="64" y="490"/>
                      <a:pt x="0" y="997"/>
                      <a:pt x="6" y="1503"/>
                    </a:cubicBezTo>
                    <a:cubicBezTo>
                      <a:pt x="8" y="1715"/>
                      <a:pt x="21" y="1928"/>
                      <a:pt x="47" y="2140"/>
                    </a:cubicBezTo>
                    <a:cubicBezTo>
                      <a:pt x="50" y="2164"/>
                      <a:pt x="52" y="2188"/>
                      <a:pt x="56" y="2211"/>
                    </a:cubicBezTo>
                    <a:lnTo>
                      <a:pt x="56" y="2212"/>
                    </a:lnTo>
                    <a:cubicBezTo>
                      <a:pt x="167" y="3046"/>
                      <a:pt x="464" y="3852"/>
                      <a:pt x="924" y="4556"/>
                    </a:cubicBezTo>
                    <a:cubicBezTo>
                      <a:pt x="1365" y="5236"/>
                      <a:pt x="1945" y="5823"/>
                      <a:pt x="2612" y="6286"/>
                    </a:cubicBezTo>
                    <a:cubicBezTo>
                      <a:pt x="2945" y="6515"/>
                      <a:pt x="3299" y="6712"/>
                      <a:pt x="3668" y="6871"/>
                    </a:cubicBezTo>
                    <a:cubicBezTo>
                      <a:pt x="3816" y="6939"/>
                      <a:pt x="3966" y="6997"/>
                      <a:pt x="4118" y="7051"/>
                    </a:cubicBezTo>
                    <a:lnTo>
                      <a:pt x="4119" y="7051"/>
                    </a:lnTo>
                    <a:cubicBezTo>
                      <a:pt x="4409" y="7154"/>
                      <a:pt x="4707" y="7236"/>
                      <a:pt x="5010" y="7297"/>
                    </a:cubicBezTo>
                    <a:cubicBezTo>
                      <a:pt x="5469" y="7389"/>
                      <a:pt x="5937" y="7436"/>
                      <a:pt x="6405" y="7436"/>
                    </a:cubicBezTo>
                    <a:cubicBezTo>
                      <a:pt x="6577" y="7436"/>
                      <a:pt x="6750" y="7429"/>
                      <a:pt x="6922" y="7417"/>
                    </a:cubicBezTo>
                    <a:lnTo>
                      <a:pt x="6921" y="7417"/>
                    </a:lnTo>
                    <a:cubicBezTo>
                      <a:pt x="6474" y="6666"/>
                      <a:pt x="6163" y="5844"/>
                      <a:pt x="5843" y="5027"/>
                    </a:cubicBezTo>
                    <a:lnTo>
                      <a:pt x="5843" y="5026"/>
                    </a:lnTo>
                    <a:cubicBezTo>
                      <a:pt x="5824" y="5021"/>
                      <a:pt x="5808" y="5015"/>
                      <a:pt x="5789" y="5010"/>
                    </a:cubicBezTo>
                    <a:cubicBezTo>
                      <a:pt x="5124" y="4806"/>
                      <a:pt x="4492" y="4467"/>
                      <a:pt x="3906" y="4096"/>
                    </a:cubicBezTo>
                    <a:cubicBezTo>
                      <a:pt x="3281" y="3700"/>
                      <a:pt x="2699" y="3226"/>
                      <a:pt x="2215" y="2671"/>
                    </a:cubicBezTo>
                    <a:cubicBezTo>
                      <a:pt x="2168" y="2616"/>
                      <a:pt x="2121" y="2562"/>
                      <a:pt x="2077" y="2506"/>
                    </a:cubicBezTo>
                    <a:cubicBezTo>
                      <a:pt x="1759" y="2118"/>
                      <a:pt x="1489" y="1690"/>
                      <a:pt x="1284" y="1227"/>
                    </a:cubicBezTo>
                    <a:cubicBezTo>
                      <a:pt x="1115" y="846"/>
                      <a:pt x="994" y="449"/>
                      <a:pt x="926" y="39"/>
                    </a:cubicBezTo>
                    <a:cubicBezTo>
                      <a:pt x="734" y="15"/>
                      <a:pt x="536" y="1"/>
                      <a:pt x="334"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6" name="Google Shape;1436;p37">
                <a:extLst>
                  <a:ext uri="{FF2B5EF4-FFF2-40B4-BE49-F238E27FC236}">
                    <a16:creationId xmlns:a16="http://schemas.microsoft.com/office/drawing/2014/main" id="{633EC0CD-B897-DE74-98F3-8DA217CA2763}"/>
                  </a:ext>
                </a:extLst>
              </p:cNvPr>
              <p:cNvSpPr/>
              <p:nvPr/>
            </p:nvSpPr>
            <p:spPr>
              <a:xfrm>
                <a:off x="6434963" y="5221895"/>
                <a:ext cx="1992" cy="247"/>
              </a:xfrm>
              <a:custGeom>
                <a:avLst/>
                <a:gdLst/>
                <a:ahLst/>
                <a:cxnLst/>
                <a:rect l="l" t="t" r="r" b="b"/>
                <a:pathLst>
                  <a:path w="45" h="5" extrusionOk="0">
                    <a:moveTo>
                      <a:pt x="0" y="1"/>
                    </a:moveTo>
                    <a:cubicBezTo>
                      <a:pt x="14" y="2"/>
                      <a:pt x="29" y="3"/>
                      <a:pt x="44" y="4"/>
                    </a:cubicBezTo>
                    <a:lnTo>
                      <a:pt x="44" y="3"/>
                    </a:lnTo>
                    <a:cubicBezTo>
                      <a:pt x="29" y="3"/>
                      <a:pt x="14" y="2"/>
                      <a:pt x="0" y="1"/>
                    </a:cubicBez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7" name="Google Shape;1437;p37">
                <a:extLst>
                  <a:ext uri="{FF2B5EF4-FFF2-40B4-BE49-F238E27FC236}">
                    <a16:creationId xmlns:a16="http://schemas.microsoft.com/office/drawing/2014/main" id="{E8CE6322-DEE7-7CD0-B7B1-4B1539249A42}"/>
                  </a:ext>
                </a:extLst>
              </p:cNvPr>
              <p:cNvSpPr/>
              <p:nvPr/>
            </p:nvSpPr>
            <p:spPr>
              <a:xfrm>
                <a:off x="6321362" y="4207923"/>
                <a:ext cx="358563" cy="1015581"/>
              </a:xfrm>
              <a:custGeom>
                <a:avLst/>
                <a:gdLst/>
                <a:ahLst/>
                <a:cxnLst/>
                <a:rect l="l" t="t" r="r" b="b"/>
                <a:pathLst>
                  <a:path w="8099" h="20550" extrusionOk="0">
                    <a:moveTo>
                      <a:pt x="719" y="1"/>
                    </a:moveTo>
                    <a:lnTo>
                      <a:pt x="711" y="203"/>
                    </a:lnTo>
                    <a:lnTo>
                      <a:pt x="1" y="19818"/>
                    </a:lnTo>
                    <a:cubicBezTo>
                      <a:pt x="1" y="19818"/>
                      <a:pt x="879" y="20341"/>
                      <a:pt x="2519" y="20513"/>
                    </a:cubicBezTo>
                    <a:cubicBezTo>
                      <a:pt x="2535" y="20515"/>
                      <a:pt x="2549" y="20516"/>
                      <a:pt x="2563" y="20517"/>
                    </a:cubicBezTo>
                    <a:lnTo>
                      <a:pt x="2565" y="20517"/>
                    </a:lnTo>
                    <a:cubicBezTo>
                      <a:pt x="2580" y="20520"/>
                      <a:pt x="2594" y="20521"/>
                      <a:pt x="2610" y="20521"/>
                    </a:cubicBezTo>
                    <a:cubicBezTo>
                      <a:pt x="2862" y="20541"/>
                      <a:pt x="3099" y="20549"/>
                      <a:pt x="3318" y="20549"/>
                    </a:cubicBezTo>
                    <a:cubicBezTo>
                      <a:pt x="4526" y="20549"/>
                      <a:pt x="5212" y="20295"/>
                      <a:pt x="5212" y="20295"/>
                    </a:cubicBezTo>
                    <a:lnTo>
                      <a:pt x="8069" y="876"/>
                    </a:lnTo>
                    <a:lnTo>
                      <a:pt x="8099" y="676"/>
                    </a:lnTo>
                    <a:lnTo>
                      <a:pt x="8099" y="676"/>
                    </a:lnTo>
                    <a:cubicBezTo>
                      <a:pt x="7868" y="781"/>
                      <a:pt x="7581" y="866"/>
                      <a:pt x="7269" y="933"/>
                    </a:cubicBezTo>
                    <a:cubicBezTo>
                      <a:pt x="6440" y="1113"/>
                      <a:pt x="5434" y="1167"/>
                      <a:pt x="4817" y="1167"/>
                    </a:cubicBezTo>
                    <a:cubicBezTo>
                      <a:pt x="4629" y="1167"/>
                      <a:pt x="4477" y="1162"/>
                      <a:pt x="4378" y="1154"/>
                    </a:cubicBezTo>
                    <a:cubicBezTo>
                      <a:pt x="4361" y="1154"/>
                      <a:pt x="4347" y="1153"/>
                      <a:pt x="4332" y="1151"/>
                    </a:cubicBezTo>
                    <a:cubicBezTo>
                      <a:pt x="4317" y="1149"/>
                      <a:pt x="4302" y="1148"/>
                      <a:pt x="4291" y="1146"/>
                    </a:cubicBezTo>
                    <a:cubicBezTo>
                      <a:pt x="3865" y="1103"/>
                      <a:pt x="2507" y="831"/>
                      <a:pt x="1488" y="405"/>
                    </a:cubicBezTo>
                    <a:cubicBezTo>
                      <a:pt x="1193" y="283"/>
                      <a:pt x="927" y="146"/>
                      <a:pt x="719" y="1"/>
                    </a:cubicBez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8" name="Google Shape;1438;p37">
                <a:extLst>
                  <a:ext uri="{FF2B5EF4-FFF2-40B4-BE49-F238E27FC236}">
                    <a16:creationId xmlns:a16="http://schemas.microsoft.com/office/drawing/2014/main" id="{2F68DFDE-700F-89D9-7A61-524FD6B324B8}"/>
                  </a:ext>
                </a:extLst>
              </p:cNvPr>
              <p:cNvSpPr/>
              <p:nvPr/>
            </p:nvSpPr>
            <p:spPr>
              <a:xfrm>
                <a:off x="6432882" y="5221648"/>
                <a:ext cx="1992" cy="297"/>
              </a:xfrm>
              <a:custGeom>
                <a:avLst/>
                <a:gdLst/>
                <a:ahLst/>
                <a:cxnLst/>
                <a:rect l="l" t="t" r="r" b="b"/>
                <a:pathLst>
                  <a:path w="45" h="6" extrusionOk="0">
                    <a:moveTo>
                      <a:pt x="0" y="0"/>
                    </a:moveTo>
                    <a:lnTo>
                      <a:pt x="0" y="0"/>
                    </a:lnTo>
                    <a:cubicBezTo>
                      <a:pt x="16" y="3"/>
                      <a:pt x="30" y="4"/>
                      <a:pt x="44" y="6"/>
                    </a:cubicBezTo>
                    <a:cubicBezTo>
                      <a:pt x="30" y="3"/>
                      <a:pt x="16" y="2"/>
                      <a:pt x="0" y="0"/>
                    </a:cubicBez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29" name="Google Shape;1439;p37">
                <a:extLst>
                  <a:ext uri="{FF2B5EF4-FFF2-40B4-BE49-F238E27FC236}">
                    <a16:creationId xmlns:a16="http://schemas.microsoft.com/office/drawing/2014/main" id="{143ED63B-846E-32C5-C6D0-46220D86B582}"/>
                  </a:ext>
                </a:extLst>
              </p:cNvPr>
              <p:cNvSpPr/>
              <p:nvPr/>
            </p:nvSpPr>
            <p:spPr>
              <a:xfrm>
                <a:off x="5679382" y="3939036"/>
                <a:ext cx="841133" cy="262420"/>
              </a:xfrm>
              <a:custGeom>
                <a:avLst/>
                <a:gdLst/>
                <a:ahLst/>
                <a:cxnLst/>
                <a:rect l="l" t="t" r="r" b="b"/>
                <a:pathLst>
                  <a:path w="18999" h="5310" extrusionOk="0">
                    <a:moveTo>
                      <a:pt x="1468" y="1"/>
                    </a:moveTo>
                    <a:lnTo>
                      <a:pt x="3350" y="719"/>
                    </a:lnTo>
                    <a:cubicBezTo>
                      <a:pt x="3350" y="719"/>
                      <a:pt x="2994" y="637"/>
                      <a:pt x="2462" y="637"/>
                    </a:cubicBezTo>
                    <a:cubicBezTo>
                      <a:pt x="1800" y="637"/>
                      <a:pt x="866" y="763"/>
                      <a:pt x="0" y="1328"/>
                    </a:cubicBezTo>
                    <a:lnTo>
                      <a:pt x="15329" y="5179"/>
                    </a:lnTo>
                    <a:lnTo>
                      <a:pt x="18998" y="5309"/>
                    </a:lnTo>
                    <a:cubicBezTo>
                      <a:pt x="18998" y="5309"/>
                      <a:pt x="10722" y="85"/>
                      <a:pt x="1468" y="1"/>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0" name="Google Shape;1440;p37">
                <a:extLst>
                  <a:ext uri="{FF2B5EF4-FFF2-40B4-BE49-F238E27FC236}">
                    <a16:creationId xmlns:a16="http://schemas.microsoft.com/office/drawing/2014/main" id="{F7811701-63DD-7A21-73A1-C44C1FC2765C}"/>
                  </a:ext>
                </a:extLst>
              </p:cNvPr>
              <p:cNvSpPr/>
              <p:nvPr/>
            </p:nvSpPr>
            <p:spPr>
              <a:xfrm>
                <a:off x="5630506" y="4008765"/>
                <a:ext cx="722704" cy="1178618"/>
              </a:xfrm>
              <a:custGeom>
                <a:avLst/>
                <a:gdLst/>
                <a:ahLst/>
                <a:cxnLst/>
                <a:rect l="l" t="t" r="r" b="b"/>
                <a:pathLst>
                  <a:path w="16324" h="23849" extrusionOk="0">
                    <a:moveTo>
                      <a:pt x="0" y="0"/>
                    </a:moveTo>
                    <a:lnTo>
                      <a:pt x="530" y="19199"/>
                    </a:lnTo>
                    <a:lnTo>
                      <a:pt x="15606" y="23848"/>
                    </a:lnTo>
                    <a:lnTo>
                      <a:pt x="16316" y="4233"/>
                    </a:lnTo>
                    <a:lnTo>
                      <a:pt x="16324" y="4031"/>
                    </a:lnTo>
                    <a:lnTo>
                      <a:pt x="0" y="0"/>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1" name="Google Shape;1441;p37">
                <a:extLst>
                  <a:ext uri="{FF2B5EF4-FFF2-40B4-BE49-F238E27FC236}">
                    <a16:creationId xmlns:a16="http://schemas.microsoft.com/office/drawing/2014/main" id="{985A44CD-065C-C3DC-54BB-1BE7E890E246}"/>
                  </a:ext>
                </a:extLst>
              </p:cNvPr>
              <p:cNvSpPr/>
              <p:nvPr/>
            </p:nvSpPr>
            <p:spPr>
              <a:xfrm>
                <a:off x="6274346" y="4207923"/>
                <a:ext cx="78849" cy="979455"/>
              </a:xfrm>
              <a:custGeom>
                <a:avLst/>
                <a:gdLst/>
                <a:ahLst/>
                <a:cxnLst/>
                <a:rect l="l" t="t" r="r" b="b"/>
                <a:pathLst>
                  <a:path w="1781" h="19819" extrusionOk="0">
                    <a:moveTo>
                      <a:pt x="1781" y="1"/>
                    </a:moveTo>
                    <a:lnTo>
                      <a:pt x="0" y="19491"/>
                    </a:lnTo>
                    <a:lnTo>
                      <a:pt x="1063" y="19818"/>
                    </a:lnTo>
                    <a:lnTo>
                      <a:pt x="1781"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2" name="Google Shape;1442;p37">
                <a:extLst>
                  <a:ext uri="{FF2B5EF4-FFF2-40B4-BE49-F238E27FC236}">
                    <a16:creationId xmlns:a16="http://schemas.microsoft.com/office/drawing/2014/main" id="{A379988A-4FA5-F654-D4CB-5591108654B5}"/>
                  </a:ext>
                </a:extLst>
              </p:cNvPr>
              <p:cNvSpPr/>
              <p:nvPr/>
            </p:nvSpPr>
            <p:spPr>
              <a:xfrm>
                <a:off x="5837254" y="3975309"/>
                <a:ext cx="608083" cy="218436"/>
              </a:xfrm>
              <a:custGeom>
                <a:avLst/>
                <a:gdLst/>
                <a:ahLst/>
                <a:cxnLst/>
                <a:rect l="l" t="t" r="r" b="b"/>
                <a:pathLst>
                  <a:path w="13735" h="4420" extrusionOk="0">
                    <a:moveTo>
                      <a:pt x="334" y="1"/>
                    </a:moveTo>
                    <a:cubicBezTo>
                      <a:pt x="78" y="1"/>
                      <a:pt x="1" y="29"/>
                      <a:pt x="1" y="29"/>
                    </a:cubicBezTo>
                    <a:cubicBezTo>
                      <a:pt x="1" y="29"/>
                      <a:pt x="8600" y="1723"/>
                      <a:pt x="13735" y="4419"/>
                    </a:cubicBezTo>
                    <a:cubicBezTo>
                      <a:pt x="13735" y="4419"/>
                      <a:pt x="12414" y="2844"/>
                      <a:pt x="6648" y="1272"/>
                    </a:cubicBezTo>
                    <a:cubicBezTo>
                      <a:pt x="2584" y="164"/>
                      <a:pt x="946" y="1"/>
                      <a:pt x="334"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3" name="Google Shape;1443;p37">
                <a:extLst>
                  <a:ext uri="{FF2B5EF4-FFF2-40B4-BE49-F238E27FC236}">
                    <a16:creationId xmlns:a16="http://schemas.microsoft.com/office/drawing/2014/main" id="{BFAF9905-3411-C725-D404-DC0C8287674D}"/>
                  </a:ext>
                </a:extLst>
              </p:cNvPr>
              <p:cNvSpPr/>
              <p:nvPr/>
            </p:nvSpPr>
            <p:spPr>
              <a:xfrm>
                <a:off x="5679382" y="3971553"/>
                <a:ext cx="746921" cy="223477"/>
              </a:xfrm>
              <a:custGeom>
                <a:avLst/>
                <a:gdLst/>
                <a:ahLst/>
                <a:cxnLst/>
                <a:rect l="l" t="t" r="r" b="b"/>
                <a:pathLst>
                  <a:path w="16871" h="4522" extrusionOk="0">
                    <a:moveTo>
                      <a:pt x="1994" y="0"/>
                    </a:moveTo>
                    <a:cubicBezTo>
                      <a:pt x="1995" y="0"/>
                      <a:pt x="7622" y="1265"/>
                      <a:pt x="12346" y="3321"/>
                    </a:cubicBezTo>
                    <a:cubicBezTo>
                      <a:pt x="12346" y="3321"/>
                      <a:pt x="4370" y="663"/>
                      <a:pt x="316" y="663"/>
                    </a:cubicBezTo>
                    <a:cubicBezTo>
                      <a:pt x="208" y="663"/>
                      <a:pt x="102" y="665"/>
                      <a:pt x="0" y="669"/>
                    </a:cubicBezTo>
                    <a:lnTo>
                      <a:pt x="0" y="670"/>
                    </a:lnTo>
                    <a:lnTo>
                      <a:pt x="15329" y="4521"/>
                    </a:lnTo>
                    <a:cubicBezTo>
                      <a:pt x="15329" y="4521"/>
                      <a:pt x="15760" y="4495"/>
                      <a:pt x="16279" y="4495"/>
                    </a:cubicBezTo>
                    <a:cubicBezTo>
                      <a:pt x="16470" y="4495"/>
                      <a:pt x="16673" y="4499"/>
                      <a:pt x="16871" y="4508"/>
                    </a:cubicBezTo>
                    <a:cubicBezTo>
                      <a:pt x="16871" y="4508"/>
                      <a:pt x="9745" y="1546"/>
                      <a:pt x="1994"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4" name="Google Shape;1444;p37">
                <a:extLst>
                  <a:ext uri="{FF2B5EF4-FFF2-40B4-BE49-F238E27FC236}">
                    <a16:creationId xmlns:a16="http://schemas.microsoft.com/office/drawing/2014/main" id="{443A78F2-843E-5771-E2AD-D8727B5D514C}"/>
                  </a:ext>
                </a:extLst>
              </p:cNvPr>
              <p:cNvSpPr/>
              <p:nvPr/>
            </p:nvSpPr>
            <p:spPr>
              <a:xfrm>
                <a:off x="5630494" y="4008740"/>
                <a:ext cx="722704" cy="1178667"/>
              </a:xfrm>
              <a:custGeom>
                <a:avLst/>
                <a:gdLst/>
                <a:ahLst/>
                <a:cxnLst/>
                <a:rect l="l" t="t" r="r" b="b"/>
                <a:pathLst>
                  <a:path w="16324" h="23850" extrusionOk="0">
                    <a:moveTo>
                      <a:pt x="0" y="0"/>
                    </a:moveTo>
                    <a:cubicBezTo>
                      <a:pt x="0" y="1"/>
                      <a:pt x="1" y="74"/>
                      <a:pt x="6" y="211"/>
                    </a:cubicBezTo>
                    <a:lnTo>
                      <a:pt x="6" y="211"/>
                    </a:lnTo>
                    <a:lnTo>
                      <a:pt x="0" y="0"/>
                    </a:lnTo>
                    <a:close/>
                    <a:moveTo>
                      <a:pt x="6" y="211"/>
                    </a:moveTo>
                    <a:lnTo>
                      <a:pt x="530" y="19199"/>
                    </a:lnTo>
                    <a:lnTo>
                      <a:pt x="15607" y="23850"/>
                    </a:lnTo>
                    <a:lnTo>
                      <a:pt x="16324" y="4032"/>
                    </a:lnTo>
                    <a:lnTo>
                      <a:pt x="16324" y="4032"/>
                    </a:lnTo>
                    <a:cubicBezTo>
                      <a:pt x="16324" y="4033"/>
                      <a:pt x="13862" y="18918"/>
                      <a:pt x="8048" y="18918"/>
                    </a:cubicBezTo>
                    <a:cubicBezTo>
                      <a:pt x="7688" y="18918"/>
                      <a:pt x="7315" y="18860"/>
                      <a:pt x="6928" y="18739"/>
                    </a:cubicBezTo>
                    <a:cubicBezTo>
                      <a:pt x="747" y="16794"/>
                      <a:pt x="69" y="2147"/>
                      <a:pt x="6" y="21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5" name="Google Shape;1445;p37">
                <a:extLst>
                  <a:ext uri="{FF2B5EF4-FFF2-40B4-BE49-F238E27FC236}">
                    <a16:creationId xmlns:a16="http://schemas.microsoft.com/office/drawing/2014/main" id="{FECB6958-465A-ED10-6321-22A883E0F66C}"/>
                  </a:ext>
                </a:extLst>
              </p:cNvPr>
              <p:cNvSpPr/>
              <p:nvPr/>
            </p:nvSpPr>
            <p:spPr>
              <a:xfrm>
                <a:off x="6516466" y="4080027"/>
                <a:ext cx="859152" cy="147618"/>
              </a:xfrm>
              <a:custGeom>
                <a:avLst/>
                <a:gdLst/>
                <a:ahLst/>
                <a:cxnLst/>
                <a:rect l="l" t="t" r="r" b="b"/>
                <a:pathLst>
                  <a:path w="19406" h="2987" extrusionOk="0">
                    <a:moveTo>
                      <a:pt x="13343" y="0"/>
                    </a:moveTo>
                    <a:cubicBezTo>
                      <a:pt x="6114" y="0"/>
                      <a:pt x="1" y="2447"/>
                      <a:pt x="1" y="2447"/>
                    </a:cubicBezTo>
                    <a:lnTo>
                      <a:pt x="3632" y="2986"/>
                    </a:lnTo>
                    <a:lnTo>
                      <a:pt x="19405" y="1976"/>
                    </a:lnTo>
                    <a:cubicBezTo>
                      <a:pt x="18204" y="833"/>
                      <a:pt x="16623" y="769"/>
                      <a:pt x="16286" y="769"/>
                    </a:cubicBezTo>
                    <a:cubicBezTo>
                      <a:pt x="16243" y="769"/>
                      <a:pt x="16221" y="770"/>
                      <a:pt x="16221" y="770"/>
                    </a:cubicBezTo>
                    <a:lnTo>
                      <a:pt x="18203" y="404"/>
                    </a:lnTo>
                    <a:cubicBezTo>
                      <a:pt x="16564" y="118"/>
                      <a:pt x="14927" y="0"/>
                      <a:pt x="13343" y="0"/>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6" name="Google Shape;1446;p37">
                <a:extLst>
                  <a:ext uri="{FF2B5EF4-FFF2-40B4-BE49-F238E27FC236}">
                    <a16:creationId xmlns:a16="http://schemas.microsoft.com/office/drawing/2014/main" id="{216D1726-275C-6105-E72C-BAF9E499CB16}"/>
                  </a:ext>
                </a:extLst>
              </p:cNvPr>
              <p:cNvSpPr/>
              <p:nvPr/>
            </p:nvSpPr>
            <p:spPr>
              <a:xfrm>
                <a:off x="6358019" y="4193591"/>
                <a:ext cx="319293" cy="67310"/>
              </a:xfrm>
              <a:custGeom>
                <a:avLst/>
                <a:gdLst/>
                <a:ahLst/>
                <a:cxnLst/>
                <a:rect l="l" t="t" r="r" b="b"/>
                <a:pathLst>
                  <a:path w="7212" h="1362" extrusionOk="0">
                    <a:moveTo>
                      <a:pt x="792" y="0"/>
                    </a:moveTo>
                    <a:cubicBezTo>
                      <a:pt x="231" y="0"/>
                      <a:pt x="0" y="30"/>
                      <a:pt x="0" y="30"/>
                    </a:cubicBezTo>
                    <a:cubicBezTo>
                      <a:pt x="1402" y="1157"/>
                      <a:pt x="2887" y="1261"/>
                      <a:pt x="3390" y="1261"/>
                    </a:cubicBezTo>
                    <a:cubicBezTo>
                      <a:pt x="3448" y="1261"/>
                      <a:pt x="3492" y="1260"/>
                      <a:pt x="3523" y="1258"/>
                    </a:cubicBezTo>
                    <a:cubicBezTo>
                      <a:pt x="3646" y="1287"/>
                      <a:pt x="4020" y="1362"/>
                      <a:pt x="4547" y="1362"/>
                    </a:cubicBezTo>
                    <a:cubicBezTo>
                      <a:pt x="5243" y="1362"/>
                      <a:pt x="6206" y="1231"/>
                      <a:pt x="7211" y="688"/>
                    </a:cubicBezTo>
                    <a:cubicBezTo>
                      <a:pt x="7211" y="688"/>
                      <a:pt x="6316" y="405"/>
                      <a:pt x="3669" y="158"/>
                    </a:cubicBezTo>
                    <a:lnTo>
                      <a:pt x="3580" y="149"/>
                    </a:lnTo>
                    <a:cubicBezTo>
                      <a:pt x="2251" y="30"/>
                      <a:pt x="1355" y="0"/>
                      <a:pt x="792" y="0"/>
                    </a:cubicBez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7" name="Google Shape;1447;p37">
                <a:extLst>
                  <a:ext uri="{FF2B5EF4-FFF2-40B4-BE49-F238E27FC236}">
                    <a16:creationId xmlns:a16="http://schemas.microsoft.com/office/drawing/2014/main" id="{6D817419-6672-4B80-21C2-CADEF92A5640}"/>
                  </a:ext>
                </a:extLst>
              </p:cNvPr>
              <p:cNvSpPr/>
              <p:nvPr/>
            </p:nvSpPr>
            <p:spPr>
              <a:xfrm>
                <a:off x="6552105" y="4191615"/>
                <a:ext cx="870929" cy="1019337"/>
              </a:xfrm>
              <a:custGeom>
                <a:avLst/>
                <a:gdLst/>
                <a:ahLst/>
                <a:cxnLst/>
                <a:rect l="l" t="t" r="r" b="b"/>
                <a:pathLst>
                  <a:path w="19672" h="20626" extrusionOk="0">
                    <a:moveTo>
                      <a:pt x="19672" y="1"/>
                    </a:moveTo>
                    <a:lnTo>
                      <a:pt x="2887" y="1006"/>
                    </a:lnTo>
                    <a:lnTo>
                      <a:pt x="2857" y="1206"/>
                    </a:lnTo>
                    <a:lnTo>
                      <a:pt x="1" y="20625"/>
                    </a:lnTo>
                    <a:lnTo>
                      <a:pt x="1" y="20625"/>
                    </a:lnTo>
                    <a:lnTo>
                      <a:pt x="15670" y="18785"/>
                    </a:lnTo>
                    <a:lnTo>
                      <a:pt x="19672"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8" name="Google Shape;1448;p37">
                <a:extLst>
                  <a:ext uri="{FF2B5EF4-FFF2-40B4-BE49-F238E27FC236}">
                    <a16:creationId xmlns:a16="http://schemas.microsoft.com/office/drawing/2014/main" id="{486AAB6B-FBC3-488C-6092-6E1C8A440913}"/>
                  </a:ext>
                </a:extLst>
              </p:cNvPr>
              <p:cNvSpPr/>
              <p:nvPr/>
            </p:nvSpPr>
            <p:spPr>
              <a:xfrm>
                <a:off x="5630418" y="4000463"/>
                <a:ext cx="1792638" cy="265188"/>
              </a:xfrm>
              <a:custGeom>
                <a:avLst/>
                <a:gdLst/>
                <a:ahLst/>
                <a:cxnLst/>
                <a:rect l="l" t="t" r="r" b="b"/>
                <a:pathLst>
                  <a:path w="40491" h="5366" extrusionOk="0">
                    <a:moveTo>
                      <a:pt x="770" y="1"/>
                    </a:moveTo>
                    <a:lnTo>
                      <a:pt x="1" y="168"/>
                    </a:lnTo>
                    <a:lnTo>
                      <a:pt x="16326" y="4199"/>
                    </a:lnTo>
                    <a:cubicBezTo>
                      <a:pt x="16534" y="4345"/>
                      <a:pt x="16800" y="4481"/>
                      <a:pt x="17095" y="4603"/>
                    </a:cubicBezTo>
                    <a:cubicBezTo>
                      <a:pt x="18113" y="5027"/>
                      <a:pt x="19468" y="5301"/>
                      <a:pt x="19896" y="5344"/>
                    </a:cubicBezTo>
                    <a:lnTo>
                      <a:pt x="19898" y="5344"/>
                    </a:lnTo>
                    <a:cubicBezTo>
                      <a:pt x="19909" y="5346"/>
                      <a:pt x="19924" y="5347"/>
                      <a:pt x="19939" y="5349"/>
                    </a:cubicBezTo>
                    <a:cubicBezTo>
                      <a:pt x="19954" y="5351"/>
                      <a:pt x="19971" y="5352"/>
                      <a:pt x="19986" y="5353"/>
                    </a:cubicBezTo>
                    <a:cubicBezTo>
                      <a:pt x="20084" y="5361"/>
                      <a:pt x="20230" y="5366"/>
                      <a:pt x="20411" y="5366"/>
                    </a:cubicBezTo>
                    <a:cubicBezTo>
                      <a:pt x="21028" y="5366"/>
                      <a:pt x="22043" y="5311"/>
                      <a:pt x="22876" y="5131"/>
                    </a:cubicBezTo>
                    <a:cubicBezTo>
                      <a:pt x="23189" y="5064"/>
                      <a:pt x="23475" y="4979"/>
                      <a:pt x="23706" y="4874"/>
                    </a:cubicBezTo>
                    <a:lnTo>
                      <a:pt x="40491" y="3869"/>
                    </a:lnTo>
                    <a:lnTo>
                      <a:pt x="39765" y="3564"/>
                    </a:lnTo>
                    <a:lnTo>
                      <a:pt x="23646" y="4596"/>
                    </a:lnTo>
                    <a:cubicBezTo>
                      <a:pt x="23646" y="4596"/>
                      <a:pt x="22535" y="5192"/>
                      <a:pt x="20702" y="5192"/>
                    </a:cubicBezTo>
                    <a:cubicBezTo>
                      <a:pt x="20467" y="5192"/>
                      <a:pt x="20220" y="5182"/>
                      <a:pt x="19961" y="5160"/>
                    </a:cubicBezTo>
                    <a:lnTo>
                      <a:pt x="19956" y="5159"/>
                    </a:lnTo>
                    <a:cubicBezTo>
                      <a:pt x="17688" y="4939"/>
                      <a:pt x="16435" y="3936"/>
                      <a:pt x="16435" y="3936"/>
                    </a:cubicBezTo>
                    <a:lnTo>
                      <a:pt x="770"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9" name="Google Shape;1449;p37">
                <a:extLst>
                  <a:ext uri="{FF2B5EF4-FFF2-40B4-BE49-F238E27FC236}">
                    <a16:creationId xmlns:a16="http://schemas.microsoft.com/office/drawing/2014/main" id="{3E9B4925-113F-F58C-13C0-73DBC5FF929B}"/>
                  </a:ext>
                </a:extLst>
              </p:cNvPr>
              <p:cNvSpPr/>
              <p:nvPr/>
            </p:nvSpPr>
            <p:spPr>
              <a:xfrm>
                <a:off x="6323399" y="5009247"/>
                <a:ext cx="251955" cy="155031"/>
              </a:xfrm>
              <a:custGeom>
                <a:avLst/>
                <a:gdLst/>
                <a:ahLst/>
                <a:cxnLst/>
                <a:rect l="l" t="t" r="r" b="b"/>
                <a:pathLst>
                  <a:path w="5691" h="3137" extrusionOk="0">
                    <a:moveTo>
                      <a:pt x="86" y="0"/>
                    </a:moveTo>
                    <a:lnTo>
                      <a:pt x="0" y="2355"/>
                    </a:lnTo>
                    <a:cubicBezTo>
                      <a:pt x="0" y="2355"/>
                      <a:pt x="453" y="2876"/>
                      <a:pt x="2585" y="3083"/>
                    </a:cubicBezTo>
                    <a:lnTo>
                      <a:pt x="2585" y="3084"/>
                    </a:lnTo>
                    <a:lnTo>
                      <a:pt x="2674" y="3092"/>
                    </a:lnTo>
                    <a:cubicBezTo>
                      <a:pt x="3048" y="3124"/>
                      <a:pt x="3373" y="3137"/>
                      <a:pt x="3654" y="3137"/>
                    </a:cubicBezTo>
                    <a:cubicBezTo>
                      <a:pt x="4981" y="3137"/>
                      <a:pt x="5349" y="2845"/>
                      <a:pt x="5349" y="2845"/>
                    </a:cubicBezTo>
                    <a:lnTo>
                      <a:pt x="5690" y="514"/>
                    </a:lnTo>
                    <a:lnTo>
                      <a:pt x="5690" y="512"/>
                    </a:lnTo>
                    <a:cubicBezTo>
                      <a:pt x="5690" y="512"/>
                      <a:pt x="5209" y="1024"/>
                      <a:pt x="3596" y="1024"/>
                    </a:cubicBezTo>
                    <a:cubicBezTo>
                      <a:pt x="3362" y="1024"/>
                      <a:pt x="3105" y="1014"/>
                      <a:pt x="2821" y="989"/>
                    </a:cubicBezTo>
                    <a:cubicBezTo>
                      <a:pt x="585" y="776"/>
                      <a:pt x="86" y="0"/>
                      <a:pt x="86"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0" name="Google Shape;1450;p37">
                <a:extLst>
                  <a:ext uri="{FF2B5EF4-FFF2-40B4-BE49-F238E27FC236}">
                    <a16:creationId xmlns:a16="http://schemas.microsoft.com/office/drawing/2014/main" id="{0F9ABDB8-C934-04BA-2A7A-AAC4E7FF8D36}"/>
                  </a:ext>
                </a:extLst>
              </p:cNvPr>
              <p:cNvSpPr/>
              <p:nvPr/>
            </p:nvSpPr>
            <p:spPr>
              <a:xfrm>
                <a:off x="6346730" y="4314815"/>
                <a:ext cx="319249" cy="145542"/>
              </a:xfrm>
              <a:custGeom>
                <a:avLst/>
                <a:gdLst/>
                <a:ahLst/>
                <a:cxnLst/>
                <a:rect l="l" t="t" r="r" b="b"/>
                <a:pathLst>
                  <a:path w="7211" h="2945" extrusionOk="0">
                    <a:moveTo>
                      <a:pt x="67" y="0"/>
                    </a:moveTo>
                    <a:lnTo>
                      <a:pt x="0" y="1855"/>
                    </a:lnTo>
                    <a:cubicBezTo>
                      <a:pt x="0" y="1855"/>
                      <a:pt x="1306" y="2698"/>
                      <a:pt x="3358" y="2906"/>
                    </a:cubicBezTo>
                    <a:lnTo>
                      <a:pt x="3358" y="2907"/>
                    </a:lnTo>
                    <a:cubicBezTo>
                      <a:pt x="3372" y="2908"/>
                      <a:pt x="3388" y="2910"/>
                      <a:pt x="3403" y="2911"/>
                    </a:cubicBezTo>
                    <a:cubicBezTo>
                      <a:pt x="3418" y="2912"/>
                      <a:pt x="3433" y="2914"/>
                      <a:pt x="3448" y="2915"/>
                    </a:cubicBezTo>
                    <a:cubicBezTo>
                      <a:pt x="3702" y="2936"/>
                      <a:pt x="3947" y="2945"/>
                      <a:pt x="4181" y="2945"/>
                    </a:cubicBezTo>
                    <a:cubicBezTo>
                      <a:pt x="5838" y="2945"/>
                      <a:pt x="6940" y="2489"/>
                      <a:pt x="6940" y="2489"/>
                    </a:cubicBezTo>
                    <a:lnTo>
                      <a:pt x="7210" y="652"/>
                    </a:lnTo>
                    <a:lnTo>
                      <a:pt x="7210" y="652"/>
                    </a:lnTo>
                    <a:cubicBezTo>
                      <a:pt x="7210" y="652"/>
                      <a:pt x="6543" y="932"/>
                      <a:pt x="4981" y="932"/>
                    </a:cubicBezTo>
                    <a:cubicBezTo>
                      <a:pt x="4578" y="932"/>
                      <a:pt x="4115" y="914"/>
                      <a:pt x="3589" y="867"/>
                    </a:cubicBezTo>
                    <a:cubicBezTo>
                      <a:pt x="1027" y="626"/>
                      <a:pt x="67" y="0"/>
                      <a:pt x="67"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1" name="Google Shape;1451;p37">
                <a:extLst>
                  <a:ext uri="{FF2B5EF4-FFF2-40B4-BE49-F238E27FC236}">
                    <a16:creationId xmlns:a16="http://schemas.microsoft.com/office/drawing/2014/main" id="{884C4D33-1ED3-C32C-2E6F-CA7926DF9A67}"/>
                  </a:ext>
                </a:extLst>
              </p:cNvPr>
              <p:cNvSpPr/>
              <p:nvPr/>
            </p:nvSpPr>
            <p:spPr>
              <a:xfrm>
                <a:off x="6552105" y="4241330"/>
                <a:ext cx="127815" cy="969620"/>
              </a:xfrm>
              <a:custGeom>
                <a:avLst/>
                <a:gdLst/>
                <a:ahLst/>
                <a:cxnLst/>
                <a:rect l="l" t="t" r="r" b="b"/>
                <a:pathLst>
                  <a:path w="2887" h="19620" extrusionOk="0">
                    <a:moveTo>
                      <a:pt x="2887" y="0"/>
                    </a:moveTo>
                    <a:lnTo>
                      <a:pt x="1" y="19619"/>
                    </a:lnTo>
                    <a:lnTo>
                      <a:pt x="1106" y="19489"/>
                    </a:lnTo>
                    <a:lnTo>
                      <a:pt x="2887" y="0"/>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2" name="Google Shape;1452;p37">
                <a:extLst>
                  <a:ext uri="{FF2B5EF4-FFF2-40B4-BE49-F238E27FC236}">
                    <a16:creationId xmlns:a16="http://schemas.microsoft.com/office/drawing/2014/main" id="{221D4A62-B949-A6C2-DF23-101A5B114028}"/>
                  </a:ext>
                </a:extLst>
              </p:cNvPr>
              <p:cNvSpPr/>
              <p:nvPr/>
            </p:nvSpPr>
            <p:spPr>
              <a:xfrm>
                <a:off x="6591639" y="4107899"/>
                <a:ext cx="633185" cy="100817"/>
              </a:xfrm>
              <a:custGeom>
                <a:avLst/>
                <a:gdLst/>
                <a:ahLst/>
                <a:cxnLst/>
                <a:rect l="l" t="t" r="r" b="b"/>
                <a:pathLst>
                  <a:path w="14302" h="2040" extrusionOk="0">
                    <a:moveTo>
                      <a:pt x="12007" y="0"/>
                    </a:moveTo>
                    <a:cubicBezTo>
                      <a:pt x="11002" y="0"/>
                      <a:pt x="9569" y="57"/>
                      <a:pt x="7539" y="227"/>
                    </a:cubicBezTo>
                    <a:cubicBezTo>
                      <a:pt x="1585" y="728"/>
                      <a:pt x="0" y="2039"/>
                      <a:pt x="0" y="2039"/>
                    </a:cubicBezTo>
                    <a:cubicBezTo>
                      <a:pt x="5539" y="318"/>
                      <a:pt x="14302" y="210"/>
                      <a:pt x="14302" y="210"/>
                    </a:cubicBezTo>
                    <a:cubicBezTo>
                      <a:pt x="14302" y="210"/>
                      <a:pt x="13951" y="0"/>
                      <a:pt x="12007"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3" name="Google Shape;1453;p37">
                <a:extLst>
                  <a:ext uri="{FF2B5EF4-FFF2-40B4-BE49-F238E27FC236}">
                    <a16:creationId xmlns:a16="http://schemas.microsoft.com/office/drawing/2014/main" id="{60131279-DEAC-BBE2-21A0-590FA880E060}"/>
                  </a:ext>
                </a:extLst>
              </p:cNvPr>
              <p:cNvSpPr/>
              <p:nvPr/>
            </p:nvSpPr>
            <p:spPr>
              <a:xfrm>
                <a:off x="6610189" y="4127321"/>
                <a:ext cx="765427" cy="100323"/>
              </a:xfrm>
              <a:custGeom>
                <a:avLst/>
                <a:gdLst/>
                <a:ahLst/>
                <a:cxnLst/>
                <a:rect l="l" t="t" r="r" b="b"/>
                <a:pathLst>
                  <a:path w="17289" h="2030" extrusionOk="0">
                    <a:moveTo>
                      <a:pt x="15448" y="0"/>
                    </a:moveTo>
                    <a:lnTo>
                      <a:pt x="15448" y="0"/>
                    </a:lnTo>
                    <a:cubicBezTo>
                      <a:pt x="7546" y="113"/>
                      <a:pt x="1" y="1736"/>
                      <a:pt x="1" y="1736"/>
                    </a:cubicBezTo>
                    <a:cubicBezTo>
                      <a:pt x="729" y="1834"/>
                      <a:pt x="1515" y="2029"/>
                      <a:pt x="1515" y="2029"/>
                    </a:cubicBezTo>
                    <a:lnTo>
                      <a:pt x="17288" y="1020"/>
                    </a:lnTo>
                    <a:cubicBezTo>
                      <a:pt x="16290" y="796"/>
                      <a:pt x="14961" y="713"/>
                      <a:pt x="13540" y="713"/>
                    </a:cubicBezTo>
                    <a:cubicBezTo>
                      <a:pt x="9480" y="713"/>
                      <a:pt x="4668" y="1389"/>
                      <a:pt x="4668" y="1389"/>
                    </a:cubicBezTo>
                    <a:cubicBezTo>
                      <a:pt x="9685" y="224"/>
                      <a:pt x="15448" y="0"/>
                      <a:pt x="15448"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4" name="Google Shape;1454;p37">
                <a:extLst>
                  <a:ext uri="{FF2B5EF4-FFF2-40B4-BE49-F238E27FC236}">
                    <a16:creationId xmlns:a16="http://schemas.microsoft.com/office/drawing/2014/main" id="{2D946E77-8B1B-D113-2828-47ADF851C7FA}"/>
                  </a:ext>
                </a:extLst>
              </p:cNvPr>
              <p:cNvSpPr/>
              <p:nvPr/>
            </p:nvSpPr>
            <p:spPr>
              <a:xfrm>
                <a:off x="6552086" y="4190640"/>
                <a:ext cx="870973" cy="1019337"/>
              </a:xfrm>
              <a:custGeom>
                <a:avLst/>
                <a:gdLst/>
                <a:ahLst/>
                <a:cxnLst/>
                <a:rect l="l" t="t" r="r" b="b"/>
                <a:pathLst>
                  <a:path w="19673" h="20626" extrusionOk="0">
                    <a:moveTo>
                      <a:pt x="19673" y="1"/>
                    </a:moveTo>
                    <a:lnTo>
                      <a:pt x="19629" y="207"/>
                    </a:lnTo>
                    <a:lnTo>
                      <a:pt x="19629" y="207"/>
                    </a:lnTo>
                    <a:cubicBezTo>
                      <a:pt x="19658" y="73"/>
                      <a:pt x="19673" y="1"/>
                      <a:pt x="19673" y="1"/>
                    </a:cubicBezTo>
                    <a:close/>
                    <a:moveTo>
                      <a:pt x="19629" y="207"/>
                    </a:moveTo>
                    <a:cubicBezTo>
                      <a:pt x="19216" y="2099"/>
                      <a:pt x="15893" y="16381"/>
                      <a:pt x="9463" y="17173"/>
                    </a:cubicBezTo>
                    <a:cubicBezTo>
                      <a:pt x="9295" y="17193"/>
                      <a:pt x="9132" y="17203"/>
                      <a:pt x="8973" y="17203"/>
                    </a:cubicBezTo>
                    <a:cubicBezTo>
                      <a:pt x="2590" y="17203"/>
                      <a:pt x="2888" y="1008"/>
                      <a:pt x="2888" y="1006"/>
                    </a:cubicBezTo>
                    <a:lnTo>
                      <a:pt x="2888" y="1006"/>
                    </a:lnTo>
                    <a:lnTo>
                      <a:pt x="1" y="20625"/>
                    </a:lnTo>
                    <a:lnTo>
                      <a:pt x="1" y="20625"/>
                    </a:lnTo>
                    <a:lnTo>
                      <a:pt x="15671" y="18785"/>
                    </a:lnTo>
                    <a:lnTo>
                      <a:pt x="19629" y="207"/>
                    </a:ln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5" name="Google Shape;1455;p37">
                <a:extLst>
                  <a:ext uri="{FF2B5EF4-FFF2-40B4-BE49-F238E27FC236}">
                    <a16:creationId xmlns:a16="http://schemas.microsoft.com/office/drawing/2014/main" id="{64C3DE1C-666F-304D-6A80-4C2F1DCC0140}"/>
                  </a:ext>
                </a:extLst>
              </p:cNvPr>
              <p:cNvSpPr/>
              <p:nvPr/>
            </p:nvSpPr>
            <p:spPr>
              <a:xfrm>
                <a:off x="7005887" y="4277949"/>
                <a:ext cx="331867" cy="354885"/>
              </a:xfrm>
              <a:custGeom>
                <a:avLst/>
                <a:gdLst/>
                <a:ahLst/>
                <a:cxnLst/>
                <a:rect l="l" t="t" r="r" b="b"/>
                <a:pathLst>
                  <a:path w="7496" h="7181" extrusionOk="0">
                    <a:moveTo>
                      <a:pt x="7496" y="1"/>
                    </a:moveTo>
                    <a:lnTo>
                      <a:pt x="7126" y="24"/>
                    </a:lnTo>
                    <a:cubicBezTo>
                      <a:pt x="7032" y="31"/>
                      <a:pt x="6939" y="36"/>
                      <a:pt x="6845" y="42"/>
                    </a:cubicBezTo>
                    <a:cubicBezTo>
                      <a:pt x="4555" y="192"/>
                      <a:pt x="2268" y="388"/>
                      <a:pt x="0" y="751"/>
                    </a:cubicBezTo>
                    <a:cubicBezTo>
                      <a:pt x="602" y="775"/>
                      <a:pt x="1203" y="784"/>
                      <a:pt x="1805" y="784"/>
                    </a:cubicBezTo>
                    <a:cubicBezTo>
                      <a:pt x="2995" y="784"/>
                      <a:pt x="4185" y="746"/>
                      <a:pt x="5373" y="697"/>
                    </a:cubicBezTo>
                    <a:cubicBezTo>
                      <a:pt x="5846" y="675"/>
                      <a:pt x="6319" y="650"/>
                      <a:pt x="6792" y="623"/>
                    </a:cubicBezTo>
                    <a:lnTo>
                      <a:pt x="6792" y="623"/>
                    </a:lnTo>
                    <a:cubicBezTo>
                      <a:pt x="6393" y="2797"/>
                      <a:pt x="6038" y="4979"/>
                      <a:pt x="5842" y="7181"/>
                    </a:cubicBezTo>
                    <a:cubicBezTo>
                      <a:pt x="6498" y="4942"/>
                      <a:pt x="6984" y="2657"/>
                      <a:pt x="7427" y="366"/>
                    </a:cubicBezTo>
                    <a:lnTo>
                      <a:pt x="7496" y="1"/>
                    </a:ln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6" name="Google Shape;1456;p37">
                <a:extLst>
                  <a:ext uri="{FF2B5EF4-FFF2-40B4-BE49-F238E27FC236}">
                    <a16:creationId xmlns:a16="http://schemas.microsoft.com/office/drawing/2014/main" id="{DCA669A4-DC7D-364A-9263-A9237D6E93C5}"/>
                  </a:ext>
                </a:extLst>
              </p:cNvPr>
              <p:cNvSpPr/>
              <p:nvPr/>
            </p:nvSpPr>
            <p:spPr>
              <a:xfrm>
                <a:off x="5706963" y="4142888"/>
                <a:ext cx="28644" cy="432376"/>
              </a:xfrm>
              <a:custGeom>
                <a:avLst/>
                <a:gdLst/>
                <a:ahLst/>
                <a:cxnLst/>
                <a:rect l="l" t="t" r="r" b="b"/>
                <a:pathLst>
                  <a:path w="647" h="8749" extrusionOk="0">
                    <a:moveTo>
                      <a:pt x="199" y="1"/>
                    </a:moveTo>
                    <a:cubicBezTo>
                      <a:pt x="11" y="1460"/>
                      <a:pt x="1" y="2919"/>
                      <a:pt x="33" y="4383"/>
                    </a:cubicBezTo>
                    <a:cubicBezTo>
                      <a:pt x="81" y="5846"/>
                      <a:pt x="175" y="7303"/>
                      <a:pt x="446" y="8749"/>
                    </a:cubicBezTo>
                    <a:cubicBezTo>
                      <a:pt x="634" y="7290"/>
                      <a:pt x="646" y="5831"/>
                      <a:pt x="612" y="4366"/>
                    </a:cubicBezTo>
                    <a:cubicBezTo>
                      <a:pt x="563" y="2904"/>
                      <a:pt x="469" y="1448"/>
                      <a:pt x="199"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7" name="Google Shape;1457;p37">
                <a:extLst>
                  <a:ext uri="{FF2B5EF4-FFF2-40B4-BE49-F238E27FC236}">
                    <a16:creationId xmlns:a16="http://schemas.microsoft.com/office/drawing/2014/main" id="{319F5BAB-5EE0-5BA6-0CB8-FCB02D293BC3}"/>
                  </a:ext>
                </a:extLst>
              </p:cNvPr>
              <p:cNvSpPr/>
              <p:nvPr/>
            </p:nvSpPr>
            <p:spPr>
              <a:xfrm>
                <a:off x="7156056" y="4246766"/>
                <a:ext cx="318718" cy="462472"/>
              </a:xfrm>
              <a:custGeom>
                <a:avLst/>
                <a:gdLst/>
                <a:ahLst/>
                <a:cxnLst/>
                <a:rect l="l" t="t" r="r" b="b"/>
                <a:pathLst>
                  <a:path w="7199" h="9358" extrusionOk="0">
                    <a:moveTo>
                      <a:pt x="5845" y="1"/>
                    </a:moveTo>
                    <a:cubicBezTo>
                      <a:pt x="5702" y="1"/>
                      <a:pt x="5558" y="39"/>
                      <a:pt x="5427" y="112"/>
                    </a:cubicBezTo>
                    <a:cubicBezTo>
                      <a:pt x="5144" y="271"/>
                      <a:pt x="4991" y="558"/>
                      <a:pt x="4895" y="856"/>
                    </a:cubicBezTo>
                    <a:cubicBezTo>
                      <a:pt x="4736" y="1357"/>
                      <a:pt x="4682" y="1905"/>
                      <a:pt x="4710" y="2437"/>
                    </a:cubicBezTo>
                    <a:cubicBezTo>
                      <a:pt x="4314" y="2288"/>
                      <a:pt x="3897" y="2149"/>
                      <a:pt x="3483" y="2114"/>
                    </a:cubicBezTo>
                    <a:cubicBezTo>
                      <a:pt x="3429" y="2109"/>
                      <a:pt x="3376" y="2107"/>
                      <a:pt x="3322" y="2107"/>
                    </a:cubicBezTo>
                    <a:cubicBezTo>
                      <a:pt x="2990" y="2107"/>
                      <a:pt x="2655" y="2197"/>
                      <a:pt x="2391" y="2429"/>
                    </a:cubicBezTo>
                    <a:cubicBezTo>
                      <a:pt x="2137" y="2651"/>
                      <a:pt x="1983" y="3014"/>
                      <a:pt x="2018" y="3374"/>
                    </a:cubicBezTo>
                    <a:cubicBezTo>
                      <a:pt x="1883" y="3339"/>
                      <a:pt x="1744" y="3310"/>
                      <a:pt x="1605" y="3303"/>
                    </a:cubicBezTo>
                    <a:cubicBezTo>
                      <a:pt x="1577" y="3302"/>
                      <a:pt x="1549" y="3301"/>
                      <a:pt x="1521" y="3301"/>
                    </a:cubicBezTo>
                    <a:cubicBezTo>
                      <a:pt x="1150" y="3301"/>
                      <a:pt x="766" y="3448"/>
                      <a:pt x="559" y="3813"/>
                    </a:cubicBezTo>
                    <a:cubicBezTo>
                      <a:pt x="401" y="4093"/>
                      <a:pt x="411" y="4478"/>
                      <a:pt x="597" y="4723"/>
                    </a:cubicBezTo>
                    <a:cubicBezTo>
                      <a:pt x="468" y="4757"/>
                      <a:pt x="350" y="4828"/>
                      <a:pt x="258" y="4936"/>
                    </a:cubicBezTo>
                    <a:cubicBezTo>
                      <a:pt x="1" y="5241"/>
                      <a:pt x="40" y="5704"/>
                      <a:pt x="292" y="5996"/>
                    </a:cubicBezTo>
                    <a:cubicBezTo>
                      <a:pt x="431" y="6156"/>
                      <a:pt x="603" y="6270"/>
                      <a:pt x="771" y="6386"/>
                    </a:cubicBezTo>
                    <a:cubicBezTo>
                      <a:pt x="877" y="6461"/>
                      <a:pt x="983" y="6538"/>
                      <a:pt x="1088" y="6612"/>
                    </a:cubicBezTo>
                    <a:cubicBezTo>
                      <a:pt x="1022" y="6640"/>
                      <a:pt x="961" y="6682"/>
                      <a:pt x="907" y="6738"/>
                    </a:cubicBezTo>
                    <a:cubicBezTo>
                      <a:pt x="518" y="7153"/>
                      <a:pt x="753" y="7862"/>
                      <a:pt x="1119" y="8107"/>
                    </a:cubicBezTo>
                    <a:cubicBezTo>
                      <a:pt x="2523" y="9044"/>
                      <a:pt x="3610" y="9358"/>
                      <a:pt x="4435" y="9358"/>
                    </a:cubicBezTo>
                    <a:cubicBezTo>
                      <a:pt x="5972" y="9358"/>
                      <a:pt x="6600" y="8267"/>
                      <a:pt x="6678" y="8085"/>
                    </a:cubicBezTo>
                    <a:cubicBezTo>
                      <a:pt x="6870" y="7633"/>
                      <a:pt x="6988" y="7147"/>
                      <a:pt x="7064" y="6652"/>
                    </a:cubicBezTo>
                    <a:cubicBezTo>
                      <a:pt x="7095" y="6445"/>
                      <a:pt x="7118" y="6235"/>
                      <a:pt x="7129" y="6025"/>
                    </a:cubicBezTo>
                    <a:lnTo>
                      <a:pt x="7129" y="6026"/>
                    </a:lnTo>
                    <a:cubicBezTo>
                      <a:pt x="7199" y="5941"/>
                      <a:pt x="6769" y="2763"/>
                      <a:pt x="6765" y="1815"/>
                    </a:cubicBezTo>
                    <a:cubicBezTo>
                      <a:pt x="6761" y="1220"/>
                      <a:pt x="6847" y="502"/>
                      <a:pt x="6273" y="128"/>
                    </a:cubicBezTo>
                    <a:cubicBezTo>
                      <a:pt x="6141" y="42"/>
                      <a:pt x="5993" y="1"/>
                      <a:pt x="5845" y="1"/>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8" name="Google Shape;1458;p37">
                <a:extLst>
                  <a:ext uri="{FF2B5EF4-FFF2-40B4-BE49-F238E27FC236}">
                    <a16:creationId xmlns:a16="http://schemas.microsoft.com/office/drawing/2014/main" id="{3BC03299-DC3C-D39E-EB93-EB95397DE476}"/>
                  </a:ext>
                </a:extLst>
              </p:cNvPr>
              <p:cNvSpPr/>
              <p:nvPr/>
            </p:nvSpPr>
            <p:spPr>
              <a:xfrm>
                <a:off x="7181423" y="4479083"/>
                <a:ext cx="192674" cy="72400"/>
              </a:xfrm>
              <a:custGeom>
                <a:avLst/>
                <a:gdLst/>
                <a:ahLst/>
                <a:cxnLst/>
                <a:rect l="l" t="t" r="r" b="b"/>
                <a:pathLst>
                  <a:path w="4352" h="1465" extrusionOk="0">
                    <a:moveTo>
                      <a:pt x="324" y="1"/>
                    </a:moveTo>
                    <a:cubicBezTo>
                      <a:pt x="235" y="1"/>
                      <a:pt x="147" y="3"/>
                      <a:pt x="58" y="7"/>
                    </a:cubicBezTo>
                    <a:cubicBezTo>
                      <a:pt x="25" y="8"/>
                      <a:pt x="0" y="38"/>
                      <a:pt x="2" y="73"/>
                    </a:cubicBezTo>
                    <a:cubicBezTo>
                      <a:pt x="2" y="101"/>
                      <a:pt x="20" y="125"/>
                      <a:pt x="42" y="133"/>
                    </a:cubicBezTo>
                    <a:cubicBezTo>
                      <a:pt x="49" y="135"/>
                      <a:pt x="55" y="135"/>
                      <a:pt x="62" y="135"/>
                    </a:cubicBezTo>
                    <a:cubicBezTo>
                      <a:pt x="149" y="131"/>
                      <a:pt x="236" y="130"/>
                      <a:pt x="323" y="130"/>
                    </a:cubicBezTo>
                    <a:cubicBezTo>
                      <a:pt x="1712" y="130"/>
                      <a:pt x="3098" y="594"/>
                      <a:pt x="4253" y="1453"/>
                    </a:cubicBezTo>
                    <a:cubicBezTo>
                      <a:pt x="4262" y="1461"/>
                      <a:pt x="4274" y="1464"/>
                      <a:pt x="4285" y="1464"/>
                    </a:cubicBezTo>
                    <a:cubicBezTo>
                      <a:pt x="4303" y="1464"/>
                      <a:pt x="4322" y="1454"/>
                      <a:pt x="4333" y="1435"/>
                    </a:cubicBezTo>
                    <a:cubicBezTo>
                      <a:pt x="4352" y="1405"/>
                      <a:pt x="4344" y="1365"/>
                      <a:pt x="4318" y="1346"/>
                    </a:cubicBezTo>
                    <a:cubicBezTo>
                      <a:pt x="3144" y="473"/>
                      <a:pt x="1735" y="1"/>
                      <a:pt x="324"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9" name="Google Shape;1459;p37">
                <a:extLst>
                  <a:ext uri="{FF2B5EF4-FFF2-40B4-BE49-F238E27FC236}">
                    <a16:creationId xmlns:a16="http://schemas.microsoft.com/office/drawing/2014/main" id="{4F547D1E-BECF-42F8-2B2D-80ABAA461C9F}"/>
                  </a:ext>
                </a:extLst>
              </p:cNvPr>
              <p:cNvSpPr/>
              <p:nvPr/>
            </p:nvSpPr>
            <p:spPr>
              <a:xfrm>
                <a:off x="7203426" y="4571348"/>
                <a:ext cx="146763" cy="67409"/>
              </a:xfrm>
              <a:custGeom>
                <a:avLst/>
                <a:gdLst/>
                <a:ahLst/>
                <a:cxnLst/>
                <a:rect l="l" t="t" r="r" b="b"/>
                <a:pathLst>
                  <a:path w="3315" h="1364" extrusionOk="0">
                    <a:moveTo>
                      <a:pt x="151" y="1"/>
                    </a:moveTo>
                    <a:cubicBezTo>
                      <a:pt x="121" y="1"/>
                      <a:pt x="90" y="1"/>
                      <a:pt x="59" y="2"/>
                    </a:cubicBezTo>
                    <a:cubicBezTo>
                      <a:pt x="27" y="2"/>
                      <a:pt x="1" y="32"/>
                      <a:pt x="2" y="68"/>
                    </a:cubicBezTo>
                    <a:cubicBezTo>
                      <a:pt x="3" y="103"/>
                      <a:pt x="28" y="131"/>
                      <a:pt x="60" y="131"/>
                    </a:cubicBezTo>
                    <a:cubicBezTo>
                      <a:pt x="61" y="131"/>
                      <a:pt x="61" y="131"/>
                      <a:pt x="62" y="131"/>
                    </a:cubicBezTo>
                    <a:cubicBezTo>
                      <a:pt x="91" y="130"/>
                      <a:pt x="121" y="129"/>
                      <a:pt x="150" y="129"/>
                    </a:cubicBezTo>
                    <a:cubicBezTo>
                      <a:pt x="1301" y="129"/>
                      <a:pt x="2345" y="746"/>
                      <a:pt x="3218" y="1354"/>
                    </a:cubicBezTo>
                    <a:cubicBezTo>
                      <a:pt x="3222" y="1357"/>
                      <a:pt x="3226" y="1359"/>
                      <a:pt x="3231" y="1361"/>
                    </a:cubicBezTo>
                    <a:cubicBezTo>
                      <a:pt x="3237" y="1363"/>
                      <a:pt x="3243" y="1364"/>
                      <a:pt x="3249" y="1364"/>
                    </a:cubicBezTo>
                    <a:cubicBezTo>
                      <a:pt x="3268" y="1364"/>
                      <a:pt x="3286" y="1353"/>
                      <a:pt x="3297" y="1333"/>
                    </a:cubicBezTo>
                    <a:cubicBezTo>
                      <a:pt x="3314" y="1304"/>
                      <a:pt x="3306" y="1263"/>
                      <a:pt x="3279" y="1244"/>
                    </a:cubicBezTo>
                    <a:cubicBezTo>
                      <a:pt x="2393" y="627"/>
                      <a:pt x="1330" y="1"/>
                      <a:pt x="151"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0" name="Google Shape;1460;p37">
                <a:extLst>
                  <a:ext uri="{FF2B5EF4-FFF2-40B4-BE49-F238E27FC236}">
                    <a16:creationId xmlns:a16="http://schemas.microsoft.com/office/drawing/2014/main" id="{6FE2CF55-4CD1-9555-2B6D-0CE1E7C2CD5A}"/>
                  </a:ext>
                </a:extLst>
              </p:cNvPr>
              <p:cNvSpPr/>
              <p:nvPr/>
            </p:nvSpPr>
            <p:spPr>
              <a:xfrm>
                <a:off x="7364264" y="4362554"/>
                <a:ext cx="40199" cy="43292"/>
              </a:xfrm>
              <a:custGeom>
                <a:avLst/>
                <a:gdLst/>
                <a:ahLst/>
                <a:cxnLst/>
                <a:rect l="l" t="t" r="r" b="b"/>
                <a:pathLst>
                  <a:path w="908" h="876" extrusionOk="0">
                    <a:moveTo>
                      <a:pt x="72" y="0"/>
                    </a:moveTo>
                    <a:cubicBezTo>
                      <a:pt x="55" y="0"/>
                      <a:pt x="39" y="7"/>
                      <a:pt x="25" y="21"/>
                    </a:cubicBezTo>
                    <a:cubicBezTo>
                      <a:pt x="3" y="45"/>
                      <a:pt x="1" y="93"/>
                      <a:pt x="29" y="115"/>
                    </a:cubicBezTo>
                    <a:cubicBezTo>
                      <a:pt x="303" y="328"/>
                      <a:pt x="554" y="572"/>
                      <a:pt x="772" y="844"/>
                    </a:cubicBezTo>
                    <a:cubicBezTo>
                      <a:pt x="787" y="863"/>
                      <a:pt x="808" y="876"/>
                      <a:pt x="830" y="876"/>
                    </a:cubicBezTo>
                    <a:cubicBezTo>
                      <a:pt x="841" y="876"/>
                      <a:pt x="852" y="872"/>
                      <a:pt x="863" y="866"/>
                    </a:cubicBezTo>
                    <a:cubicBezTo>
                      <a:pt x="890" y="849"/>
                      <a:pt x="907" y="803"/>
                      <a:pt x="884" y="775"/>
                    </a:cubicBezTo>
                    <a:cubicBezTo>
                      <a:pt x="659" y="493"/>
                      <a:pt x="403" y="238"/>
                      <a:pt x="119" y="18"/>
                    </a:cubicBezTo>
                    <a:cubicBezTo>
                      <a:pt x="105" y="7"/>
                      <a:pt x="88" y="0"/>
                      <a:pt x="72"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1" name="Google Shape;1461;p37">
                <a:extLst>
                  <a:ext uri="{FF2B5EF4-FFF2-40B4-BE49-F238E27FC236}">
                    <a16:creationId xmlns:a16="http://schemas.microsoft.com/office/drawing/2014/main" id="{340AA9D1-732C-01FF-8124-D983D1606C28}"/>
                  </a:ext>
                </a:extLst>
              </p:cNvPr>
              <p:cNvSpPr/>
              <p:nvPr/>
            </p:nvSpPr>
            <p:spPr>
              <a:xfrm>
                <a:off x="7249778" y="4405845"/>
                <a:ext cx="126132" cy="64246"/>
              </a:xfrm>
              <a:custGeom>
                <a:avLst/>
                <a:gdLst/>
                <a:ahLst/>
                <a:cxnLst/>
                <a:rect l="l" t="t" r="r" b="b"/>
                <a:pathLst>
                  <a:path w="2849" h="1300" extrusionOk="0">
                    <a:moveTo>
                      <a:pt x="96" y="0"/>
                    </a:moveTo>
                    <a:cubicBezTo>
                      <a:pt x="23" y="0"/>
                      <a:pt x="0" y="116"/>
                      <a:pt x="80" y="130"/>
                    </a:cubicBezTo>
                    <a:cubicBezTo>
                      <a:pt x="1035" y="291"/>
                      <a:pt x="1941" y="687"/>
                      <a:pt x="2705" y="1285"/>
                    </a:cubicBezTo>
                    <a:cubicBezTo>
                      <a:pt x="2718" y="1295"/>
                      <a:pt x="2733" y="1300"/>
                      <a:pt x="2747" y="1300"/>
                    </a:cubicBezTo>
                    <a:cubicBezTo>
                      <a:pt x="2801" y="1300"/>
                      <a:pt x="2849" y="1230"/>
                      <a:pt x="2795" y="1187"/>
                    </a:cubicBezTo>
                    <a:cubicBezTo>
                      <a:pt x="2014" y="577"/>
                      <a:pt x="1087" y="165"/>
                      <a:pt x="109" y="1"/>
                    </a:cubicBezTo>
                    <a:cubicBezTo>
                      <a:pt x="104" y="1"/>
                      <a:pt x="100" y="0"/>
                      <a:pt x="9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2" name="Google Shape;1462;p37">
                <a:extLst>
                  <a:ext uri="{FF2B5EF4-FFF2-40B4-BE49-F238E27FC236}">
                    <a16:creationId xmlns:a16="http://schemas.microsoft.com/office/drawing/2014/main" id="{F0AB19A3-1356-C1D8-0D88-CF7CF7989ADC}"/>
                  </a:ext>
                </a:extLst>
              </p:cNvPr>
              <p:cNvSpPr/>
              <p:nvPr/>
            </p:nvSpPr>
            <p:spPr>
              <a:xfrm>
                <a:off x="5548781" y="4284027"/>
                <a:ext cx="318718" cy="462522"/>
              </a:xfrm>
              <a:custGeom>
                <a:avLst/>
                <a:gdLst/>
                <a:ahLst/>
                <a:cxnLst/>
                <a:rect l="l" t="t" r="r" b="b"/>
                <a:pathLst>
                  <a:path w="7199" h="9359" extrusionOk="0">
                    <a:moveTo>
                      <a:pt x="1355" y="0"/>
                    </a:moveTo>
                    <a:cubicBezTo>
                      <a:pt x="1207" y="0"/>
                      <a:pt x="1058" y="42"/>
                      <a:pt x="927" y="128"/>
                    </a:cubicBezTo>
                    <a:cubicBezTo>
                      <a:pt x="352" y="503"/>
                      <a:pt x="438" y="1221"/>
                      <a:pt x="434" y="1814"/>
                    </a:cubicBezTo>
                    <a:cubicBezTo>
                      <a:pt x="430" y="2764"/>
                      <a:pt x="0" y="5942"/>
                      <a:pt x="71" y="6025"/>
                    </a:cubicBezTo>
                    <a:cubicBezTo>
                      <a:pt x="81" y="6236"/>
                      <a:pt x="103" y="6446"/>
                      <a:pt x="136" y="6653"/>
                    </a:cubicBezTo>
                    <a:cubicBezTo>
                      <a:pt x="211" y="7147"/>
                      <a:pt x="329" y="7633"/>
                      <a:pt x="521" y="8085"/>
                    </a:cubicBezTo>
                    <a:cubicBezTo>
                      <a:pt x="599" y="8268"/>
                      <a:pt x="1227" y="9358"/>
                      <a:pt x="2765" y="9358"/>
                    </a:cubicBezTo>
                    <a:cubicBezTo>
                      <a:pt x="3590" y="9358"/>
                      <a:pt x="4676" y="9044"/>
                      <a:pt x="6080" y="8107"/>
                    </a:cubicBezTo>
                    <a:cubicBezTo>
                      <a:pt x="6447" y="7863"/>
                      <a:pt x="6680" y="7154"/>
                      <a:pt x="6292" y="6738"/>
                    </a:cubicBezTo>
                    <a:cubicBezTo>
                      <a:pt x="6239" y="6681"/>
                      <a:pt x="6176" y="6641"/>
                      <a:pt x="6112" y="6611"/>
                    </a:cubicBezTo>
                    <a:cubicBezTo>
                      <a:pt x="6217" y="6537"/>
                      <a:pt x="6322" y="6462"/>
                      <a:pt x="6428" y="6386"/>
                    </a:cubicBezTo>
                    <a:cubicBezTo>
                      <a:pt x="6595" y="6271"/>
                      <a:pt x="6769" y="6156"/>
                      <a:pt x="6908" y="5997"/>
                    </a:cubicBezTo>
                    <a:cubicBezTo>
                      <a:pt x="7158" y="5704"/>
                      <a:pt x="7199" y="5242"/>
                      <a:pt x="6940" y="4937"/>
                    </a:cubicBezTo>
                    <a:cubicBezTo>
                      <a:pt x="6849" y="4828"/>
                      <a:pt x="6730" y="4756"/>
                      <a:pt x="6602" y="4724"/>
                    </a:cubicBezTo>
                    <a:cubicBezTo>
                      <a:pt x="6788" y="4477"/>
                      <a:pt x="6797" y="4094"/>
                      <a:pt x="6640" y="3813"/>
                    </a:cubicBezTo>
                    <a:cubicBezTo>
                      <a:pt x="6434" y="3448"/>
                      <a:pt x="6050" y="3302"/>
                      <a:pt x="5677" y="3302"/>
                    </a:cubicBezTo>
                    <a:cubicBezTo>
                      <a:pt x="5649" y="3302"/>
                      <a:pt x="5621" y="3302"/>
                      <a:pt x="5593" y="3304"/>
                    </a:cubicBezTo>
                    <a:cubicBezTo>
                      <a:pt x="5454" y="3311"/>
                      <a:pt x="5317" y="3339"/>
                      <a:pt x="5182" y="3374"/>
                    </a:cubicBezTo>
                    <a:cubicBezTo>
                      <a:pt x="5217" y="3014"/>
                      <a:pt x="5062" y="2652"/>
                      <a:pt x="4807" y="2430"/>
                    </a:cubicBezTo>
                    <a:cubicBezTo>
                      <a:pt x="4543" y="2197"/>
                      <a:pt x="4205" y="2107"/>
                      <a:pt x="3873" y="2107"/>
                    </a:cubicBezTo>
                    <a:cubicBezTo>
                      <a:pt x="3820" y="2107"/>
                      <a:pt x="3768" y="2109"/>
                      <a:pt x="3716" y="2113"/>
                    </a:cubicBezTo>
                    <a:cubicBezTo>
                      <a:pt x="3301" y="2149"/>
                      <a:pt x="2885" y="2288"/>
                      <a:pt x="2489" y="2438"/>
                    </a:cubicBezTo>
                    <a:cubicBezTo>
                      <a:pt x="2516" y="1904"/>
                      <a:pt x="2463" y="1357"/>
                      <a:pt x="2303" y="857"/>
                    </a:cubicBezTo>
                    <a:cubicBezTo>
                      <a:pt x="2209" y="558"/>
                      <a:pt x="2055" y="271"/>
                      <a:pt x="1772" y="112"/>
                    </a:cubicBezTo>
                    <a:cubicBezTo>
                      <a:pt x="1642" y="38"/>
                      <a:pt x="1498" y="0"/>
                      <a:pt x="1355" y="0"/>
                    </a:cubicBezTo>
                    <a:close/>
                  </a:path>
                </a:pathLst>
              </a:custGeom>
              <a:solidFill>
                <a:srgbClr val="D99964"/>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3" name="Google Shape;1463;p37">
                <a:extLst>
                  <a:ext uri="{FF2B5EF4-FFF2-40B4-BE49-F238E27FC236}">
                    <a16:creationId xmlns:a16="http://schemas.microsoft.com/office/drawing/2014/main" id="{F41A0A64-A6B1-5102-F4DE-82C3F9EBBE4A}"/>
                  </a:ext>
                </a:extLst>
              </p:cNvPr>
              <p:cNvSpPr/>
              <p:nvPr/>
            </p:nvSpPr>
            <p:spPr>
              <a:xfrm>
                <a:off x="5649454" y="4516345"/>
                <a:ext cx="192674" cy="72400"/>
              </a:xfrm>
              <a:custGeom>
                <a:avLst/>
                <a:gdLst/>
                <a:ahLst/>
                <a:cxnLst/>
                <a:rect l="l" t="t" r="r" b="b"/>
                <a:pathLst>
                  <a:path w="4352" h="1465" extrusionOk="0">
                    <a:moveTo>
                      <a:pt x="4033" y="0"/>
                    </a:moveTo>
                    <a:cubicBezTo>
                      <a:pt x="2620" y="0"/>
                      <a:pt x="1210" y="473"/>
                      <a:pt x="35" y="1346"/>
                    </a:cubicBezTo>
                    <a:cubicBezTo>
                      <a:pt x="9" y="1366"/>
                      <a:pt x="1" y="1406"/>
                      <a:pt x="19" y="1436"/>
                    </a:cubicBezTo>
                    <a:cubicBezTo>
                      <a:pt x="30" y="1455"/>
                      <a:pt x="49" y="1465"/>
                      <a:pt x="67" y="1465"/>
                    </a:cubicBezTo>
                    <a:cubicBezTo>
                      <a:pt x="78" y="1465"/>
                      <a:pt x="89" y="1461"/>
                      <a:pt x="99" y="1454"/>
                    </a:cubicBezTo>
                    <a:cubicBezTo>
                      <a:pt x="1254" y="595"/>
                      <a:pt x="2640" y="130"/>
                      <a:pt x="4029" y="130"/>
                    </a:cubicBezTo>
                    <a:cubicBezTo>
                      <a:pt x="4116" y="130"/>
                      <a:pt x="4204" y="132"/>
                      <a:pt x="4291" y="136"/>
                    </a:cubicBezTo>
                    <a:cubicBezTo>
                      <a:pt x="4297" y="136"/>
                      <a:pt x="4304" y="134"/>
                      <a:pt x="4310" y="133"/>
                    </a:cubicBezTo>
                    <a:cubicBezTo>
                      <a:pt x="4332" y="125"/>
                      <a:pt x="4351" y="102"/>
                      <a:pt x="4351" y="73"/>
                    </a:cubicBezTo>
                    <a:cubicBezTo>
                      <a:pt x="4352" y="38"/>
                      <a:pt x="4327" y="7"/>
                      <a:pt x="4295" y="6"/>
                    </a:cubicBezTo>
                    <a:cubicBezTo>
                      <a:pt x="4207" y="2"/>
                      <a:pt x="4120" y="0"/>
                      <a:pt x="4033"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4" name="Google Shape;1464;p37">
                <a:extLst>
                  <a:ext uri="{FF2B5EF4-FFF2-40B4-BE49-F238E27FC236}">
                    <a16:creationId xmlns:a16="http://schemas.microsoft.com/office/drawing/2014/main" id="{55CD2FF5-F649-A4A9-F4CB-CD65FE8F3373}"/>
                  </a:ext>
                </a:extLst>
              </p:cNvPr>
              <p:cNvSpPr/>
              <p:nvPr/>
            </p:nvSpPr>
            <p:spPr>
              <a:xfrm>
                <a:off x="5673405" y="4608659"/>
                <a:ext cx="146719" cy="67409"/>
              </a:xfrm>
              <a:custGeom>
                <a:avLst/>
                <a:gdLst/>
                <a:ahLst/>
                <a:cxnLst/>
                <a:rect l="l" t="t" r="r" b="b"/>
                <a:pathLst>
                  <a:path w="3314" h="1364" extrusionOk="0">
                    <a:moveTo>
                      <a:pt x="3163" y="0"/>
                    </a:moveTo>
                    <a:cubicBezTo>
                      <a:pt x="1984" y="0"/>
                      <a:pt x="921" y="627"/>
                      <a:pt x="35" y="1243"/>
                    </a:cubicBezTo>
                    <a:cubicBezTo>
                      <a:pt x="8" y="1263"/>
                      <a:pt x="0" y="1303"/>
                      <a:pt x="17" y="1333"/>
                    </a:cubicBezTo>
                    <a:cubicBezTo>
                      <a:pt x="28" y="1352"/>
                      <a:pt x="47" y="1363"/>
                      <a:pt x="66" y="1363"/>
                    </a:cubicBezTo>
                    <a:cubicBezTo>
                      <a:pt x="72" y="1363"/>
                      <a:pt x="78" y="1362"/>
                      <a:pt x="83" y="1360"/>
                    </a:cubicBezTo>
                    <a:cubicBezTo>
                      <a:pt x="88" y="1359"/>
                      <a:pt x="92" y="1356"/>
                      <a:pt x="96" y="1354"/>
                    </a:cubicBezTo>
                    <a:cubicBezTo>
                      <a:pt x="969" y="746"/>
                      <a:pt x="2013" y="129"/>
                      <a:pt x="3165" y="129"/>
                    </a:cubicBezTo>
                    <a:cubicBezTo>
                      <a:pt x="3194" y="129"/>
                      <a:pt x="3223" y="129"/>
                      <a:pt x="3252" y="130"/>
                    </a:cubicBezTo>
                    <a:cubicBezTo>
                      <a:pt x="3285" y="130"/>
                      <a:pt x="3311" y="103"/>
                      <a:pt x="3312" y="68"/>
                    </a:cubicBezTo>
                    <a:cubicBezTo>
                      <a:pt x="3313" y="32"/>
                      <a:pt x="3287" y="2"/>
                      <a:pt x="3255" y="2"/>
                    </a:cubicBezTo>
                    <a:cubicBezTo>
                      <a:pt x="3224" y="1"/>
                      <a:pt x="3194" y="0"/>
                      <a:pt x="3163"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5" name="Google Shape;1465;p37">
                <a:extLst>
                  <a:ext uri="{FF2B5EF4-FFF2-40B4-BE49-F238E27FC236}">
                    <a16:creationId xmlns:a16="http://schemas.microsoft.com/office/drawing/2014/main" id="{4298EF10-583D-42CC-95B1-E0B820FA5E0B}"/>
                  </a:ext>
                </a:extLst>
              </p:cNvPr>
              <p:cNvSpPr/>
              <p:nvPr/>
            </p:nvSpPr>
            <p:spPr>
              <a:xfrm>
                <a:off x="5619084" y="4399865"/>
                <a:ext cx="40199" cy="43292"/>
              </a:xfrm>
              <a:custGeom>
                <a:avLst/>
                <a:gdLst/>
                <a:ahLst/>
                <a:cxnLst/>
                <a:rect l="l" t="t" r="r" b="b"/>
                <a:pathLst>
                  <a:path w="908" h="876" extrusionOk="0">
                    <a:moveTo>
                      <a:pt x="836" y="0"/>
                    </a:moveTo>
                    <a:cubicBezTo>
                      <a:pt x="820" y="0"/>
                      <a:pt x="803" y="6"/>
                      <a:pt x="789" y="17"/>
                    </a:cubicBezTo>
                    <a:cubicBezTo>
                      <a:pt x="505" y="238"/>
                      <a:pt x="249" y="493"/>
                      <a:pt x="24" y="774"/>
                    </a:cubicBezTo>
                    <a:cubicBezTo>
                      <a:pt x="1" y="802"/>
                      <a:pt x="18" y="848"/>
                      <a:pt x="45" y="865"/>
                    </a:cubicBezTo>
                    <a:cubicBezTo>
                      <a:pt x="56" y="872"/>
                      <a:pt x="67" y="875"/>
                      <a:pt x="78" y="875"/>
                    </a:cubicBezTo>
                    <a:cubicBezTo>
                      <a:pt x="101" y="875"/>
                      <a:pt x="121" y="862"/>
                      <a:pt x="136" y="843"/>
                    </a:cubicBezTo>
                    <a:cubicBezTo>
                      <a:pt x="354" y="572"/>
                      <a:pt x="605" y="328"/>
                      <a:pt x="879" y="115"/>
                    </a:cubicBezTo>
                    <a:cubicBezTo>
                      <a:pt x="908" y="92"/>
                      <a:pt x="905" y="44"/>
                      <a:pt x="883" y="21"/>
                    </a:cubicBezTo>
                    <a:cubicBezTo>
                      <a:pt x="870" y="7"/>
                      <a:pt x="853" y="0"/>
                      <a:pt x="836"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6" name="Google Shape;1466;p37">
                <a:extLst>
                  <a:ext uri="{FF2B5EF4-FFF2-40B4-BE49-F238E27FC236}">
                    <a16:creationId xmlns:a16="http://schemas.microsoft.com/office/drawing/2014/main" id="{B965312F-944A-3605-7A0A-10BA8618124F}"/>
                  </a:ext>
                </a:extLst>
              </p:cNvPr>
              <p:cNvSpPr/>
              <p:nvPr/>
            </p:nvSpPr>
            <p:spPr>
              <a:xfrm>
                <a:off x="5647639" y="4443057"/>
                <a:ext cx="126177" cy="64295"/>
              </a:xfrm>
              <a:custGeom>
                <a:avLst/>
                <a:gdLst/>
                <a:ahLst/>
                <a:cxnLst/>
                <a:rect l="l" t="t" r="r" b="b"/>
                <a:pathLst>
                  <a:path w="2850" h="1301" extrusionOk="0">
                    <a:moveTo>
                      <a:pt x="2752" y="1"/>
                    </a:moveTo>
                    <a:cubicBezTo>
                      <a:pt x="2749" y="1"/>
                      <a:pt x="2745" y="1"/>
                      <a:pt x="2741" y="2"/>
                    </a:cubicBezTo>
                    <a:cubicBezTo>
                      <a:pt x="1761" y="167"/>
                      <a:pt x="835" y="578"/>
                      <a:pt x="55" y="1189"/>
                    </a:cubicBezTo>
                    <a:cubicBezTo>
                      <a:pt x="1" y="1230"/>
                      <a:pt x="48" y="1300"/>
                      <a:pt x="102" y="1300"/>
                    </a:cubicBezTo>
                    <a:cubicBezTo>
                      <a:pt x="116" y="1300"/>
                      <a:pt x="131" y="1296"/>
                      <a:pt x="144" y="1285"/>
                    </a:cubicBezTo>
                    <a:cubicBezTo>
                      <a:pt x="907" y="689"/>
                      <a:pt x="1815" y="291"/>
                      <a:pt x="2769" y="132"/>
                    </a:cubicBezTo>
                    <a:cubicBezTo>
                      <a:pt x="2850" y="118"/>
                      <a:pt x="2826" y="1"/>
                      <a:pt x="2752"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8" name="Google Shape;1467;p37">
              <a:extLst>
                <a:ext uri="{FF2B5EF4-FFF2-40B4-BE49-F238E27FC236}">
                  <a16:creationId xmlns:a16="http://schemas.microsoft.com/office/drawing/2014/main" id="{75051D2B-3A77-97DE-F936-151139146CC6}"/>
                </a:ext>
              </a:extLst>
            </p:cNvPr>
            <p:cNvGrpSpPr/>
            <p:nvPr/>
          </p:nvGrpSpPr>
          <p:grpSpPr>
            <a:xfrm>
              <a:off x="6106674" y="3324926"/>
              <a:ext cx="391546" cy="575051"/>
              <a:chOff x="4450203" y="4661388"/>
              <a:chExt cx="391546" cy="575051"/>
            </a:xfrm>
          </p:grpSpPr>
          <p:sp>
            <p:nvSpPr>
              <p:cNvPr id="2350" name="Google Shape;1468;p37">
                <a:extLst>
                  <a:ext uri="{FF2B5EF4-FFF2-40B4-BE49-F238E27FC236}">
                    <a16:creationId xmlns:a16="http://schemas.microsoft.com/office/drawing/2014/main" id="{29624919-0406-4619-AB02-68BB7C5A08AA}"/>
                  </a:ext>
                </a:extLst>
              </p:cNvPr>
              <p:cNvSpPr/>
              <p:nvPr/>
            </p:nvSpPr>
            <p:spPr>
              <a:xfrm>
                <a:off x="4450203" y="4661388"/>
                <a:ext cx="391546" cy="575051"/>
              </a:xfrm>
              <a:custGeom>
                <a:avLst/>
                <a:gdLst/>
                <a:ahLst/>
                <a:cxnLst/>
                <a:rect l="l" t="t" r="r" b="b"/>
                <a:pathLst>
                  <a:path w="8844" h="11636" extrusionOk="0">
                    <a:moveTo>
                      <a:pt x="4511" y="1971"/>
                    </a:moveTo>
                    <a:cubicBezTo>
                      <a:pt x="4652" y="1971"/>
                      <a:pt x="4790" y="1981"/>
                      <a:pt x="4925" y="2004"/>
                    </a:cubicBezTo>
                    <a:cubicBezTo>
                      <a:pt x="5799" y="2149"/>
                      <a:pt x="6462" y="2760"/>
                      <a:pt x="6351" y="3422"/>
                    </a:cubicBezTo>
                    <a:cubicBezTo>
                      <a:pt x="6191" y="4384"/>
                      <a:pt x="4495" y="4972"/>
                      <a:pt x="3588" y="4972"/>
                    </a:cubicBezTo>
                    <a:cubicBezTo>
                      <a:pt x="3534" y="4972"/>
                      <a:pt x="3482" y="4969"/>
                      <a:pt x="3434" y="4965"/>
                    </a:cubicBezTo>
                    <a:cubicBezTo>
                      <a:pt x="3593" y="4011"/>
                      <a:pt x="3728" y="3001"/>
                      <a:pt x="3858" y="2026"/>
                    </a:cubicBezTo>
                    <a:cubicBezTo>
                      <a:pt x="4083" y="1993"/>
                      <a:pt x="4300" y="1971"/>
                      <a:pt x="4511" y="1971"/>
                    </a:cubicBezTo>
                    <a:close/>
                    <a:moveTo>
                      <a:pt x="3139" y="6629"/>
                    </a:moveTo>
                    <a:cubicBezTo>
                      <a:pt x="4573" y="7001"/>
                      <a:pt x="5510" y="7772"/>
                      <a:pt x="5377" y="8566"/>
                    </a:cubicBezTo>
                    <a:cubicBezTo>
                      <a:pt x="5268" y="9222"/>
                      <a:pt x="4378" y="9671"/>
                      <a:pt x="3591" y="9671"/>
                    </a:cubicBezTo>
                    <a:cubicBezTo>
                      <a:pt x="3487" y="9671"/>
                      <a:pt x="3384" y="9663"/>
                      <a:pt x="3285" y="9646"/>
                    </a:cubicBezTo>
                    <a:cubicBezTo>
                      <a:pt x="3009" y="9601"/>
                      <a:pt x="2786" y="9546"/>
                      <a:pt x="2596" y="9481"/>
                    </a:cubicBezTo>
                    <a:cubicBezTo>
                      <a:pt x="2791" y="8516"/>
                      <a:pt x="2967" y="7564"/>
                      <a:pt x="3139" y="6629"/>
                    </a:cubicBezTo>
                    <a:close/>
                    <a:moveTo>
                      <a:pt x="3770" y="0"/>
                    </a:moveTo>
                    <a:cubicBezTo>
                      <a:pt x="3129" y="0"/>
                      <a:pt x="2473" y="47"/>
                      <a:pt x="1861" y="130"/>
                    </a:cubicBezTo>
                    <a:cubicBezTo>
                      <a:pt x="1724" y="1484"/>
                      <a:pt x="1569" y="2784"/>
                      <a:pt x="1339" y="4237"/>
                    </a:cubicBezTo>
                    <a:cubicBezTo>
                      <a:pt x="1309" y="4431"/>
                      <a:pt x="1277" y="4630"/>
                      <a:pt x="1243" y="4833"/>
                    </a:cubicBezTo>
                    <a:cubicBezTo>
                      <a:pt x="930" y="6710"/>
                      <a:pt x="461" y="8925"/>
                      <a:pt x="0" y="10894"/>
                    </a:cubicBezTo>
                    <a:lnTo>
                      <a:pt x="2168" y="11456"/>
                    </a:lnTo>
                    <a:cubicBezTo>
                      <a:pt x="2343" y="11502"/>
                      <a:pt x="2518" y="11548"/>
                      <a:pt x="2729" y="11583"/>
                    </a:cubicBezTo>
                    <a:cubicBezTo>
                      <a:pt x="2941" y="11618"/>
                      <a:pt x="3161" y="11635"/>
                      <a:pt x="3386" y="11635"/>
                    </a:cubicBezTo>
                    <a:cubicBezTo>
                      <a:pt x="4966" y="11635"/>
                      <a:pt x="6767" y="10792"/>
                      <a:pt x="7367" y="9498"/>
                    </a:cubicBezTo>
                    <a:cubicBezTo>
                      <a:pt x="7451" y="9316"/>
                      <a:pt x="7513" y="9125"/>
                      <a:pt x="7545" y="8928"/>
                    </a:cubicBezTo>
                    <a:cubicBezTo>
                      <a:pt x="7618" y="8493"/>
                      <a:pt x="7602" y="8111"/>
                      <a:pt x="7515" y="7773"/>
                    </a:cubicBezTo>
                    <a:cubicBezTo>
                      <a:pt x="7407" y="7356"/>
                      <a:pt x="7192" y="7007"/>
                      <a:pt x="6902" y="6706"/>
                    </a:cubicBezTo>
                    <a:cubicBezTo>
                      <a:pt x="6673" y="6468"/>
                      <a:pt x="6399" y="6260"/>
                      <a:pt x="6093" y="6073"/>
                    </a:cubicBezTo>
                    <a:cubicBezTo>
                      <a:pt x="7271" y="5689"/>
                      <a:pt x="8341" y="4952"/>
                      <a:pt x="8574" y="3561"/>
                    </a:cubicBezTo>
                    <a:cubicBezTo>
                      <a:pt x="8844" y="1943"/>
                      <a:pt x="7396" y="454"/>
                      <a:pt x="5406" y="122"/>
                    </a:cubicBezTo>
                    <a:cubicBezTo>
                      <a:pt x="4902" y="38"/>
                      <a:pt x="4342" y="0"/>
                      <a:pt x="3770"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1" name="Google Shape;1469;p37">
                <a:extLst>
                  <a:ext uri="{FF2B5EF4-FFF2-40B4-BE49-F238E27FC236}">
                    <a16:creationId xmlns:a16="http://schemas.microsoft.com/office/drawing/2014/main" id="{B46B5CB6-7951-DBA6-F484-03132920AC69}"/>
                  </a:ext>
                </a:extLst>
              </p:cNvPr>
              <p:cNvSpPr/>
              <p:nvPr/>
            </p:nvSpPr>
            <p:spPr>
              <a:xfrm>
                <a:off x="4450203" y="4870726"/>
                <a:ext cx="337268" cy="365708"/>
              </a:xfrm>
              <a:custGeom>
                <a:avLst/>
                <a:gdLst/>
                <a:ahLst/>
                <a:cxnLst/>
                <a:rect l="l" t="t" r="r" b="b"/>
                <a:pathLst>
                  <a:path w="7618" h="7400" extrusionOk="0">
                    <a:moveTo>
                      <a:pt x="3139" y="2393"/>
                    </a:moveTo>
                    <a:cubicBezTo>
                      <a:pt x="4573" y="2765"/>
                      <a:pt x="5510" y="3536"/>
                      <a:pt x="5377" y="4330"/>
                    </a:cubicBezTo>
                    <a:cubicBezTo>
                      <a:pt x="5268" y="4986"/>
                      <a:pt x="4378" y="5435"/>
                      <a:pt x="3591" y="5435"/>
                    </a:cubicBezTo>
                    <a:cubicBezTo>
                      <a:pt x="3487" y="5435"/>
                      <a:pt x="3384" y="5427"/>
                      <a:pt x="3285" y="5410"/>
                    </a:cubicBezTo>
                    <a:cubicBezTo>
                      <a:pt x="3009" y="5365"/>
                      <a:pt x="2786" y="5310"/>
                      <a:pt x="2598" y="5245"/>
                    </a:cubicBezTo>
                    <a:cubicBezTo>
                      <a:pt x="2791" y="4280"/>
                      <a:pt x="2967" y="3328"/>
                      <a:pt x="3139" y="2393"/>
                    </a:cubicBezTo>
                    <a:close/>
                    <a:moveTo>
                      <a:pt x="1340" y="1"/>
                    </a:moveTo>
                    <a:cubicBezTo>
                      <a:pt x="1309" y="195"/>
                      <a:pt x="1277" y="395"/>
                      <a:pt x="1244" y="597"/>
                    </a:cubicBezTo>
                    <a:cubicBezTo>
                      <a:pt x="931" y="2474"/>
                      <a:pt x="461" y="4689"/>
                      <a:pt x="0" y="6658"/>
                    </a:cubicBezTo>
                    <a:lnTo>
                      <a:pt x="2168" y="7220"/>
                    </a:lnTo>
                    <a:cubicBezTo>
                      <a:pt x="2343" y="7266"/>
                      <a:pt x="2518" y="7312"/>
                      <a:pt x="2729" y="7347"/>
                    </a:cubicBezTo>
                    <a:cubicBezTo>
                      <a:pt x="2941" y="7382"/>
                      <a:pt x="3162" y="7400"/>
                      <a:pt x="3388" y="7400"/>
                    </a:cubicBezTo>
                    <a:cubicBezTo>
                      <a:pt x="4968" y="7400"/>
                      <a:pt x="6768" y="6556"/>
                      <a:pt x="7367" y="5262"/>
                    </a:cubicBezTo>
                    <a:cubicBezTo>
                      <a:pt x="7451" y="5080"/>
                      <a:pt x="7513" y="4889"/>
                      <a:pt x="7545" y="4692"/>
                    </a:cubicBezTo>
                    <a:cubicBezTo>
                      <a:pt x="7618" y="4257"/>
                      <a:pt x="7602" y="3875"/>
                      <a:pt x="7515" y="3537"/>
                    </a:cubicBezTo>
                    <a:cubicBezTo>
                      <a:pt x="7407" y="3120"/>
                      <a:pt x="7193" y="2771"/>
                      <a:pt x="6902" y="2470"/>
                    </a:cubicBezTo>
                    <a:cubicBezTo>
                      <a:pt x="6634" y="2509"/>
                      <a:pt x="6362" y="2528"/>
                      <a:pt x="6091" y="2528"/>
                    </a:cubicBezTo>
                    <a:cubicBezTo>
                      <a:pt x="6006" y="2528"/>
                      <a:pt x="5922" y="2527"/>
                      <a:pt x="5837" y="2523"/>
                    </a:cubicBezTo>
                    <a:cubicBezTo>
                      <a:pt x="5182" y="2494"/>
                      <a:pt x="4533" y="2357"/>
                      <a:pt x="3924" y="2112"/>
                    </a:cubicBezTo>
                    <a:cubicBezTo>
                      <a:pt x="3356" y="1885"/>
                      <a:pt x="2830" y="1562"/>
                      <a:pt x="2367" y="1163"/>
                    </a:cubicBezTo>
                    <a:cubicBezTo>
                      <a:pt x="1974" y="824"/>
                      <a:pt x="1629" y="430"/>
                      <a:pt x="134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2" name="Google Shape;1470;p37">
                <a:extLst>
                  <a:ext uri="{FF2B5EF4-FFF2-40B4-BE49-F238E27FC236}">
                    <a16:creationId xmlns:a16="http://schemas.microsoft.com/office/drawing/2014/main" id="{669F63CB-9AB6-2B5B-CCD7-DE3D3CEC1F92}"/>
                  </a:ext>
                </a:extLst>
              </p:cNvPr>
              <p:cNvSpPr/>
              <p:nvPr/>
            </p:nvSpPr>
            <p:spPr>
              <a:xfrm>
                <a:off x="4709855" y="4702851"/>
                <a:ext cx="102358" cy="191848"/>
              </a:xfrm>
              <a:custGeom>
                <a:avLst/>
                <a:gdLst/>
                <a:ahLst/>
                <a:cxnLst/>
                <a:rect l="l" t="t" r="r" b="b"/>
                <a:pathLst>
                  <a:path w="2312" h="3882" extrusionOk="0">
                    <a:moveTo>
                      <a:pt x="414" y="0"/>
                    </a:moveTo>
                    <a:cubicBezTo>
                      <a:pt x="136" y="0"/>
                      <a:pt x="0" y="470"/>
                      <a:pt x="312" y="640"/>
                    </a:cubicBezTo>
                    <a:cubicBezTo>
                      <a:pt x="1337" y="1197"/>
                      <a:pt x="1490" y="2527"/>
                      <a:pt x="744" y="3377"/>
                    </a:cubicBezTo>
                    <a:cubicBezTo>
                      <a:pt x="540" y="3607"/>
                      <a:pt x="770" y="3882"/>
                      <a:pt x="1015" y="3882"/>
                    </a:cubicBezTo>
                    <a:cubicBezTo>
                      <a:pt x="1101" y="3882"/>
                      <a:pt x="1189" y="3848"/>
                      <a:pt x="1260" y="3766"/>
                    </a:cubicBezTo>
                    <a:cubicBezTo>
                      <a:pt x="2311" y="2574"/>
                      <a:pt x="1922" y="783"/>
                      <a:pt x="558" y="40"/>
                    </a:cubicBezTo>
                    <a:cubicBezTo>
                      <a:pt x="507" y="13"/>
                      <a:pt x="459" y="0"/>
                      <a:pt x="414"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3" name="Google Shape;1471;p37">
                <a:extLst>
                  <a:ext uri="{FF2B5EF4-FFF2-40B4-BE49-F238E27FC236}">
                    <a16:creationId xmlns:a16="http://schemas.microsoft.com/office/drawing/2014/main" id="{6D1635B2-1F14-FF29-EFF1-38ECF73515EB}"/>
                  </a:ext>
                </a:extLst>
              </p:cNvPr>
              <p:cNvSpPr/>
              <p:nvPr/>
            </p:nvSpPr>
            <p:spPr>
              <a:xfrm>
                <a:off x="4678334" y="4894842"/>
                <a:ext cx="61893" cy="50952"/>
              </a:xfrm>
              <a:custGeom>
                <a:avLst/>
                <a:gdLst/>
                <a:ahLst/>
                <a:cxnLst/>
                <a:rect l="l" t="t" r="r" b="b"/>
                <a:pathLst>
                  <a:path w="1398" h="1031" extrusionOk="0">
                    <a:moveTo>
                      <a:pt x="1017" y="0"/>
                    </a:moveTo>
                    <a:cubicBezTo>
                      <a:pt x="977" y="0"/>
                      <a:pt x="938" y="9"/>
                      <a:pt x="902" y="30"/>
                    </a:cubicBezTo>
                    <a:cubicBezTo>
                      <a:pt x="685" y="153"/>
                      <a:pt x="468" y="278"/>
                      <a:pt x="252" y="401"/>
                    </a:cubicBezTo>
                    <a:cubicBezTo>
                      <a:pt x="100" y="487"/>
                      <a:pt x="1" y="645"/>
                      <a:pt x="74" y="823"/>
                    </a:cubicBezTo>
                    <a:cubicBezTo>
                      <a:pt x="118" y="934"/>
                      <a:pt x="252" y="1030"/>
                      <a:pt x="381" y="1030"/>
                    </a:cubicBezTo>
                    <a:cubicBezTo>
                      <a:pt x="420" y="1030"/>
                      <a:pt x="459" y="1021"/>
                      <a:pt x="494" y="1001"/>
                    </a:cubicBezTo>
                    <a:cubicBezTo>
                      <a:pt x="713" y="878"/>
                      <a:pt x="929" y="753"/>
                      <a:pt x="1146" y="630"/>
                    </a:cubicBezTo>
                    <a:cubicBezTo>
                      <a:pt x="1298" y="543"/>
                      <a:pt x="1397" y="384"/>
                      <a:pt x="1324" y="207"/>
                    </a:cubicBezTo>
                    <a:cubicBezTo>
                      <a:pt x="1280" y="96"/>
                      <a:pt x="1146" y="0"/>
                      <a:pt x="1017"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54" name="Google Shape;1472;p37">
                <a:extLst>
                  <a:ext uri="{FF2B5EF4-FFF2-40B4-BE49-F238E27FC236}">
                    <a16:creationId xmlns:a16="http://schemas.microsoft.com/office/drawing/2014/main" id="{035FA6D3-467A-9731-099C-F115FBFC9483}"/>
                  </a:ext>
                </a:extLst>
              </p:cNvPr>
              <p:cNvSpPr/>
              <p:nvPr/>
            </p:nvSpPr>
            <p:spPr>
              <a:xfrm>
                <a:off x="4603515" y="5092023"/>
                <a:ext cx="157433" cy="109564"/>
              </a:xfrm>
              <a:custGeom>
                <a:avLst/>
                <a:gdLst/>
                <a:ahLst/>
                <a:cxnLst/>
                <a:rect l="l" t="t" r="r" b="b"/>
                <a:pathLst>
                  <a:path w="3556" h="2217" extrusionOk="0">
                    <a:moveTo>
                      <a:pt x="3128" y="0"/>
                    </a:moveTo>
                    <a:cubicBezTo>
                      <a:pt x="3012" y="0"/>
                      <a:pt x="2894" y="53"/>
                      <a:pt x="2825" y="178"/>
                    </a:cubicBezTo>
                    <a:cubicBezTo>
                      <a:pt x="2339" y="1047"/>
                      <a:pt x="1397" y="1558"/>
                      <a:pt x="415" y="1574"/>
                    </a:cubicBezTo>
                    <a:cubicBezTo>
                      <a:pt x="1" y="1582"/>
                      <a:pt x="83" y="2217"/>
                      <a:pt x="490" y="2217"/>
                    </a:cubicBezTo>
                    <a:cubicBezTo>
                      <a:pt x="492" y="2217"/>
                      <a:pt x="494" y="2217"/>
                      <a:pt x="496" y="2217"/>
                    </a:cubicBezTo>
                    <a:cubicBezTo>
                      <a:pt x="1727" y="2196"/>
                      <a:pt x="2830" y="1486"/>
                      <a:pt x="3423" y="422"/>
                    </a:cubicBezTo>
                    <a:cubicBezTo>
                      <a:pt x="3556" y="185"/>
                      <a:pt x="3345" y="0"/>
                      <a:pt x="3128"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 name="Google Shape;1473;p37">
              <a:extLst>
                <a:ext uri="{FF2B5EF4-FFF2-40B4-BE49-F238E27FC236}">
                  <a16:creationId xmlns:a16="http://schemas.microsoft.com/office/drawing/2014/main" id="{C5A456FA-FD0F-0F18-D49F-6435BCDBF688}"/>
                </a:ext>
              </a:extLst>
            </p:cNvPr>
            <p:cNvGrpSpPr/>
            <p:nvPr/>
          </p:nvGrpSpPr>
          <p:grpSpPr>
            <a:xfrm>
              <a:off x="5564762" y="3054269"/>
              <a:ext cx="364708" cy="639640"/>
              <a:chOff x="6138962" y="1866319"/>
              <a:chExt cx="364708" cy="639640"/>
            </a:xfrm>
          </p:grpSpPr>
          <p:sp>
            <p:nvSpPr>
              <p:cNvPr id="2346" name="Google Shape;1474;p37">
                <a:extLst>
                  <a:ext uri="{FF2B5EF4-FFF2-40B4-BE49-F238E27FC236}">
                    <a16:creationId xmlns:a16="http://schemas.microsoft.com/office/drawing/2014/main" id="{527D2C8D-9145-094B-1ECE-AD269E64E85A}"/>
                  </a:ext>
                </a:extLst>
              </p:cNvPr>
              <p:cNvSpPr/>
              <p:nvPr/>
            </p:nvSpPr>
            <p:spPr>
              <a:xfrm>
                <a:off x="6138962" y="1866319"/>
                <a:ext cx="364708" cy="639595"/>
              </a:xfrm>
              <a:custGeom>
                <a:avLst/>
                <a:gdLst/>
                <a:ahLst/>
                <a:cxnLst/>
                <a:rect l="l" t="t" r="r" b="b"/>
                <a:pathLst>
                  <a:path w="7928" h="12455" extrusionOk="0">
                    <a:moveTo>
                      <a:pt x="2637" y="2136"/>
                    </a:moveTo>
                    <a:lnTo>
                      <a:pt x="4259" y="6972"/>
                    </a:lnTo>
                    <a:lnTo>
                      <a:pt x="3078" y="7212"/>
                    </a:lnTo>
                    <a:lnTo>
                      <a:pt x="2458" y="7339"/>
                    </a:lnTo>
                    <a:lnTo>
                      <a:pt x="2456" y="7339"/>
                    </a:lnTo>
                    <a:lnTo>
                      <a:pt x="2477" y="6751"/>
                    </a:lnTo>
                    <a:lnTo>
                      <a:pt x="2637" y="2136"/>
                    </a:lnTo>
                    <a:close/>
                    <a:moveTo>
                      <a:pt x="3977" y="1"/>
                    </a:moveTo>
                    <a:lnTo>
                      <a:pt x="941" y="240"/>
                    </a:lnTo>
                    <a:lnTo>
                      <a:pt x="613" y="4495"/>
                    </a:lnTo>
                    <a:lnTo>
                      <a:pt x="0" y="12454"/>
                    </a:lnTo>
                    <a:lnTo>
                      <a:pt x="0" y="12454"/>
                    </a:lnTo>
                    <a:lnTo>
                      <a:pt x="2299" y="12271"/>
                    </a:lnTo>
                    <a:lnTo>
                      <a:pt x="2406" y="9126"/>
                    </a:lnTo>
                    <a:lnTo>
                      <a:pt x="4801" y="8626"/>
                    </a:lnTo>
                    <a:lnTo>
                      <a:pt x="5549" y="10814"/>
                    </a:lnTo>
                    <a:lnTo>
                      <a:pt x="7927" y="10617"/>
                    </a:lnTo>
                    <a:lnTo>
                      <a:pt x="7211" y="8694"/>
                    </a:lnTo>
                    <a:lnTo>
                      <a:pt x="3977" y="1"/>
                    </a:ln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7" name="Google Shape;1475;p37">
                <a:extLst>
                  <a:ext uri="{FF2B5EF4-FFF2-40B4-BE49-F238E27FC236}">
                    <a16:creationId xmlns:a16="http://schemas.microsoft.com/office/drawing/2014/main" id="{5062853A-AC58-75BF-B53F-CFC5BB71FFFC}"/>
                  </a:ext>
                </a:extLst>
              </p:cNvPr>
              <p:cNvSpPr/>
              <p:nvPr/>
            </p:nvSpPr>
            <p:spPr>
              <a:xfrm>
                <a:off x="6139008" y="2097090"/>
                <a:ext cx="364662" cy="408869"/>
              </a:xfrm>
              <a:custGeom>
                <a:avLst/>
                <a:gdLst/>
                <a:ahLst/>
                <a:cxnLst/>
                <a:rect l="l" t="t" r="r" b="b"/>
                <a:pathLst>
                  <a:path w="7927" h="7962" extrusionOk="0">
                    <a:moveTo>
                      <a:pt x="612" y="1"/>
                    </a:moveTo>
                    <a:lnTo>
                      <a:pt x="1" y="7961"/>
                    </a:lnTo>
                    <a:lnTo>
                      <a:pt x="2298" y="7777"/>
                    </a:lnTo>
                    <a:lnTo>
                      <a:pt x="2405" y="4632"/>
                    </a:lnTo>
                    <a:lnTo>
                      <a:pt x="4800" y="4132"/>
                    </a:lnTo>
                    <a:lnTo>
                      <a:pt x="5548" y="6321"/>
                    </a:lnTo>
                    <a:lnTo>
                      <a:pt x="7926" y="6123"/>
                    </a:lnTo>
                    <a:lnTo>
                      <a:pt x="7210" y="4200"/>
                    </a:lnTo>
                    <a:cubicBezTo>
                      <a:pt x="6806" y="4167"/>
                      <a:pt x="6405" y="4104"/>
                      <a:pt x="6009" y="4013"/>
                    </a:cubicBezTo>
                    <a:cubicBezTo>
                      <a:pt x="5209" y="3828"/>
                      <a:pt x="4433" y="3528"/>
                      <a:pt x="3719" y="3123"/>
                    </a:cubicBezTo>
                    <a:cubicBezTo>
                      <a:pt x="3500" y="2998"/>
                      <a:pt x="3284" y="2863"/>
                      <a:pt x="3077" y="2718"/>
                    </a:cubicBezTo>
                    <a:lnTo>
                      <a:pt x="2455" y="2845"/>
                    </a:lnTo>
                    <a:lnTo>
                      <a:pt x="2476" y="2257"/>
                    </a:lnTo>
                    <a:cubicBezTo>
                      <a:pt x="2223" y="2044"/>
                      <a:pt x="1983" y="1814"/>
                      <a:pt x="1758" y="1571"/>
                    </a:cubicBezTo>
                    <a:cubicBezTo>
                      <a:pt x="1316" y="1093"/>
                      <a:pt x="932" y="566"/>
                      <a:pt x="612"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8" name="Google Shape;1476;p37">
                <a:extLst>
                  <a:ext uri="{FF2B5EF4-FFF2-40B4-BE49-F238E27FC236}">
                    <a16:creationId xmlns:a16="http://schemas.microsoft.com/office/drawing/2014/main" id="{318AE4E6-7228-97AC-3FA0-D5003AAD53A6}"/>
                  </a:ext>
                </a:extLst>
              </p:cNvPr>
              <p:cNvSpPr/>
              <p:nvPr/>
            </p:nvSpPr>
            <p:spPr>
              <a:xfrm>
                <a:off x="6280420" y="1904575"/>
                <a:ext cx="97341" cy="217067"/>
              </a:xfrm>
              <a:custGeom>
                <a:avLst/>
                <a:gdLst/>
                <a:ahLst/>
                <a:cxnLst/>
                <a:rect l="l" t="t" r="r" b="b"/>
                <a:pathLst>
                  <a:path w="2116" h="4227" extrusionOk="0">
                    <a:moveTo>
                      <a:pt x="429" y="0"/>
                    </a:moveTo>
                    <a:cubicBezTo>
                      <a:pt x="224" y="0"/>
                      <a:pt x="0" y="214"/>
                      <a:pt x="97" y="471"/>
                    </a:cubicBezTo>
                    <a:cubicBezTo>
                      <a:pt x="544" y="1661"/>
                      <a:pt x="991" y="2851"/>
                      <a:pt x="1437" y="4041"/>
                    </a:cubicBezTo>
                    <a:cubicBezTo>
                      <a:pt x="1487" y="4172"/>
                      <a:pt x="1585" y="4226"/>
                      <a:pt x="1688" y="4226"/>
                    </a:cubicBezTo>
                    <a:cubicBezTo>
                      <a:pt x="1892" y="4226"/>
                      <a:pt x="2116" y="4012"/>
                      <a:pt x="2019" y="3755"/>
                    </a:cubicBezTo>
                    <a:cubicBezTo>
                      <a:pt x="1572" y="2565"/>
                      <a:pt x="1126" y="1375"/>
                      <a:pt x="679" y="186"/>
                    </a:cubicBezTo>
                    <a:cubicBezTo>
                      <a:pt x="630" y="55"/>
                      <a:pt x="532" y="0"/>
                      <a:pt x="429"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9" name="Google Shape;1477;p37">
                <a:extLst>
                  <a:ext uri="{FF2B5EF4-FFF2-40B4-BE49-F238E27FC236}">
                    <a16:creationId xmlns:a16="http://schemas.microsoft.com/office/drawing/2014/main" id="{EF49D45E-61A3-D1DD-9F54-DD97D83ABF49}"/>
                  </a:ext>
                </a:extLst>
              </p:cNvPr>
              <p:cNvSpPr/>
              <p:nvPr/>
            </p:nvSpPr>
            <p:spPr>
              <a:xfrm>
                <a:off x="6359452" y="2142741"/>
                <a:ext cx="62425" cy="111435"/>
              </a:xfrm>
              <a:custGeom>
                <a:avLst/>
                <a:gdLst/>
                <a:ahLst/>
                <a:cxnLst/>
                <a:rect l="l" t="t" r="r" b="b"/>
                <a:pathLst>
                  <a:path w="1357" h="2170" extrusionOk="0">
                    <a:moveTo>
                      <a:pt x="428" y="0"/>
                    </a:moveTo>
                    <a:cubicBezTo>
                      <a:pt x="224" y="0"/>
                      <a:pt x="0" y="214"/>
                      <a:pt x="99" y="472"/>
                    </a:cubicBezTo>
                    <a:cubicBezTo>
                      <a:pt x="292" y="976"/>
                      <a:pt x="484" y="1480"/>
                      <a:pt x="678" y="1985"/>
                    </a:cubicBezTo>
                    <a:cubicBezTo>
                      <a:pt x="728" y="2115"/>
                      <a:pt x="826" y="2170"/>
                      <a:pt x="929" y="2170"/>
                    </a:cubicBezTo>
                    <a:cubicBezTo>
                      <a:pt x="1134" y="2170"/>
                      <a:pt x="1357" y="1956"/>
                      <a:pt x="1259" y="1699"/>
                    </a:cubicBezTo>
                    <a:cubicBezTo>
                      <a:pt x="1066" y="1195"/>
                      <a:pt x="873" y="690"/>
                      <a:pt x="681" y="186"/>
                    </a:cubicBezTo>
                    <a:cubicBezTo>
                      <a:pt x="630" y="55"/>
                      <a:pt x="532" y="0"/>
                      <a:pt x="428"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0" name="Google Shape;1478;p37">
              <a:extLst>
                <a:ext uri="{FF2B5EF4-FFF2-40B4-BE49-F238E27FC236}">
                  <a16:creationId xmlns:a16="http://schemas.microsoft.com/office/drawing/2014/main" id="{F67BEF0E-EA1B-2DDA-C81D-62BAF19E9853}"/>
                </a:ext>
              </a:extLst>
            </p:cNvPr>
            <p:cNvGrpSpPr/>
            <p:nvPr/>
          </p:nvGrpSpPr>
          <p:grpSpPr>
            <a:xfrm>
              <a:off x="3517449" y="2838567"/>
              <a:ext cx="3123982" cy="3007134"/>
              <a:chOff x="3788199" y="2983467"/>
              <a:chExt cx="3123982" cy="3007134"/>
            </a:xfrm>
          </p:grpSpPr>
          <p:sp>
            <p:nvSpPr>
              <p:cNvPr id="21" name="Google Shape;1479;p37">
                <a:extLst>
                  <a:ext uri="{FF2B5EF4-FFF2-40B4-BE49-F238E27FC236}">
                    <a16:creationId xmlns:a16="http://schemas.microsoft.com/office/drawing/2014/main" id="{E7609402-10AA-401B-4339-45EF7E71DF85}"/>
                  </a:ext>
                </a:extLst>
              </p:cNvPr>
              <p:cNvSpPr/>
              <p:nvPr/>
            </p:nvSpPr>
            <p:spPr>
              <a:xfrm>
                <a:off x="4229087" y="4380675"/>
                <a:ext cx="543888" cy="1103668"/>
              </a:xfrm>
              <a:custGeom>
                <a:avLst/>
                <a:gdLst/>
                <a:ahLst/>
                <a:cxnLst/>
                <a:rect l="l" t="t" r="r" b="b"/>
                <a:pathLst>
                  <a:path w="11823" h="21492" extrusionOk="0">
                    <a:moveTo>
                      <a:pt x="1993" y="1"/>
                    </a:moveTo>
                    <a:cubicBezTo>
                      <a:pt x="1993" y="1"/>
                      <a:pt x="1155" y="1557"/>
                      <a:pt x="610" y="3927"/>
                    </a:cubicBezTo>
                    <a:cubicBezTo>
                      <a:pt x="237" y="5538"/>
                      <a:pt x="0" y="7526"/>
                      <a:pt x="254" y="9658"/>
                    </a:cubicBezTo>
                    <a:cubicBezTo>
                      <a:pt x="276" y="9835"/>
                      <a:pt x="300" y="10013"/>
                      <a:pt x="328" y="10193"/>
                    </a:cubicBezTo>
                    <a:cubicBezTo>
                      <a:pt x="924" y="14001"/>
                      <a:pt x="3144" y="18196"/>
                      <a:pt x="8951" y="21491"/>
                    </a:cubicBezTo>
                    <a:cubicBezTo>
                      <a:pt x="9492" y="20305"/>
                      <a:pt x="9903" y="19172"/>
                      <a:pt x="10200" y="18090"/>
                    </a:cubicBezTo>
                    <a:cubicBezTo>
                      <a:pt x="10477" y="17084"/>
                      <a:pt x="10655" y="16123"/>
                      <a:pt x="10748" y="15206"/>
                    </a:cubicBezTo>
                    <a:cubicBezTo>
                      <a:pt x="11823" y="4756"/>
                      <a:pt x="1993" y="1"/>
                      <a:pt x="1993" y="1"/>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1480;p37">
                <a:extLst>
                  <a:ext uri="{FF2B5EF4-FFF2-40B4-BE49-F238E27FC236}">
                    <a16:creationId xmlns:a16="http://schemas.microsoft.com/office/drawing/2014/main" id="{92653632-902D-8EA6-ED59-DE960BC64502}"/>
                  </a:ext>
                </a:extLst>
              </p:cNvPr>
              <p:cNvSpPr/>
              <p:nvPr/>
            </p:nvSpPr>
            <p:spPr>
              <a:xfrm>
                <a:off x="4229087" y="4582228"/>
                <a:ext cx="469272" cy="902109"/>
              </a:xfrm>
              <a:custGeom>
                <a:avLst/>
                <a:gdLst/>
                <a:ahLst/>
                <a:cxnLst/>
                <a:rect l="l" t="t" r="r" b="b"/>
                <a:pathLst>
                  <a:path w="10201" h="17567" extrusionOk="0">
                    <a:moveTo>
                      <a:pt x="610" y="1"/>
                    </a:moveTo>
                    <a:cubicBezTo>
                      <a:pt x="237" y="1613"/>
                      <a:pt x="0" y="3601"/>
                      <a:pt x="254" y="5733"/>
                    </a:cubicBezTo>
                    <a:cubicBezTo>
                      <a:pt x="276" y="5910"/>
                      <a:pt x="300" y="6088"/>
                      <a:pt x="328" y="6268"/>
                    </a:cubicBezTo>
                    <a:cubicBezTo>
                      <a:pt x="924" y="10076"/>
                      <a:pt x="3144" y="14271"/>
                      <a:pt x="8951" y="17566"/>
                    </a:cubicBezTo>
                    <a:cubicBezTo>
                      <a:pt x="9492" y="16380"/>
                      <a:pt x="9903" y="15247"/>
                      <a:pt x="10200" y="14165"/>
                    </a:cubicBezTo>
                    <a:lnTo>
                      <a:pt x="10200" y="14163"/>
                    </a:lnTo>
                    <a:cubicBezTo>
                      <a:pt x="8818" y="13974"/>
                      <a:pt x="7531" y="13284"/>
                      <a:pt x="6479" y="12379"/>
                    </a:cubicBezTo>
                    <a:cubicBezTo>
                      <a:pt x="5137" y="11224"/>
                      <a:pt x="4091" y="9726"/>
                      <a:pt x="3225" y="8193"/>
                    </a:cubicBezTo>
                    <a:cubicBezTo>
                      <a:pt x="2344" y="6629"/>
                      <a:pt x="1664" y="4951"/>
                      <a:pt x="1203" y="3217"/>
                    </a:cubicBezTo>
                    <a:cubicBezTo>
                      <a:pt x="924" y="2162"/>
                      <a:pt x="724" y="1085"/>
                      <a:pt x="61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1481;p37">
                <a:extLst>
                  <a:ext uri="{FF2B5EF4-FFF2-40B4-BE49-F238E27FC236}">
                    <a16:creationId xmlns:a16="http://schemas.microsoft.com/office/drawing/2014/main" id="{EF7B4DC1-0781-297B-9463-0194BF3068F5}"/>
                  </a:ext>
                </a:extLst>
              </p:cNvPr>
              <p:cNvSpPr/>
              <p:nvPr/>
            </p:nvSpPr>
            <p:spPr>
              <a:xfrm>
                <a:off x="4359826" y="4489847"/>
                <a:ext cx="264928" cy="965889"/>
              </a:xfrm>
              <a:custGeom>
                <a:avLst/>
                <a:gdLst/>
                <a:ahLst/>
                <a:cxnLst/>
                <a:rect l="l" t="t" r="r" b="b"/>
                <a:pathLst>
                  <a:path w="5759" h="18809" extrusionOk="0">
                    <a:moveTo>
                      <a:pt x="3" y="1"/>
                    </a:moveTo>
                    <a:lnTo>
                      <a:pt x="3" y="1"/>
                    </a:lnTo>
                    <a:cubicBezTo>
                      <a:pt x="0" y="3717"/>
                      <a:pt x="694" y="7496"/>
                      <a:pt x="1895" y="11011"/>
                    </a:cubicBezTo>
                    <a:cubicBezTo>
                      <a:pt x="2845" y="13735"/>
                      <a:pt x="4141" y="16423"/>
                      <a:pt x="5758" y="18808"/>
                    </a:cubicBezTo>
                    <a:cubicBezTo>
                      <a:pt x="4284" y="16338"/>
                      <a:pt x="3054" y="13656"/>
                      <a:pt x="2119" y="10934"/>
                    </a:cubicBezTo>
                    <a:cubicBezTo>
                      <a:pt x="935" y="7426"/>
                      <a:pt x="209" y="3697"/>
                      <a:pt x="3"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 name="Google Shape;1482;p37">
                <a:extLst>
                  <a:ext uri="{FF2B5EF4-FFF2-40B4-BE49-F238E27FC236}">
                    <a16:creationId xmlns:a16="http://schemas.microsoft.com/office/drawing/2014/main" id="{D3E86090-4317-46CD-5D4F-41771F9C50D5}"/>
                  </a:ext>
                </a:extLst>
              </p:cNvPr>
              <p:cNvSpPr/>
              <p:nvPr/>
            </p:nvSpPr>
            <p:spPr>
              <a:xfrm>
                <a:off x="4271455" y="4667060"/>
                <a:ext cx="251266" cy="249265"/>
              </a:xfrm>
              <a:custGeom>
                <a:avLst/>
                <a:gdLst/>
                <a:ahLst/>
                <a:cxnLst/>
                <a:rect l="l" t="t" r="r" b="b"/>
                <a:pathLst>
                  <a:path w="5462" h="4854" extrusionOk="0">
                    <a:moveTo>
                      <a:pt x="5462" y="1"/>
                    </a:moveTo>
                    <a:cubicBezTo>
                      <a:pt x="4914" y="689"/>
                      <a:pt x="4432" y="1431"/>
                      <a:pt x="4016" y="2208"/>
                    </a:cubicBezTo>
                    <a:cubicBezTo>
                      <a:pt x="3627" y="2935"/>
                      <a:pt x="3298" y="3696"/>
                      <a:pt x="3030" y="4477"/>
                    </a:cubicBezTo>
                    <a:lnTo>
                      <a:pt x="3030" y="4477"/>
                    </a:lnTo>
                    <a:cubicBezTo>
                      <a:pt x="2120" y="3050"/>
                      <a:pt x="874" y="1886"/>
                      <a:pt x="0" y="435"/>
                    </a:cubicBezTo>
                    <a:lnTo>
                      <a:pt x="0" y="435"/>
                    </a:lnTo>
                    <a:cubicBezTo>
                      <a:pt x="787" y="1991"/>
                      <a:pt x="2082" y="3226"/>
                      <a:pt x="2982" y="4705"/>
                    </a:cubicBezTo>
                    <a:lnTo>
                      <a:pt x="3073" y="4853"/>
                    </a:lnTo>
                    <a:lnTo>
                      <a:pt x="3128" y="4688"/>
                    </a:lnTo>
                    <a:cubicBezTo>
                      <a:pt x="3676" y="3025"/>
                      <a:pt x="4475" y="1446"/>
                      <a:pt x="5462"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 name="Google Shape;1483;p37">
                <a:extLst>
                  <a:ext uri="{FF2B5EF4-FFF2-40B4-BE49-F238E27FC236}">
                    <a16:creationId xmlns:a16="http://schemas.microsoft.com/office/drawing/2014/main" id="{558C9B7B-3B86-D475-CDB2-89E83B6EF851}"/>
                  </a:ext>
                </a:extLst>
              </p:cNvPr>
              <p:cNvSpPr/>
              <p:nvPr/>
            </p:nvSpPr>
            <p:spPr>
              <a:xfrm>
                <a:off x="4339999" y="4976090"/>
                <a:ext cx="278453" cy="300772"/>
              </a:xfrm>
              <a:custGeom>
                <a:avLst/>
                <a:gdLst/>
                <a:ahLst/>
                <a:cxnLst/>
                <a:rect l="l" t="t" r="r" b="b"/>
                <a:pathLst>
                  <a:path w="6053" h="5857" extrusionOk="0">
                    <a:moveTo>
                      <a:pt x="0" y="1297"/>
                    </a:moveTo>
                    <a:cubicBezTo>
                      <a:pt x="4" y="1301"/>
                      <a:pt x="7" y="1305"/>
                      <a:pt x="11" y="1309"/>
                    </a:cubicBezTo>
                    <a:lnTo>
                      <a:pt x="11" y="1309"/>
                    </a:lnTo>
                    <a:cubicBezTo>
                      <a:pt x="8" y="1305"/>
                      <a:pt x="4" y="1301"/>
                      <a:pt x="1" y="1297"/>
                    </a:cubicBezTo>
                    <a:close/>
                    <a:moveTo>
                      <a:pt x="6053" y="0"/>
                    </a:moveTo>
                    <a:lnTo>
                      <a:pt x="6053" y="0"/>
                    </a:lnTo>
                    <a:cubicBezTo>
                      <a:pt x="5395" y="1355"/>
                      <a:pt x="4871" y="2773"/>
                      <a:pt x="4473" y="4224"/>
                    </a:cubicBezTo>
                    <a:cubicBezTo>
                      <a:pt x="4353" y="4665"/>
                      <a:pt x="4243" y="5108"/>
                      <a:pt x="4143" y="5554"/>
                    </a:cubicBezTo>
                    <a:lnTo>
                      <a:pt x="4143" y="5554"/>
                    </a:lnTo>
                    <a:cubicBezTo>
                      <a:pt x="2656" y="4252"/>
                      <a:pt x="1286" y="2819"/>
                      <a:pt x="11" y="1309"/>
                    </a:cubicBezTo>
                    <a:lnTo>
                      <a:pt x="11" y="1309"/>
                    </a:lnTo>
                    <a:cubicBezTo>
                      <a:pt x="1218" y="2939"/>
                      <a:pt x="2619" y="4424"/>
                      <a:pt x="4140" y="5765"/>
                    </a:cubicBezTo>
                    <a:lnTo>
                      <a:pt x="4243" y="5857"/>
                    </a:lnTo>
                    <a:lnTo>
                      <a:pt x="4272" y="5722"/>
                    </a:lnTo>
                    <a:cubicBezTo>
                      <a:pt x="4680" y="3763"/>
                      <a:pt x="5295" y="1851"/>
                      <a:pt x="6053"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 name="Google Shape;1484;p37">
                <a:extLst>
                  <a:ext uri="{FF2B5EF4-FFF2-40B4-BE49-F238E27FC236}">
                    <a16:creationId xmlns:a16="http://schemas.microsoft.com/office/drawing/2014/main" id="{8AFF0BC4-D3C5-FC6A-3D29-0F30D49688F9}"/>
                  </a:ext>
                </a:extLst>
              </p:cNvPr>
              <p:cNvSpPr/>
              <p:nvPr/>
            </p:nvSpPr>
            <p:spPr>
              <a:xfrm>
                <a:off x="3788199" y="4992316"/>
                <a:ext cx="912920" cy="622187"/>
              </a:xfrm>
              <a:custGeom>
                <a:avLst/>
                <a:gdLst/>
                <a:ahLst/>
                <a:cxnLst/>
                <a:rect l="l" t="t" r="r" b="b"/>
                <a:pathLst>
                  <a:path w="19845" h="12116" extrusionOk="0">
                    <a:moveTo>
                      <a:pt x="4892" y="0"/>
                    </a:moveTo>
                    <a:cubicBezTo>
                      <a:pt x="2050" y="0"/>
                      <a:pt x="0" y="655"/>
                      <a:pt x="0" y="655"/>
                    </a:cubicBezTo>
                    <a:cubicBezTo>
                      <a:pt x="0" y="655"/>
                      <a:pt x="464" y="2360"/>
                      <a:pt x="1701" y="4455"/>
                    </a:cubicBezTo>
                    <a:cubicBezTo>
                      <a:pt x="2541" y="5880"/>
                      <a:pt x="3738" y="7484"/>
                      <a:pt x="5389" y="8856"/>
                    </a:cubicBezTo>
                    <a:cubicBezTo>
                      <a:pt x="5527" y="8970"/>
                      <a:pt x="5668" y="9082"/>
                      <a:pt x="5811" y="9192"/>
                    </a:cubicBezTo>
                    <a:cubicBezTo>
                      <a:pt x="7986" y="10866"/>
                      <a:pt x="10893" y="12115"/>
                      <a:pt x="14725" y="12115"/>
                    </a:cubicBezTo>
                    <a:cubicBezTo>
                      <a:pt x="16276" y="12115"/>
                      <a:pt x="17978" y="11911"/>
                      <a:pt x="19844" y="11447"/>
                    </a:cubicBezTo>
                    <a:cubicBezTo>
                      <a:pt x="19421" y="10214"/>
                      <a:pt x="18937" y="9109"/>
                      <a:pt x="18407" y="8119"/>
                    </a:cubicBezTo>
                    <a:cubicBezTo>
                      <a:pt x="17915" y="7201"/>
                      <a:pt x="17383" y="6381"/>
                      <a:pt x="16820" y="5653"/>
                    </a:cubicBezTo>
                    <a:cubicBezTo>
                      <a:pt x="13251" y="1027"/>
                      <a:pt x="8451" y="0"/>
                      <a:pt x="4892" y="0"/>
                    </a:cubicBezTo>
                    <a:close/>
                  </a:path>
                </a:pathLst>
              </a:custGeom>
              <a:solidFill>
                <a:srgbClr val="A4B42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1485;p37">
                <a:extLst>
                  <a:ext uri="{FF2B5EF4-FFF2-40B4-BE49-F238E27FC236}">
                    <a16:creationId xmlns:a16="http://schemas.microsoft.com/office/drawing/2014/main" id="{C9A6016C-CDC1-3FBB-B192-1F68C2B9C03B}"/>
                  </a:ext>
                </a:extLst>
              </p:cNvPr>
              <p:cNvSpPr/>
              <p:nvPr/>
            </p:nvSpPr>
            <p:spPr>
              <a:xfrm>
                <a:off x="3866404" y="5221085"/>
                <a:ext cx="834715" cy="393412"/>
              </a:xfrm>
              <a:custGeom>
                <a:avLst/>
                <a:gdLst/>
                <a:ahLst/>
                <a:cxnLst/>
                <a:rect l="l" t="t" r="r" b="b"/>
                <a:pathLst>
                  <a:path w="18145" h="7661" extrusionOk="0">
                    <a:moveTo>
                      <a:pt x="1" y="0"/>
                    </a:moveTo>
                    <a:lnTo>
                      <a:pt x="1" y="0"/>
                    </a:lnTo>
                    <a:cubicBezTo>
                      <a:pt x="841" y="1425"/>
                      <a:pt x="2038" y="3029"/>
                      <a:pt x="3689" y="4401"/>
                    </a:cubicBezTo>
                    <a:cubicBezTo>
                      <a:pt x="3827" y="4515"/>
                      <a:pt x="3967" y="4627"/>
                      <a:pt x="4111" y="4737"/>
                    </a:cubicBezTo>
                    <a:cubicBezTo>
                      <a:pt x="6286" y="6411"/>
                      <a:pt x="9193" y="7660"/>
                      <a:pt x="13025" y="7660"/>
                    </a:cubicBezTo>
                    <a:cubicBezTo>
                      <a:pt x="14576" y="7660"/>
                      <a:pt x="16278" y="7456"/>
                      <a:pt x="18144" y="6992"/>
                    </a:cubicBezTo>
                    <a:cubicBezTo>
                      <a:pt x="17721" y="5759"/>
                      <a:pt x="17237" y="4654"/>
                      <a:pt x="16707" y="3664"/>
                    </a:cubicBezTo>
                    <a:cubicBezTo>
                      <a:pt x="15575" y="4478"/>
                      <a:pt x="14166" y="4864"/>
                      <a:pt x="12780" y="4933"/>
                    </a:cubicBezTo>
                    <a:cubicBezTo>
                      <a:pt x="12606" y="4941"/>
                      <a:pt x="12432" y="4946"/>
                      <a:pt x="12258" y="4946"/>
                    </a:cubicBezTo>
                    <a:cubicBezTo>
                      <a:pt x="10661" y="4946"/>
                      <a:pt x="9056" y="4603"/>
                      <a:pt x="7539" y="4137"/>
                    </a:cubicBezTo>
                    <a:cubicBezTo>
                      <a:pt x="5822" y="3612"/>
                      <a:pt x="4174" y="2863"/>
                      <a:pt x="2645" y="1922"/>
                    </a:cubicBezTo>
                    <a:cubicBezTo>
                      <a:pt x="1716" y="1351"/>
                      <a:pt x="829" y="708"/>
                      <a:pt x="1" y="0"/>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1486;p37">
                <a:extLst>
                  <a:ext uri="{FF2B5EF4-FFF2-40B4-BE49-F238E27FC236}">
                    <a16:creationId xmlns:a16="http://schemas.microsoft.com/office/drawing/2014/main" id="{278BC5A1-F790-229B-89C2-DA03800A6A1E}"/>
                  </a:ext>
                </a:extLst>
              </p:cNvPr>
              <p:cNvSpPr/>
              <p:nvPr/>
            </p:nvSpPr>
            <p:spPr>
              <a:xfrm>
                <a:off x="3883977" y="5074991"/>
                <a:ext cx="787793" cy="496835"/>
              </a:xfrm>
              <a:custGeom>
                <a:avLst/>
                <a:gdLst/>
                <a:ahLst/>
                <a:cxnLst/>
                <a:rect l="l" t="t" r="r" b="b"/>
                <a:pathLst>
                  <a:path w="17125" h="9675" extrusionOk="0">
                    <a:moveTo>
                      <a:pt x="0" y="1"/>
                    </a:moveTo>
                    <a:lnTo>
                      <a:pt x="0" y="1"/>
                    </a:lnTo>
                    <a:cubicBezTo>
                      <a:pt x="2556" y="2697"/>
                      <a:pt x="5662" y="4960"/>
                      <a:pt x="8955" y="6681"/>
                    </a:cubicBezTo>
                    <a:cubicBezTo>
                      <a:pt x="11518" y="8001"/>
                      <a:pt x="14308" y="9059"/>
                      <a:pt x="17124" y="9674"/>
                    </a:cubicBezTo>
                    <a:cubicBezTo>
                      <a:pt x="14354" y="8898"/>
                      <a:pt x="11615" y="7800"/>
                      <a:pt x="9064" y="6471"/>
                    </a:cubicBezTo>
                    <a:cubicBezTo>
                      <a:pt x="5789" y="4743"/>
                      <a:pt x="2695" y="2539"/>
                      <a:pt x="0"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1487;p37">
                <a:extLst>
                  <a:ext uri="{FF2B5EF4-FFF2-40B4-BE49-F238E27FC236}">
                    <a16:creationId xmlns:a16="http://schemas.microsoft.com/office/drawing/2014/main" id="{5AAC7303-991E-48F6-F29D-E0B1375C5FA2}"/>
                  </a:ext>
                </a:extLst>
              </p:cNvPr>
              <p:cNvSpPr/>
              <p:nvPr/>
            </p:nvSpPr>
            <p:spPr>
              <a:xfrm>
                <a:off x="3942906" y="5078329"/>
                <a:ext cx="242571" cy="265236"/>
              </a:xfrm>
              <a:custGeom>
                <a:avLst/>
                <a:gdLst/>
                <a:ahLst/>
                <a:cxnLst/>
                <a:rect l="l" t="t" r="r" b="b"/>
                <a:pathLst>
                  <a:path w="5273" h="5165" extrusionOk="0">
                    <a:moveTo>
                      <a:pt x="3661" y="1"/>
                    </a:moveTo>
                    <a:lnTo>
                      <a:pt x="3661" y="1"/>
                    </a:lnTo>
                    <a:cubicBezTo>
                      <a:pt x="3738" y="877"/>
                      <a:pt x="3898" y="1747"/>
                      <a:pt x="4132" y="2597"/>
                    </a:cubicBezTo>
                    <a:cubicBezTo>
                      <a:pt x="4350" y="3393"/>
                      <a:pt x="4636" y="4170"/>
                      <a:pt x="4979" y="4921"/>
                    </a:cubicBezTo>
                    <a:lnTo>
                      <a:pt x="4979" y="4921"/>
                    </a:lnTo>
                    <a:cubicBezTo>
                      <a:pt x="3336" y="4513"/>
                      <a:pt x="1631" y="4529"/>
                      <a:pt x="0" y="4078"/>
                    </a:cubicBezTo>
                    <a:lnTo>
                      <a:pt x="0" y="4078"/>
                    </a:lnTo>
                    <a:cubicBezTo>
                      <a:pt x="1642" y="4663"/>
                      <a:pt x="3432" y="4667"/>
                      <a:pt x="5103" y="5119"/>
                    </a:cubicBezTo>
                    <a:lnTo>
                      <a:pt x="5272" y="5165"/>
                    </a:lnTo>
                    <a:lnTo>
                      <a:pt x="5197" y="5008"/>
                    </a:lnTo>
                    <a:cubicBezTo>
                      <a:pt x="4447" y="3424"/>
                      <a:pt x="3941" y="1729"/>
                      <a:pt x="3661"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1488;p37">
                <a:extLst>
                  <a:ext uri="{FF2B5EF4-FFF2-40B4-BE49-F238E27FC236}">
                    <a16:creationId xmlns:a16="http://schemas.microsoft.com/office/drawing/2014/main" id="{28AF1DEF-8EEE-0EAB-CB0B-0453E41CB48B}"/>
                  </a:ext>
                </a:extLst>
              </p:cNvPr>
              <p:cNvSpPr/>
              <p:nvPr/>
            </p:nvSpPr>
            <p:spPr>
              <a:xfrm>
                <a:off x="4210502" y="5228890"/>
                <a:ext cx="285998" cy="283466"/>
              </a:xfrm>
              <a:custGeom>
                <a:avLst/>
                <a:gdLst/>
                <a:ahLst/>
                <a:cxnLst/>
                <a:rect l="l" t="t" r="r" b="b"/>
                <a:pathLst>
                  <a:path w="6217" h="5520" extrusionOk="0">
                    <a:moveTo>
                      <a:pt x="3497" y="0"/>
                    </a:moveTo>
                    <a:cubicBezTo>
                      <a:pt x="3953" y="1434"/>
                      <a:pt x="4549" y="2825"/>
                      <a:pt x="5261" y="4150"/>
                    </a:cubicBezTo>
                    <a:cubicBezTo>
                      <a:pt x="5477" y="4552"/>
                      <a:pt x="5702" y="4950"/>
                      <a:pt x="5937" y="5341"/>
                    </a:cubicBezTo>
                    <a:lnTo>
                      <a:pt x="5937" y="5341"/>
                    </a:lnTo>
                    <a:cubicBezTo>
                      <a:pt x="5469" y="5361"/>
                      <a:pt x="5001" y="5370"/>
                      <a:pt x="4532" y="5370"/>
                    </a:cubicBezTo>
                    <a:cubicBezTo>
                      <a:pt x="3019" y="5370"/>
                      <a:pt x="1506" y="5274"/>
                      <a:pt x="1" y="5107"/>
                    </a:cubicBezTo>
                    <a:lnTo>
                      <a:pt x="1" y="5107"/>
                    </a:lnTo>
                    <a:cubicBezTo>
                      <a:pt x="1612" y="5391"/>
                      <a:pt x="3248" y="5519"/>
                      <a:pt x="4884" y="5519"/>
                    </a:cubicBezTo>
                    <a:cubicBezTo>
                      <a:pt x="5283" y="5519"/>
                      <a:pt x="5681" y="5511"/>
                      <a:pt x="6079" y="5497"/>
                    </a:cubicBezTo>
                    <a:lnTo>
                      <a:pt x="6217" y="5493"/>
                    </a:lnTo>
                    <a:lnTo>
                      <a:pt x="6144" y="5375"/>
                    </a:lnTo>
                    <a:cubicBezTo>
                      <a:pt x="5092" y="3673"/>
                      <a:pt x="4223" y="1864"/>
                      <a:pt x="3497" y="0"/>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1489;p37">
                <a:extLst>
                  <a:ext uri="{FF2B5EF4-FFF2-40B4-BE49-F238E27FC236}">
                    <a16:creationId xmlns:a16="http://schemas.microsoft.com/office/drawing/2014/main" id="{6600674F-E5A0-61F6-B56A-5BFEC3BB0D3E}"/>
                  </a:ext>
                </a:extLst>
              </p:cNvPr>
              <p:cNvSpPr/>
              <p:nvPr/>
            </p:nvSpPr>
            <p:spPr>
              <a:xfrm>
                <a:off x="5954777" y="5188323"/>
                <a:ext cx="957404" cy="578075"/>
              </a:xfrm>
              <a:custGeom>
                <a:avLst/>
                <a:gdLst/>
                <a:ahLst/>
                <a:cxnLst/>
                <a:rect l="l" t="t" r="r" b="b"/>
                <a:pathLst>
                  <a:path w="20812" h="11257" extrusionOk="0">
                    <a:moveTo>
                      <a:pt x="14250" y="0"/>
                    </a:moveTo>
                    <a:cubicBezTo>
                      <a:pt x="13235" y="0"/>
                      <a:pt x="12152" y="91"/>
                      <a:pt x="11041" y="321"/>
                    </a:cubicBezTo>
                    <a:cubicBezTo>
                      <a:pt x="10865" y="359"/>
                      <a:pt x="10690" y="398"/>
                      <a:pt x="10513" y="442"/>
                    </a:cubicBezTo>
                    <a:cubicBezTo>
                      <a:pt x="6771" y="1363"/>
                      <a:pt x="2783" y="3937"/>
                      <a:pt x="1" y="10005"/>
                    </a:cubicBezTo>
                    <a:cubicBezTo>
                      <a:pt x="1229" y="10443"/>
                      <a:pt x="2394" y="10755"/>
                      <a:pt x="3498" y="10957"/>
                    </a:cubicBezTo>
                    <a:cubicBezTo>
                      <a:pt x="4523" y="11146"/>
                      <a:pt x="5496" y="11240"/>
                      <a:pt x="6417" y="11255"/>
                    </a:cubicBezTo>
                    <a:cubicBezTo>
                      <a:pt x="6504" y="11256"/>
                      <a:pt x="6590" y="11257"/>
                      <a:pt x="6676" y="11257"/>
                    </a:cubicBezTo>
                    <a:cubicBezTo>
                      <a:pt x="16986" y="11257"/>
                      <a:pt x="20812" y="1223"/>
                      <a:pt x="20812" y="1223"/>
                    </a:cubicBezTo>
                    <a:cubicBezTo>
                      <a:pt x="20812" y="1223"/>
                      <a:pt x="19190" y="521"/>
                      <a:pt x="16780" y="182"/>
                    </a:cubicBezTo>
                    <a:cubicBezTo>
                      <a:pt x="16009" y="73"/>
                      <a:pt x="15156" y="0"/>
                      <a:pt x="14250" y="0"/>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1490;p37">
                <a:extLst>
                  <a:ext uri="{FF2B5EF4-FFF2-40B4-BE49-F238E27FC236}">
                    <a16:creationId xmlns:a16="http://schemas.microsoft.com/office/drawing/2014/main" id="{F1306BA7-5571-3B51-D975-6B0AFE94C60B}"/>
                  </a:ext>
                </a:extLst>
              </p:cNvPr>
              <p:cNvSpPr/>
              <p:nvPr/>
            </p:nvSpPr>
            <p:spPr>
              <a:xfrm>
                <a:off x="5954777" y="5188323"/>
                <a:ext cx="771968" cy="562721"/>
              </a:xfrm>
              <a:custGeom>
                <a:avLst/>
                <a:gdLst/>
                <a:ahLst/>
                <a:cxnLst/>
                <a:rect l="l" t="t" r="r" b="b"/>
                <a:pathLst>
                  <a:path w="16781" h="10958" extrusionOk="0">
                    <a:moveTo>
                      <a:pt x="14250" y="0"/>
                    </a:moveTo>
                    <a:cubicBezTo>
                      <a:pt x="13235" y="0"/>
                      <a:pt x="12152" y="91"/>
                      <a:pt x="11041" y="321"/>
                    </a:cubicBezTo>
                    <a:cubicBezTo>
                      <a:pt x="10865" y="359"/>
                      <a:pt x="10690" y="398"/>
                      <a:pt x="10513" y="442"/>
                    </a:cubicBezTo>
                    <a:cubicBezTo>
                      <a:pt x="6771" y="1363"/>
                      <a:pt x="2783" y="3937"/>
                      <a:pt x="1" y="10005"/>
                    </a:cubicBezTo>
                    <a:cubicBezTo>
                      <a:pt x="1229" y="10443"/>
                      <a:pt x="2393" y="10754"/>
                      <a:pt x="3497" y="10957"/>
                    </a:cubicBezTo>
                    <a:lnTo>
                      <a:pt x="3497" y="10957"/>
                    </a:lnTo>
                    <a:cubicBezTo>
                      <a:pt x="3569" y="9565"/>
                      <a:pt x="4144" y="8222"/>
                      <a:pt x="4956" y="7096"/>
                    </a:cubicBezTo>
                    <a:cubicBezTo>
                      <a:pt x="5990" y="5661"/>
                      <a:pt x="7392" y="4488"/>
                      <a:pt x="8846" y="3494"/>
                    </a:cubicBezTo>
                    <a:cubicBezTo>
                      <a:pt x="10328" y="2481"/>
                      <a:pt x="11941" y="1660"/>
                      <a:pt x="13629" y="1051"/>
                    </a:cubicBezTo>
                    <a:cubicBezTo>
                      <a:pt x="14655" y="681"/>
                      <a:pt x="15710" y="389"/>
                      <a:pt x="16780" y="182"/>
                    </a:cubicBezTo>
                    <a:cubicBezTo>
                      <a:pt x="16009" y="73"/>
                      <a:pt x="15156" y="0"/>
                      <a:pt x="14250" y="0"/>
                    </a:cubicBezTo>
                    <a:close/>
                    <a:moveTo>
                      <a:pt x="3497" y="10957"/>
                    </a:moveTo>
                    <a:cubicBezTo>
                      <a:pt x="3497" y="10957"/>
                      <a:pt x="3497" y="10957"/>
                      <a:pt x="3497" y="10957"/>
                    </a:cubicBezTo>
                    <a:lnTo>
                      <a:pt x="3498" y="10957"/>
                    </a:lnTo>
                    <a:cubicBezTo>
                      <a:pt x="3498" y="10957"/>
                      <a:pt x="3497" y="10957"/>
                      <a:pt x="3497" y="10957"/>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1491;p37">
                <a:extLst>
                  <a:ext uri="{FF2B5EF4-FFF2-40B4-BE49-F238E27FC236}">
                    <a16:creationId xmlns:a16="http://schemas.microsoft.com/office/drawing/2014/main" id="{ECAE0230-62B0-3E3C-0712-C71CE60DD097}"/>
                  </a:ext>
                </a:extLst>
              </p:cNvPr>
              <p:cNvSpPr/>
              <p:nvPr/>
            </p:nvSpPr>
            <p:spPr>
              <a:xfrm>
                <a:off x="5978928" y="5304017"/>
                <a:ext cx="839178" cy="377800"/>
              </a:xfrm>
              <a:custGeom>
                <a:avLst/>
                <a:gdLst/>
                <a:ahLst/>
                <a:cxnLst/>
                <a:rect l="l" t="t" r="r" b="b"/>
                <a:pathLst>
                  <a:path w="18242" h="7357" extrusionOk="0">
                    <a:moveTo>
                      <a:pt x="18241" y="1"/>
                    </a:moveTo>
                    <a:lnTo>
                      <a:pt x="18241" y="1"/>
                    </a:lnTo>
                    <a:cubicBezTo>
                      <a:pt x="14540" y="318"/>
                      <a:pt x="10834" y="1335"/>
                      <a:pt x="7436" y="2835"/>
                    </a:cubicBezTo>
                    <a:cubicBezTo>
                      <a:pt x="4803" y="4016"/>
                      <a:pt x="2237" y="5538"/>
                      <a:pt x="0" y="7356"/>
                    </a:cubicBezTo>
                    <a:cubicBezTo>
                      <a:pt x="2334" y="5674"/>
                      <a:pt x="4901" y="4217"/>
                      <a:pt x="7531" y="3052"/>
                    </a:cubicBezTo>
                    <a:cubicBezTo>
                      <a:pt x="10925" y="1570"/>
                      <a:pt x="14576" y="526"/>
                      <a:pt x="18241"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1492;p37">
                <a:extLst>
                  <a:ext uri="{FF2B5EF4-FFF2-40B4-BE49-F238E27FC236}">
                    <a16:creationId xmlns:a16="http://schemas.microsoft.com/office/drawing/2014/main" id="{B966598B-D8EF-9D02-62F5-94D6566F0E44}"/>
                  </a:ext>
                </a:extLst>
              </p:cNvPr>
              <p:cNvSpPr/>
              <p:nvPr/>
            </p:nvSpPr>
            <p:spPr>
              <a:xfrm>
                <a:off x="6442035" y="5222779"/>
                <a:ext cx="231945" cy="277612"/>
              </a:xfrm>
              <a:custGeom>
                <a:avLst/>
                <a:gdLst/>
                <a:ahLst/>
                <a:cxnLst/>
                <a:rect l="l" t="t" r="r" b="b"/>
                <a:pathLst>
                  <a:path w="5042" h="5406" extrusionOk="0">
                    <a:moveTo>
                      <a:pt x="4139" y="1"/>
                    </a:moveTo>
                    <a:lnTo>
                      <a:pt x="4139" y="1"/>
                    </a:lnTo>
                    <a:cubicBezTo>
                      <a:pt x="2655" y="919"/>
                      <a:pt x="1537" y="2315"/>
                      <a:pt x="141" y="3341"/>
                    </a:cubicBezTo>
                    <a:lnTo>
                      <a:pt x="1" y="3444"/>
                    </a:lnTo>
                    <a:lnTo>
                      <a:pt x="171" y="3484"/>
                    </a:lnTo>
                    <a:cubicBezTo>
                      <a:pt x="1875" y="3886"/>
                      <a:pt x="3515" y="4547"/>
                      <a:pt x="5041" y="5405"/>
                    </a:cubicBezTo>
                    <a:cubicBezTo>
                      <a:pt x="4309" y="4918"/>
                      <a:pt x="3528" y="4501"/>
                      <a:pt x="2719" y="4156"/>
                    </a:cubicBezTo>
                    <a:cubicBezTo>
                      <a:pt x="1961" y="3830"/>
                      <a:pt x="1175" y="3568"/>
                      <a:pt x="374" y="3368"/>
                    </a:cubicBezTo>
                    <a:lnTo>
                      <a:pt x="374" y="3368"/>
                    </a:lnTo>
                    <a:cubicBezTo>
                      <a:pt x="1717" y="2337"/>
                      <a:pt x="2768" y="996"/>
                      <a:pt x="4139"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5" name="Google Shape;1493;p37">
                <a:extLst>
                  <a:ext uri="{FF2B5EF4-FFF2-40B4-BE49-F238E27FC236}">
                    <a16:creationId xmlns:a16="http://schemas.microsoft.com/office/drawing/2014/main" id="{1FC8DFB0-907A-8297-266F-E5E76EDD4BA0}"/>
                  </a:ext>
                </a:extLst>
              </p:cNvPr>
              <p:cNvSpPr/>
              <p:nvPr/>
            </p:nvSpPr>
            <p:spPr>
              <a:xfrm>
                <a:off x="6130782" y="5329487"/>
                <a:ext cx="275647" cy="303955"/>
              </a:xfrm>
              <a:custGeom>
                <a:avLst/>
                <a:gdLst/>
                <a:ahLst/>
                <a:cxnLst/>
                <a:rect l="l" t="t" r="r" b="b"/>
                <a:pathLst>
                  <a:path w="5992" h="5919" extrusionOk="0">
                    <a:moveTo>
                      <a:pt x="4179" y="1"/>
                    </a:moveTo>
                    <a:lnTo>
                      <a:pt x="4179" y="1"/>
                    </a:lnTo>
                    <a:cubicBezTo>
                      <a:pt x="2653" y="1347"/>
                      <a:pt x="1292" y="2874"/>
                      <a:pt x="83" y="4509"/>
                    </a:cubicBezTo>
                    <a:lnTo>
                      <a:pt x="1" y="4621"/>
                    </a:lnTo>
                    <a:lnTo>
                      <a:pt x="139" y="4637"/>
                    </a:lnTo>
                    <a:cubicBezTo>
                      <a:pt x="2125" y="4876"/>
                      <a:pt x="4082" y="5324"/>
                      <a:pt x="5991" y="5918"/>
                    </a:cubicBezTo>
                    <a:cubicBezTo>
                      <a:pt x="4586" y="5381"/>
                      <a:pt x="3127" y="4979"/>
                      <a:pt x="1647" y="4709"/>
                    </a:cubicBezTo>
                    <a:cubicBezTo>
                      <a:pt x="1198" y="4628"/>
                      <a:pt x="747" y="4556"/>
                      <a:pt x="295" y="4495"/>
                    </a:cubicBezTo>
                    <a:lnTo>
                      <a:pt x="295" y="4495"/>
                    </a:lnTo>
                    <a:cubicBezTo>
                      <a:pt x="1467" y="2896"/>
                      <a:pt x="2780" y="1404"/>
                      <a:pt x="4179" y="1"/>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1494;p37">
                <a:extLst>
                  <a:ext uri="{FF2B5EF4-FFF2-40B4-BE49-F238E27FC236}">
                    <a16:creationId xmlns:a16="http://schemas.microsoft.com/office/drawing/2014/main" id="{A4A34717-4221-BDD3-568C-369B8AA3F8C7}"/>
                  </a:ext>
                </a:extLst>
              </p:cNvPr>
              <p:cNvSpPr/>
              <p:nvPr/>
            </p:nvSpPr>
            <p:spPr>
              <a:xfrm>
                <a:off x="5581651" y="4441629"/>
                <a:ext cx="625128" cy="1156766"/>
              </a:xfrm>
              <a:custGeom>
                <a:avLst/>
                <a:gdLst/>
                <a:ahLst/>
                <a:cxnLst/>
                <a:rect l="l" t="t" r="r" b="b"/>
                <a:pathLst>
                  <a:path w="13589" h="22526" extrusionOk="0">
                    <a:moveTo>
                      <a:pt x="7297" y="1"/>
                    </a:moveTo>
                    <a:cubicBezTo>
                      <a:pt x="7297" y="1"/>
                      <a:pt x="0" y="8124"/>
                      <a:pt x="4953" y="17390"/>
                    </a:cubicBezTo>
                    <a:cubicBezTo>
                      <a:pt x="5387" y="18201"/>
                      <a:pt x="5915" y="19024"/>
                      <a:pt x="6552" y="19850"/>
                    </a:cubicBezTo>
                    <a:cubicBezTo>
                      <a:pt x="7236" y="20739"/>
                      <a:pt x="8045" y="21633"/>
                      <a:pt x="8996" y="22525"/>
                    </a:cubicBezTo>
                    <a:cubicBezTo>
                      <a:pt x="13122" y="17278"/>
                      <a:pt x="13589" y="12553"/>
                      <a:pt x="12698" y="8803"/>
                    </a:cubicBezTo>
                    <a:cubicBezTo>
                      <a:pt x="12656" y="8626"/>
                      <a:pt x="12611" y="8452"/>
                      <a:pt x="12564" y="8280"/>
                    </a:cubicBezTo>
                    <a:cubicBezTo>
                      <a:pt x="11991" y="6212"/>
                      <a:pt x="11020" y="4461"/>
                      <a:pt x="10065" y="3110"/>
                    </a:cubicBezTo>
                    <a:cubicBezTo>
                      <a:pt x="8661" y="1123"/>
                      <a:pt x="7297" y="1"/>
                      <a:pt x="7297" y="1"/>
                    </a:cubicBezTo>
                    <a:close/>
                  </a:path>
                </a:pathLst>
              </a:custGeom>
              <a:solidFill>
                <a:srgbClr val="009E9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7" name="Google Shape;1495;p37">
                <a:extLst>
                  <a:ext uri="{FF2B5EF4-FFF2-40B4-BE49-F238E27FC236}">
                    <a16:creationId xmlns:a16="http://schemas.microsoft.com/office/drawing/2014/main" id="{894FEEB6-60A0-A305-B9D9-16B019FEC62A}"/>
                  </a:ext>
                </a:extLst>
              </p:cNvPr>
              <p:cNvSpPr/>
              <p:nvPr/>
            </p:nvSpPr>
            <p:spPr>
              <a:xfrm>
                <a:off x="5883013" y="4601330"/>
                <a:ext cx="323766" cy="997060"/>
              </a:xfrm>
              <a:custGeom>
                <a:avLst/>
                <a:gdLst/>
                <a:ahLst/>
                <a:cxnLst/>
                <a:rect l="l" t="t" r="r" b="b"/>
                <a:pathLst>
                  <a:path w="7038" h="19416" extrusionOk="0">
                    <a:moveTo>
                      <a:pt x="3514" y="0"/>
                    </a:moveTo>
                    <a:lnTo>
                      <a:pt x="3514" y="0"/>
                    </a:lnTo>
                    <a:cubicBezTo>
                      <a:pt x="3819" y="1047"/>
                      <a:pt x="4041" y="2119"/>
                      <a:pt x="4182" y="3201"/>
                    </a:cubicBezTo>
                    <a:cubicBezTo>
                      <a:pt x="4412" y="4981"/>
                      <a:pt x="4418" y="6791"/>
                      <a:pt x="4193" y="8573"/>
                    </a:cubicBezTo>
                    <a:cubicBezTo>
                      <a:pt x="3974" y="10320"/>
                      <a:pt x="3572" y="12103"/>
                      <a:pt x="2768" y="13678"/>
                    </a:cubicBezTo>
                    <a:cubicBezTo>
                      <a:pt x="2137" y="14915"/>
                      <a:pt x="1207" y="16041"/>
                      <a:pt x="1" y="16740"/>
                    </a:cubicBezTo>
                    <a:cubicBezTo>
                      <a:pt x="685" y="17629"/>
                      <a:pt x="1494" y="18523"/>
                      <a:pt x="2445" y="19415"/>
                    </a:cubicBezTo>
                    <a:cubicBezTo>
                      <a:pt x="6571" y="14168"/>
                      <a:pt x="7038" y="9443"/>
                      <a:pt x="6147" y="5693"/>
                    </a:cubicBezTo>
                    <a:cubicBezTo>
                      <a:pt x="6105" y="5516"/>
                      <a:pt x="6061" y="5342"/>
                      <a:pt x="6013" y="5170"/>
                    </a:cubicBezTo>
                    <a:cubicBezTo>
                      <a:pt x="5440" y="3102"/>
                      <a:pt x="4469" y="1351"/>
                      <a:pt x="3514" y="0"/>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8" name="Google Shape;1496;p37">
                <a:extLst>
                  <a:ext uri="{FF2B5EF4-FFF2-40B4-BE49-F238E27FC236}">
                    <a16:creationId xmlns:a16="http://schemas.microsoft.com/office/drawing/2014/main" id="{CC848456-5C47-1B60-E0BB-6944163C9B1B}"/>
                  </a:ext>
                </a:extLst>
              </p:cNvPr>
              <p:cNvSpPr/>
              <p:nvPr/>
            </p:nvSpPr>
            <p:spPr>
              <a:xfrm>
                <a:off x="5918113" y="4559274"/>
                <a:ext cx="118272" cy="1005841"/>
              </a:xfrm>
              <a:custGeom>
                <a:avLst/>
                <a:gdLst/>
                <a:ahLst/>
                <a:cxnLst/>
                <a:rect l="l" t="t" r="r" b="b"/>
                <a:pathLst>
                  <a:path w="2571" h="19587" extrusionOk="0">
                    <a:moveTo>
                      <a:pt x="0" y="1"/>
                    </a:moveTo>
                    <a:lnTo>
                      <a:pt x="0" y="1"/>
                    </a:lnTo>
                    <a:cubicBezTo>
                      <a:pt x="1208" y="3500"/>
                      <a:pt x="1948" y="7225"/>
                      <a:pt x="2182" y="10920"/>
                    </a:cubicBezTo>
                    <a:cubicBezTo>
                      <a:pt x="2347" y="13793"/>
                      <a:pt x="2224" y="16742"/>
                      <a:pt x="1795" y="19586"/>
                    </a:cubicBezTo>
                    <a:cubicBezTo>
                      <a:pt x="2389" y="16766"/>
                      <a:pt x="2570" y="13787"/>
                      <a:pt x="2417" y="10907"/>
                    </a:cubicBezTo>
                    <a:cubicBezTo>
                      <a:pt x="2199" y="7198"/>
                      <a:pt x="1409" y="3438"/>
                      <a:pt x="0" y="1"/>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1497;p37">
                <a:extLst>
                  <a:ext uri="{FF2B5EF4-FFF2-40B4-BE49-F238E27FC236}">
                    <a16:creationId xmlns:a16="http://schemas.microsoft.com/office/drawing/2014/main" id="{37DBD31F-F7AD-2604-1BC5-BFD930F0E368}"/>
                  </a:ext>
                </a:extLst>
              </p:cNvPr>
              <p:cNvSpPr/>
              <p:nvPr/>
            </p:nvSpPr>
            <p:spPr>
              <a:xfrm>
                <a:off x="5827534" y="4706497"/>
                <a:ext cx="240225" cy="269857"/>
              </a:xfrm>
              <a:custGeom>
                <a:avLst/>
                <a:gdLst/>
                <a:ahLst/>
                <a:cxnLst/>
                <a:rect l="l" t="t" r="r" b="b"/>
                <a:pathLst>
                  <a:path w="5222" h="5255" extrusionOk="0">
                    <a:moveTo>
                      <a:pt x="5221" y="0"/>
                    </a:moveTo>
                    <a:lnTo>
                      <a:pt x="5221" y="0"/>
                    </a:lnTo>
                    <a:cubicBezTo>
                      <a:pt x="4963" y="1674"/>
                      <a:pt x="4249" y="3221"/>
                      <a:pt x="3947" y="4887"/>
                    </a:cubicBezTo>
                    <a:lnTo>
                      <a:pt x="3947" y="4887"/>
                    </a:lnTo>
                    <a:cubicBezTo>
                      <a:pt x="3403" y="4266"/>
                      <a:pt x="2811" y="3687"/>
                      <a:pt x="2174" y="3162"/>
                    </a:cubicBezTo>
                    <a:cubicBezTo>
                      <a:pt x="1496" y="2599"/>
                      <a:pt x="769" y="2097"/>
                      <a:pt x="0" y="1667"/>
                    </a:cubicBezTo>
                    <a:lnTo>
                      <a:pt x="0" y="1667"/>
                    </a:lnTo>
                    <a:cubicBezTo>
                      <a:pt x="1463" y="2632"/>
                      <a:pt x="2799" y="3789"/>
                      <a:pt x="3936" y="5122"/>
                    </a:cubicBezTo>
                    <a:lnTo>
                      <a:pt x="4050" y="5254"/>
                    </a:lnTo>
                    <a:lnTo>
                      <a:pt x="4077" y="5082"/>
                    </a:lnTo>
                    <a:cubicBezTo>
                      <a:pt x="4350" y="3372"/>
                      <a:pt x="5081" y="1738"/>
                      <a:pt x="5221" y="0"/>
                    </a:cubicBezTo>
                    <a:close/>
                  </a:path>
                </a:pathLst>
              </a:custGeom>
              <a:solidFill>
                <a:srgbClr val="008077"/>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1498;p37">
                <a:extLst>
                  <a:ext uri="{FF2B5EF4-FFF2-40B4-BE49-F238E27FC236}">
                    <a16:creationId xmlns:a16="http://schemas.microsoft.com/office/drawing/2014/main" id="{19BC6B7D-6BC5-EAA1-1E5E-87E745FABD80}"/>
                  </a:ext>
                </a:extLst>
              </p:cNvPr>
              <p:cNvSpPr/>
              <p:nvPr/>
            </p:nvSpPr>
            <p:spPr>
              <a:xfrm>
                <a:off x="5843819" y="5062410"/>
                <a:ext cx="280293" cy="299282"/>
              </a:xfrm>
              <a:custGeom>
                <a:avLst/>
                <a:gdLst/>
                <a:ahLst/>
                <a:cxnLst/>
                <a:rect l="l" t="t" r="r" b="b"/>
                <a:pathLst>
                  <a:path w="6093" h="5828" extrusionOk="0">
                    <a:moveTo>
                      <a:pt x="6092" y="0"/>
                    </a:moveTo>
                    <a:cubicBezTo>
                      <a:pt x="6092" y="2"/>
                      <a:pt x="6091" y="4"/>
                      <a:pt x="6091" y="6"/>
                    </a:cubicBezTo>
                    <a:lnTo>
                      <a:pt x="6091" y="6"/>
                    </a:lnTo>
                    <a:cubicBezTo>
                      <a:pt x="6091" y="5"/>
                      <a:pt x="6092" y="3"/>
                      <a:pt x="6092" y="1"/>
                    </a:cubicBezTo>
                    <a:lnTo>
                      <a:pt x="6092" y="0"/>
                    </a:lnTo>
                    <a:close/>
                    <a:moveTo>
                      <a:pt x="6091" y="6"/>
                    </a:moveTo>
                    <a:lnTo>
                      <a:pt x="6091" y="6"/>
                    </a:lnTo>
                    <a:cubicBezTo>
                      <a:pt x="5481" y="1890"/>
                      <a:pt x="4756" y="3739"/>
                      <a:pt x="3871" y="5511"/>
                    </a:cubicBezTo>
                    <a:lnTo>
                      <a:pt x="3871" y="5511"/>
                    </a:lnTo>
                    <a:cubicBezTo>
                      <a:pt x="3610" y="5136"/>
                      <a:pt x="3340" y="4767"/>
                      <a:pt x="3062" y="4404"/>
                    </a:cubicBezTo>
                    <a:cubicBezTo>
                      <a:pt x="2145" y="3211"/>
                      <a:pt x="1122" y="2098"/>
                      <a:pt x="1" y="1094"/>
                    </a:cubicBezTo>
                    <a:lnTo>
                      <a:pt x="1" y="1094"/>
                    </a:lnTo>
                    <a:cubicBezTo>
                      <a:pt x="1402" y="2520"/>
                      <a:pt x="2696" y="4055"/>
                      <a:pt x="3815" y="5714"/>
                    </a:cubicBezTo>
                    <a:lnTo>
                      <a:pt x="3892" y="5828"/>
                    </a:lnTo>
                    <a:lnTo>
                      <a:pt x="3954" y="5705"/>
                    </a:lnTo>
                    <a:cubicBezTo>
                      <a:pt x="4855" y="3883"/>
                      <a:pt x="5591" y="1977"/>
                      <a:pt x="6091" y="6"/>
                    </a:cubicBezTo>
                    <a:close/>
                  </a:path>
                </a:pathLst>
              </a:custGeom>
              <a:solidFill>
                <a:srgbClr val="54DFD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1499;p37">
                <a:extLst>
                  <a:ext uri="{FF2B5EF4-FFF2-40B4-BE49-F238E27FC236}">
                    <a16:creationId xmlns:a16="http://schemas.microsoft.com/office/drawing/2014/main" id="{A64BB07B-7EA6-1E8F-EF51-BF81A80DFAA9}"/>
                  </a:ext>
                </a:extLst>
              </p:cNvPr>
              <p:cNvSpPr/>
              <p:nvPr/>
            </p:nvSpPr>
            <p:spPr>
              <a:xfrm>
                <a:off x="5986151" y="4692221"/>
                <a:ext cx="670302" cy="898823"/>
              </a:xfrm>
              <a:custGeom>
                <a:avLst/>
                <a:gdLst/>
                <a:ahLst/>
                <a:cxnLst/>
                <a:rect l="l" t="t" r="r" b="b"/>
                <a:pathLst>
                  <a:path w="14571" h="17503" extrusionOk="0">
                    <a:moveTo>
                      <a:pt x="14355" y="1"/>
                    </a:moveTo>
                    <a:cubicBezTo>
                      <a:pt x="14355" y="1"/>
                      <a:pt x="3470" y="866"/>
                      <a:pt x="680" y="10994"/>
                    </a:cubicBezTo>
                    <a:cubicBezTo>
                      <a:pt x="434" y="11882"/>
                      <a:pt x="252" y="12842"/>
                      <a:pt x="145" y="13879"/>
                    </a:cubicBezTo>
                    <a:cubicBezTo>
                      <a:pt x="29" y="14994"/>
                      <a:pt x="0" y="16201"/>
                      <a:pt x="74" y="17502"/>
                    </a:cubicBezTo>
                    <a:cubicBezTo>
                      <a:pt x="6680" y="16539"/>
                      <a:pt x="10272" y="13434"/>
                      <a:pt x="12210" y="10102"/>
                    </a:cubicBezTo>
                    <a:cubicBezTo>
                      <a:pt x="12300" y="9946"/>
                      <a:pt x="12388" y="9789"/>
                      <a:pt x="12472" y="9630"/>
                    </a:cubicBezTo>
                    <a:cubicBezTo>
                      <a:pt x="13481" y="7736"/>
                      <a:pt x="13982" y="5797"/>
                      <a:pt x="14220" y="4161"/>
                    </a:cubicBezTo>
                    <a:cubicBezTo>
                      <a:pt x="14571" y="1754"/>
                      <a:pt x="14355" y="1"/>
                      <a:pt x="14355" y="1"/>
                    </a:cubicBezTo>
                    <a:close/>
                  </a:path>
                </a:pathLst>
              </a:custGeom>
              <a:solidFill>
                <a:srgbClr val="A4B42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1500;p37">
                <a:extLst>
                  <a:ext uri="{FF2B5EF4-FFF2-40B4-BE49-F238E27FC236}">
                    <a16:creationId xmlns:a16="http://schemas.microsoft.com/office/drawing/2014/main" id="{6204D37F-0941-A44E-5929-C08957299992}"/>
                  </a:ext>
                </a:extLst>
              </p:cNvPr>
              <p:cNvSpPr/>
              <p:nvPr/>
            </p:nvSpPr>
            <p:spPr>
              <a:xfrm>
                <a:off x="5986151" y="4905841"/>
                <a:ext cx="654202" cy="685196"/>
              </a:xfrm>
              <a:custGeom>
                <a:avLst/>
                <a:gdLst/>
                <a:ahLst/>
                <a:cxnLst/>
                <a:rect l="l" t="t" r="r" b="b"/>
                <a:pathLst>
                  <a:path w="14221" h="13343" extrusionOk="0">
                    <a:moveTo>
                      <a:pt x="14220" y="1"/>
                    </a:moveTo>
                    <a:cubicBezTo>
                      <a:pt x="13720" y="970"/>
                      <a:pt x="13143" y="1901"/>
                      <a:pt x="12501" y="2782"/>
                    </a:cubicBezTo>
                    <a:cubicBezTo>
                      <a:pt x="11441" y="4231"/>
                      <a:pt x="10199" y="5548"/>
                      <a:pt x="8809" y="6685"/>
                    </a:cubicBezTo>
                    <a:cubicBezTo>
                      <a:pt x="7448" y="7800"/>
                      <a:pt x="5928" y="8816"/>
                      <a:pt x="4261" y="9406"/>
                    </a:cubicBezTo>
                    <a:cubicBezTo>
                      <a:pt x="3410" y="9705"/>
                      <a:pt x="2500" y="9885"/>
                      <a:pt x="1595" y="9885"/>
                    </a:cubicBezTo>
                    <a:cubicBezTo>
                      <a:pt x="1107" y="9885"/>
                      <a:pt x="620" y="9832"/>
                      <a:pt x="145" y="9719"/>
                    </a:cubicBezTo>
                    <a:cubicBezTo>
                      <a:pt x="29" y="10834"/>
                      <a:pt x="0" y="12041"/>
                      <a:pt x="74" y="13342"/>
                    </a:cubicBezTo>
                    <a:cubicBezTo>
                      <a:pt x="6680" y="12379"/>
                      <a:pt x="10272" y="9274"/>
                      <a:pt x="12210" y="5942"/>
                    </a:cubicBezTo>
                    <a:cubicBezTo>
                      <a:pt x="12300" y="5786"/>
                      <a:pt x="12388" y="5629"/>
                      <a:pt x="12472" y="5470"/>
                    </a:cubicBezTo>
                    <a:cubicBezTo>
                      <a:pt x="13481" y="3576"/>
                      <a:pt x="13982" y="1637"/>
                      <a:pt x="14220" y="1"/>
                    </a:cubicBezTo>
                    <a:close/>
                  </a:path>
                </a:pathLst>
              </a:custGeom>
              <a:solidFill>
                <a:srgbClr val="000000">
                  <a:alpha val="1392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1501;p37">
                <a:extLst>
                  <a:ext uri="{FF2B5EF4-FFF2-40B4-BE49-F238E27FC236}">
                    <a16:creationId xmlns:a16="http://schemas.microsoft.com/office/drawing/2014/main" id="{3EDC4F82-4DB1-CB4B-305F-6F3746A6F1EE}"/>
                  </a:ext>
                </a:extLst>
              </p:cNvPr>
              <p:cNvSpPr/>
              <p:nvPr/>
            </p:nvSpPr>
            <p:spPr>
              <a:xfrm>
                <a:off x="6013890" y="4778132"/>
                <a:ext cx="560678" cy="792780"/>
              </a:xfrm>
              <a:custGeom>
                <a:avLst/>
                <a:gdLst/>
                <a:ahLst/>
                <a:cxnLst/>
                <a:rect l="l" t="t" r="r" b="b"/>
                <a:pathLst>
                  <a:path w="12188" h="15438" extrusionOk="0">
                    <a:moveTo>
                      <a:pt x="12187" y="0"/>
                    </a:moveTo>
                    <a:lnTo>
                      <a:pt x="12187" y="0"/>
                    </a:lnTo>
                    <a:cubicBezTo>
                      <a:pt x="10652" y="3370"/>
                      <a:pt x="8624" y="6580"/>
                      <a:pt x="6248" y="9421"/>
                    </a:cubicBezTo>
                    <a:cubicBezTo>
                      <a:pt x="4390" y="11617"/>
                      <a:pt x="2270" y="13671"/>
                      <a:pt x="0" y="15437"/>
                    </a:cubicBezTo>
                    <a:cubicBezTo>
                      <a:pt x="2373" y="13802"/>
                      <a:pt x="4555" y="11767"/>
                      <a:pt x="6429" y="9573"/>
                    </a:cubicBezTo>
                    <a:cubicBezTo>
                      <a:pt x="8824" y="6734"/>
                      <a:pt x="10842" y="3463"/>
                      <a:pt x="12187" y="0"/>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1502;p37">
                <a:extLst>
                  <a:ext uri="{FF2B5EF4-FFF2-40B4-BE49-F238E27FC236}">
                    <a16:creationId xmlns:a16="http://schemas.microsoft.com/office/drawing/2014/main" id="{C272AE21-424B-8BB9-44DE-A70ECB260CA5}"/>
                  </a:ext>
                </a:extLst>
              </p:cNvPr>
              <p:cNvSpPr/>
              <p:nvPr/>
            </p:nvSpPr>
            <p:spPr>
              <a:xfrm>
                <a:off x="6365211" y="4877290"/>
                <a:ext cx="226976" cy="276790"/>
              </a:xfrm>
              <a:custGeom>
                <a:avLst/>
                <a:gdLst/>
                <a:ahLst/>
                <a:cxnLst/>
                <a:rect l="l" t="t" r="r" b="b"/>
                <a:pathLst>
                  <a:path w="4934" h="5390" extrusionOk="0">
                    <a:moveTo>
                      <a:pt x="0" y="1"/>
                    </a:moveTo>
                    <a:lnTo>
                      <a:pt x="0" y="1"/>
                    </a:lnTo>
                    <a:cubicBezTo>
                      <a:pt x="396" y="1706"/>
                      <a:pt x="569" y="3466"/>
                      <a:pt x="474" y="5216"/>
                    </a:cubicBezTo>
                    <a:lnTo>
                      <a:pt x="465" y="5390"/>
                    </a:lnTo>
                    <a:lnTo>
                      <a:pt x="465" y="5390"/>
                    </a:lnTo>
                    <a:lnTo>
                      <a:pt x="604" y="5283"/>
                    </a:lnTo>
                    <a:cubicBezTo>
                      <a:pt x="1980" y="4232"/>
                      <a:pt x="3634" y="3551"/>
                      <a:pt x="4933" y="2387"/>
                    </a:cubicBezTo>
                    <a:lnTo>
                      <a:pt x="4933" y="2387"/>
                    </a:lnTo>
                    <a:cubicBezTo>
                      <a:pt x="3592" y="3422"/>
                      <a:pt x="2009" y="4054"/>
                      <a:pt x="643" y="5054"/>
                    </a:cubicBezTo>
                    <a:lnTo>
                      <a:pt x="643" y="5054"/>
                    </a:lnTo>
                    <a:cubicBezTo>
                      <a:pt x="677" y="4229"/>
                      <a:pt x="647" y="3401"/>
                      <a:pt x="547" y="2582"/>
                    </a:cubicBezTo>
                    <a:cubicBezTo>
                      <a:pt x="442" y="1707"/>
                      <a:pt x="261" y="841"/>
                      <a:pt x="0"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1503;p37">
                <a:extLst>
                  <a:ext uri="{FF2B5EF4-FFF2-40B4-BE49-F238E27FC236}">
                    <a16:creationId xmlns:a16="http://schemas.microsoft.com/office/drawing/2014/main" id="{7AB570D0-C0B7-13FE-369D-A0E6565D3526}"/>
                  </a:ext>
                </a:extLst>
              </p:cNvPr>
              <p:cNvSpPr/>
              <p:nvPr/>
            </p:nvSpPr>
            <p:spPr>
              <a:xfrm>
                <a:off x="6155440" y="5126548"/>
                <a:ext cx="258028" cy="313918"/>
              </a:xfrm>
              <a:custGeom>
                <a:avLst/>
                <a:gdLst/>
                <a:ahLst/>
                <a:cxnLst/>
                <a:rect l="l" t="t" r="r" b="b"/>
                <a:pathLst>
                  <a:path w="5609" h="6113" extrusionOk="0">
                    <a:moveTo>
                      <a:pt x="439" y="1"/>
                    </a:moveTo>
                    <a:lnTo>
                      <a:pt x="439" y="1"/>
                    </a:lnTo>
                    <a:cubicBezTo>
                      <a:pt x="473" y="2000"/>
                      <a:pt x="352" y="4004"/>
                      <a:pt x="23" y="5977"/>
                    </a:cubicBezTo>
                    <a:lnTo>
                      <a:pt x="0" y="6113"/>
                    </a:lnTo>
                    <a:lnTo>
                      <a:pt x="0" y="6113"/>
                    </a:lnTo>
                    <a:lnTo>
                      <a:pt x="130" y="6066"/>
                    </a:lnTo>
                    <a:cubicBezTo>
                      <a:pt x="2039" y="5366"/>
                      <a:pt x="3888" y="4489"/>
                      <a:pt x="5608" y="3404"/>
                    </a:cubicBezTo>
                    <a:lnTo>
                      <a:pt x="5608" y="3404"/>
                    </a:lnTo>
                    <a:cubicBezTo>
                      <a:pt x="3867" y="4351"/>
                      <a:pt x="2067" y="5193"/>
                      <a:pt x="203" y="5868"/>
                    </a:cubicBezTo>
                    <a:lnTo>
                      <a:pt x="203" y="5868"/>
                    </a:lnTo>
                    <a:cubicBezTo>
                      <a:pt x="272" y="5417"/>
                      <a:pt x="331" y="4964"/>
                      <a:pt x="378" y="4509"/>
                    </a:cubicBezTo>
                    <a:cubicBezTo>
                      <a:pt x="534" y="3013"/>
                      <a:pt x="560" y="1499"/>
                      <a:pt x="439" y="1"/>
                    </a:cubicBezTo>
                    <a:close/>
                  </a:path>
                </a:pathLst>
              </a:custGeom>
              <a:solidFill>
                <a:srgbClr val="BFD031"/>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1504;p37">
                <a:extLst>
                  <a:ext uri="{FF2B5EF4-FFF2-40B4-BE49-F238E27FC236}">
                    <a16:creationId xmlns:a16="http://schemas.microsoft.com/office/drawing/2014/main" id="{CB9372A0-048A-C752-A423-E6D6C95C0B5C}"/>
                  </a:ext>
                </a:extLst>
              </p:cNvPr>
              <p:cNvSpPr/>
              <p:nvPr/>
            </p:nvSpPr>
            <p:spPr>
              <a:xfrm>
                <a:off x="4585238" y="4148620"/>
                <a:ext cx="1467434" cy="799610"/>
              </a:xfrm>
              <a:custGeom>
                <a:avLst/>
                <a:gdLst/>
                <a:ahLst/>
                <a:cxnLst/>
                <a:rect l="l" t="t" r="r" b="b"/>
                <a:pathLst>
                  <a:path w="31899" h="15571" extrusionOk="0">
                    <a:moveTo>
                      <a:pt x="20302" y="0"/>
                    </a:moveTo>
                    <a:cubicBezTo>
                      <a:pt x="19802" y="0"/>
                      <a:pt x="19299" y="39"/>
                      <a:pt x="18800" y="118"/>
                    </a:cubicBezTo>
                    <a:lnTo>
                      <a:pt x="9346" y="1605"/>
                    </a:lnTo>
                    <a:cubicBezTo>
                      <a:pt x="7456" y="1901"/>
                      <a:pt x="5743" y="2745"/>
                      <a:pt x="4386" y="3981"/>
                    </a:cubicBezTo>
                    <a:lnTo>
                      <a:pt x="4383" y="3983"/>
                    </a:lnTo>
                    <a:cubicBezTo>
                      <a:pt x="3647" y="4652"/>
                      <a:pt x="3017" y="5437"/>
                      <a:pt x="2518" y="6311"/>
                    </a:cubicBezTo>
                    <a:cubicBezTo>
                      <a:pt x="2150" y="6956"/>
                      <a:pt x="1856" y="7649"/>
                      <a:pt x="1645" y="8382"/>
                    </a:cubicBezTo>
                    <a:lnTo>
                      <a:pt x="905" y="10961"/>
                    </a:lnTo>
                    <a:lnTo>
                      <a:pt x="410" y="12682"/>
                    </a:lnTo>
                    <a:lnTo>
                      <a:pt x="1" y="14100"/>
                    </a:lnTo>
                    <a:lnTo>
                      <a:pt x="22344" y="14513"/>
                    </a:lnTo>
                    <a:cubicBezTo>
                      <a:pt x="23006" y="15106"/>
                      <a:pt x="24567" y="15570"/>
                      <a:pt x="26232" y="15570"/>
                    </a:cubicBezTo>
                    <a:cubicBezTo>
                      <a:pt x="28930" y="15570"/>
                      <a:pt x="31898" y="14349"/>
                      <a:pt x="31741" y="10470"/>
                    </a:cubicBezTo>
                    <a:cubicBezTo>
                      <a:pt x="31730" y="10197"/>
                      <a:pt x="31703" y="9910"/>
                      <a:pt x="31660" y="9610"/>
                    </a:cubicBezTo>
                    <a:cubicBezTo>
                      <a:pt x="31537" y="8762"/>
                      <a:pt x="31303" y="7977"/>
                      <a:pt x="30985" y="7251"/>
                    </a:cubicBezTo>
                    <a:cubicBezTo>
                      <a:pt x="30363" y="5833"/>
                      <a:pt x="29418" y="4640"/>
                      <a:pt x="28361" y="3651"/>
                    </a:cubicBezTo>
                    <a:cubicBezTo>
                      <a:pt x="27457" y="2803"/>
                      <a:pt x="26473" y="2106"/>
                      <a:pt x="25536" y="1547"/>
                    </a:cubicBezTo>
                    <a:cubicBezTo>
                      <a:pt x="25307" y="1409"/>
                      <a:pt x="25081" y="1280"/>
                      <a:pt x="24861" y="1160"/>
                    </a:cubicBezTo>
                    <a:cubicBezTo>
                      <a:pt x="23459" y="392"/>
                      <a:pt x="21889" y="0"/>
                      <a:pt x="20302"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1505;p37">
                <a:extLst>
                  <a:ext uri="{FF2B5EF4-FFF2-40B4-BE49-F238E27FC236}">
                    <a16:creationId xmlns:a16="http://schemas.microsoft.com/office/drawing/2014/main" id="{B1D83DBF-4F04-C16B-CD76-912F19166A4E}"/>
                  </a:ext>
                </a:extLst>
              </p:cNvPr>
              <p:cNvSpPr/>
              <p:nvPr/>
            </p:nvSpPr>
            <p:spPr>
              <a:xfrm>
                <a:off x="4626778" y="4336051"/>
                <a:ext cx="1383847" cy="375438"/>
              </a:xfrm>
              <a:custGeom>
                <a:avLst/>
                <a:gdLst/>
                <a:ahLst/>
                <a:cxnLst/>
                <a:rect l="l" t="t" r="r" b="b"/>
                <a:pathLst>
                  <a:path w="30082" h="7311" extrusionOk="0">
                    <a:moveTo>
                      <a:pt x="27458" y="1"/>
                    </a:moveTo>
                    <a:lnTo>
                      <a:pt x="1615" y="2661"/>
                    </a:lnTo>
                    <a:cubicBezTo>
                      <a:pt x="1247" y="3306"/>
                      <a:pt x="953" y="4000"/>
                      <a:pt x="742" y="4732"/>
                    </a:cubicBezTo>
                    <a:lnTo>
                      <a:pt x="1" y="7311"/>
                    </a:lnTo>
                    <a:lnTo>
                      <a:pt x="30082" y="3602"/>
                    </a:lnTo>
                    <a:cubicBezTo>
                      <a:pt x="29460" y="2183"/>
                      <a:pt x="28515" y="990"/>
                      <a:pt x="27458"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1506;p37">
                <a:extLst>
                  <a:ext uri="{FF2B5EF4-FFF2-40B4-BE49-F238E27FC236}">
                    <a16:creationId xmlns:a16="http://schemas.microsoft.com/office/drawing/2014/main" id="{ADA76787-48E2-4CBF-DEA6-BCB7380A8998}"/>
                  </a:ext>
                </a:extLst>
              </p:cNvPr>
              <p:cNvSpPr/>
              <p:nvPr/>
            </p:nvSpPr>
            <p:spPr>
              <a:xfrm>
                <a:off x="4585238" y="4686213"/>
                <a:ext cx="1467434" cy="262000"/>
              </a:xfrm>
              <a:custGeom>
                <a:avLst/>
                <a:gdLst/>
                <a:ahLst/>
                <a:cxnLst/>
                <a:rect l="l" t="t" r="r" b="b"/>
                <a:pathLst>
                  <a:path w="31899" h="5102" extrusionOk="0">
                    <a:moveTo>
                      <a:pt x="31741" y="1"/>
                    </a:moveTo>
                    <a:lnTo>
                      <a:pt x="410" y="2213"/>
                    </a:lnTo>
                    <a:lnTo>
                      <a:pt x="1" y="3631"/>
                    </a:lnTo>
                    <a:lnTo>
                      <a:pt x="22344" y="4044"/>
                    </a:lnTo>
                    <a:cubicBezTo>
                      <a:pt x="23006" y="4637"/>
                      <a:pt x="24567" y="5101"/>
                      <a:pt x="26232" y="5101"/>
                    </a:cubicBezTo>
                    <a:cubicBezTo>
                      <a:pt x="28930" y="5101"/>
                      <a:pt x="31898" y="3880"/>
                      <a:pt x="31741" y="1"/>
                    </a:cubicBezTo>
                    <a:close/>
                  </a:path>
                </a:pathLst>
              </a:custGeom>
              <a:solidFill>
                <a:srgbClr val="FFFFF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1507;p37">
                <a:extLst>
                  <a:ext uri="{FF2B5EF4-FFF2-40B4-BE49-F238E27FC236}">
                    <a16:creationId xmlns:a16="http://schemas.microsoft.com/office/drawing/2014/main" id="{762878E9-FAC4-818A-CC3F-1C6AE1F3E0DA}"/>
                  </a:ext>
                </a:extLst>
              </p:cNvPr>
              <p:cNvSpPr/>
              <p:nvPr/>
            </p:nvSpPr>
            <p:spPr>
              <a:xfrm>
                <a:off x="4786867" y="4148620"/>
                <a:ext cx="973137" cy="204588"/>
              </a:xfrm>
              <a:custGeom>
                <a:avLst/>
                <a:gdLst/>
                <a:ahLst/>
                <a:cxnLst/>
                <a:rect l="l" t="t" r="r" b="b"/>
                <a:pathLst>
                  <a:path w="21154" h="3984" extrusionOk="0">
                    <a:moveTo>
                      <a:pt x="15919" y="0"/>
                    </a:moveTo>
                    <a:cubicBezTo>
                      <a:pt x="15419" y="0"/>
                      <a:pt x="14916" y="39"/>
                      <a:pt x="14417" y="118"/>
                    </a:cubicBezTo>
                    <a:lnTo>
                      <a:pt x="4963" y="1605"/>
                    </a:lnTo>
                    <a:cubicBezTo>
                      <a:pt x="3073" y="1901"/>
                      <a:pt x="1360" y="2745"/>
                      <a:pt x="3" y="3981"/>
                    </a:cubicBezTo>
                    <a:lnTo>
                      <a:pt x="0" y="3983"/>
                    </a:lnTo>
                    <a:lnTo>
                      <a:pt x="0" y="3983"/>
                    </a:lnTo>
                    <a:lnTo>
                      <a:pt x="21153" y="1547"/>
                    </a:lnTo>
                    <a:cubicBezTo>
                      <a:pt x="20924" y="1409"/>
                      <a:pt x="20698" y="1280"/>
                      <a:pt x="20478" y="1160"/>
                    </a:cubicBezTo>
                    <a:cubicBezTo>
                      <a:pt x="19076" y="392"/>
                      <a:pt x="17506" y="0"/>
                      <a:pt x="15919"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1508;p37">
                <a:extLst>
                  <a:ext uri="{FF2B5EF4-FFF2-40B4-BE49-F238E27FC236}">
                    <a16:creationId xmlns:a16="http://schemas.microsoft.com/office/drawing/2014/main" id="{859414A8-FF96-CFBD-8A74-6AD718C46AF8}"/>
                  </a:ext>
                </a:extLst>
              </p:cNvPr>
              <p:cNvSpPr/>
              <p:nvPr/>
            </p:nvSpPr>
            <p:spPr>
              <a:xfrm>
                <a:off x="4984309" y="4142510"/>
                <a:ext cx="241697" cy="141733"/>
              </a:xfrm>
              <a:custGeom>
                <a:avLst/>
                <a:gdLst/>
                <a:ahLst/>
                <a:cxnLst/>
                <a:rect l="l" t="t" r="r" b="b"/>
                <a:pathLst>
                  <a:path w="5254" h="2760" extrusionOk="0">
                    <a:moveTo>
                      <a:pt x="4579" y="0"/>
                    </a:moveTo>
                    <a:cubicBezTo>
                      <a:pt x="3997" y="186"/>
                      <a:pt x="3389" y="342"/>
                      <a:pt x="2763" y="464"/>
                    </a:cubicBezTo>
                    <a:cubicBezTo>
                      <a:pt x="1862" y="641"/>
                      <a:pt x="974" y="740"/>
                      <a:pt x="113" y="756"/>
                    </a:cubicBezTo>
                    <a:lnTo>
                      <a:pt x="1" y="2405"/>
                    </a:lnTo>
                    <a:cubicBezTo>
                      <a:pt x="1" y="2405"/>
                      <a:pt x="410" y="2759"/>
                      <a:pt x="1497" y="2759"/>
                    </a:cubicBezTo>
                    <a:cubicBezTo>
                      <a:pt x="1848" y="2759"/>
                      <a:pt x="2270" y="2722"/>
                      <a:pt x="2771" y="2624"/>
                    </a:cubicBezTo>
                    <a:cubicBezTo>
                      <a:pt x="4825" y="2223"/>
                      <a:pt x="5253" y="1377"/>
                      <a:pt x="5253" y="1377"/>
                    </a:cubicBezTo>
                    <a:lnTo>
                      <a:pt x="4579" y="0"/>
                    </a:ln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1509;p37">
                <a:extLst>
                  <a:ext uri="{FF2B5EF4-FFF2-40B4-BE49-F238E27FC236}">
                    <a16:creationId xmlns:a16="http://schemas.microsoft.com/office/drawing/2014/main" id="{8EE5A786-00C8-3C1F-9801-E340382117D2}"/>
                  </a:ext>
                </a:extLst>
              </p:cNvPr>
              <p:cNvSpPr/>
              <p:nvPr/>
            </p:nvSpPr>
            <p:spPr>
              <a:xfrm>
                <a:off x="4989461" y="4142458"/>
                <a:ext cx="236545" cy="84526"/>
              </a:xfrm>
              <a:custGeom>
                <a:avLst/>
                <a:gdLst/>
                <a:ahLst/>
                <a:cxnLst/>
                <a:rect l="l" t="t" r="r" b="b"/>
                <a:pathLst>
                  <a:path w="5142" h="1646" extrusionOk="0">
                    <a:moveTo>
                      <a:pt x="4466" y="0"/>
                    </a:moveTo>
                    <a:lnTo>
                      <a:pt x="1" y="757"/>
                    </a:lnTo>
                    <a:cubicBezTo>
                      <a:pt x="1" y="757"/>
                      <a:pt x="853" y="1646"/>
                      <a:pt x="2970" y="1646"/>
                    </a:cubicBezTo>
                    <a:cubicBezTo>
                      <a:pt x="3584" y="1646"/>
                      <a:pt x="4305" y="1571"/>
                      <a:pt x="5141" y="1378"/>
                    </a:cubicBezTo>
                    <a:lnTo>
                      <a:pt x="4466" y="0"/>
                    </a:ln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1510;p37">
                <a:extLst>
                  <a:ext uri="{FF2B5EF4-FFF2-40B4-BE49-F238E27FC236}">
                    <a16:creationId xmlns:a16="http://schemas.microsoft.com/office/drawing/2014/main" id="{01386DDB-9856-A7CA-DA92-E953B6053C90}"/>
                  </a:ext>
                </a:extLst>
              </p:cNvPr>
              <p:cNvSpPr/>
              <p:nvPr/>
            </p:nvSpPr>
            <p:spPr>
              <a:xfrm>
                <a:off x="4595772" y="3186869"/>
                <a:ext cx="988686" cy="995263"/>
              </a:xfrm>
              <a:custGeom>
                <a:avLst/>
                <a:gdLst/>
                <a:ahLst/>
                <a:cxnLst/>
                <a:rect l="l" t="t" r="r" b="b"/>
                <a:pathLst>
                  <a:path w="21492" h="19381" extrusionOk="0">
                    <a:moveTo>
                      <a:pt x="10254" y="0"/>
                    </a:moveTo>
                    <a:cubicBezTo>
                      <a:pt x="6715" y="0"/>
                      <a:pt x="3304" y="1942"/>
                      <a:pt x="1599" y="5225"/>
                    </a:cubicBezTo>
                    <a:cubicBezTo>
                      <a:pt x="304" y="7718"/>
                      <a:pt x="0" y="10742"/>
                      <a:pt x="998" y="13640"/>
                    </a:cubicBezTo>
                    <a:cubicBezTo>
                      <a:pt x="2366" y="17615"/>
                      <a:pt x="5501" y="19380"/>
                      <a:pt x="9172" y="19380"/>
                    </a:cubicBezTo>
                    <a:cubicBezTo>
                      <a:pt x="9814" y="19380"/>
                      <a:pt x="10472" y="19326"/>
                      <a:pt x="11139" y="19221"/>
                    </a:cubicBezTo>
                    <a:cubicBezTo>
                      <a:pt x="11990" y="19087"/>
                      <a:pt x="12856" y="18870"/>
                      <a:pt x="13725" y="18574"/>
                    </a:cubicBezTo>
                    <a:cubicBezTo>
                      <a:pt x="14329" y="18368"/>
                      <a:pt x="14910" y="18131"/>
                      <a:pt x="15461" y="17868"/>
                    </a:cubicBezTo>
                    <a:cubicBezTo>
                      <a:pt x="18747" y="16296"/>
                      <a:pt x="21004" y="13727"/>
                      <a:pt x="21244" y="10482"/>
                    </a:cubicBezTo>
                    <a:lnTo>
                      <a:pt x="21244" y="10481"/>
                    </a:lnTo>
                    <a:cubicBezTo>
                      <a:pt x="21491" y="6344"/>
                      <a:pt x="18388" y="5635"/>
                      <a:pt x="18388" y="5635"/>
                    </a:cubicBezTo>
                    <a:cubicBezTo>
                      <a:pt x="17436" y="2868"/>
                      <a:pt x="15653" y="1415"/>
                      <a:pt x="13797" y="677"/>
                    </a:cubicBezTo>
                    <a:cubicBezTo>
                      <a:pt x="12641" y="219"/>
                      <a:pt x="11440" y="0"/>
                      <a:pt x="10254" y="0"/>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1511;p37">
                <a:extLst>
                  <a:ext uri="{FF2B5EF4-FFF2-40B4-BE49-F238E27FC236}">
                    <a16:creationId xmlns:a16="http://schemas.microsoft.com/office/drawing/2014/main" id="{EA8A2EEE-6BEB-F903-A167-F9DDE54033D9}"/>
                  </a:ext>
                </a:extLst>
              </p:cNvPr>
              <p:cNvSpPr/>
              <p:nvPr/>
            </p:nvSpPr>
            <p:spPr>
              <a:xfrm>
                <a:off x="4811156" y="3719635"/>
                <a:ext cx="249518" cy="262155"/>
              </a:xfrm>
              <a:custGeom>
                <a:avLst/>
                <a:gdLst/>
                <a:ahLst/>
                <a:cxnLst/>
                <a:rect l="l" t="t" r="r" b="b"/>
                <a:pathLst>
                  <a:path w="5424" h="5105" extrusionOk="0">
                    <a:moveTo>
                      <a:pt x="2719" y="0"/>
                    </a:moveTo>
                    <a:cubicBezTo>
                      <a:pt x="2621" y="0"/>
                      <a:pt x="2521" y="6"/>
                      <a:pt x="2421" y="18"/>
                    </a:cubicBezTo>
                    <a:cubicBezTo>
                      <a:pt x="1013" y="180"/>
                      <a:pt x="1" y="1446"/>
                      <a:pt x="162" y="2847"/>
                    </a:cubicBezTo>
                    <a:cubicBezTo>
                      <a:pt x="313" y="4147"/>
                      <a:pt x="1420" y="5104"/>
                      <a:pt x="2706" y="5104"/>
                    </a:cubicBezTo>
                    <a:cubicBezTo>
                      <a:pt x="2805" y="5104"/>
                      <a:pt x="2904" y="5099"/>
                      <a:pt x="3005" y="5087"/>
                    </a:cubicBezTo>
                    <a:cubicBezTo>
                      <a:pt x="4413" y="4926"/>
                      <a:pt x="5423" y="3660"/>
                      <a:pt x="5262" y="2259"/>
                    </a:cubicBezTo>
                    <a:cubicBezTo>
                      <a:pt x="5113" y="959"/>
                      <a:pt x="4004" y="0"/>
                      <a:pt x="2719" y="0"/>
                    </a:cubicBez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1512;p37">
                <a:extLst>
                  <a:ext uri="{FF2B5EF4-FFF2-40B4-BE49-F238E27FC236}">
                    <a16:creationId xmlns:a16="http://schemas.microsoft.com/office/drawing/2014/main" id="{2439C07D-8E7C-E97C-3D77-754F2A82D0A3}"/>
                  </a:ext>
                </a:extLst>
              </p:cNvPr>
              <p:cNvSpPr/>
              <p:nvPr/>
            </p:nvSpPr>
            <p:spPr>
              <a:xfrm>
                <a:off x="5311939" y="3528763"/>
                <a:ext cx="249472" cy="262206"/>
              </a:xfrm>
              <a:custGeom>
                <a:avLst/>
                <a:gdLst/>
                <a:ahLst/>
                <a:cxnLst/>
                <a:rect l="l" t="t" r="r" b="b"/>
                <a:pathLst>
                  <a:path w="5423" h="5106" extrusionOk="0">
                    <a:moveTo>
                      <a:pt x="2719" y="0"/>
                    </a:moveTo>
                    <a:cubicBezTo>
                      <a:pt x="2620" y="0"/>
                      <a:pt x="2520" y="6"/>
                      <a:pt x="2420" y="17"/>
                    </a:cubicBezTo>
                    <a:cubicBezTo>
                      <a:pt x="1012" y="180"/>
                      <a:pt x="0" y="1446"/>
                      <a:pt x="161" y="2846"/>
                    </a:cubicBezTo>
                    <a:cubicBezTo>
                      <a:pt x="312" y="4147"/>
                      <a:pt x="1420" y="5105"/>
                      <a:pt x="2706" y="5105"/>
                    </a:cubicBezTo>
                    <a:cubicBezTo>
                      <a:pt x="2804" y="5105"/>
                      <a:pt x="2904" y="5100"/>
                      <a:pt x="3005" y="5088"/>
                    </a:cubicBezTo>
                    <a:cubicBezTo>
                      <a:pt x="4413" y="4926"/>
                      <a:pt x="5423" y="3659"/>
                      <a:pt x="5262" y="2259"/>
                    </a:cubicBezTo>
                    <a:cubicBezTo>
                      <a:pt x="5112" y="959"/>
                      <a:pt x="4004" y="0"/>
                      <a:pt x="2719" y="0"/>
                    </a:cubicBez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1513;p37">
                <a:extLst>
                  <a:ext uri="{FF2B5EF4-FFF2-40B4-BE49-F238E27FC236}">
                    <a16:creationId xmlns:a16="http://schemas.microsoft.com/office/drawing/2014/main" id="{463505C5-7B41-3873-801D-CB5782ED0952}"/>
                  </a:ext>
                </a:extLst>
              </p:cNvPr>
              <p:cNvSpPr/>
              <p:nvPr/>
            </p:nvSpPr>
            <p:spPr>
              <a:xfrm>
                <a:off x="4471244" y="3648257"/>
                <a:ext cx="294600" cy="404452"/>
              </a:xfrm>
              <a:custGeom>
                <a:avLst/>
                <a:gdLst/>
                <a:ahLst/>
                <a:cxnLst/>
                <a:rect l="l" t="t" r="r" b="b"/>
                <a:pathLst>
                  <a:path w="6404" h="7876" extrusionOk="0">
                    <a:moveTo>
                      <a:pt x="2578" y="1"/>
                    </a:moveTo>
                    <a:cubicBezTo>
                      <a:pt x="1976" y="1"/>
                      <a:pt x="1375" y="243"/>
                      <a:pt x="942" y="661"/>
                    </a:cubicBezTo>
                    <a:cubicBezTo>
                      <a:pt x="158" y="1419"/>
                      <a:pt x="1" y="2627"/>
                      <a:pt x="163" y="3701"/>
                    </a:cubicBezTo>
                    <a:cubicBezTo>
                      <a:pt x="376" y="5124"/>
                      <a:pt x="1116" y="6511"/>
                      <a:pt x="2335" y="7285"/>
                    </a:cubicBezTo>
                    <a:cubicBezTo>
                      <a:pt x="2940" y="7670"/>
                      <a:pt x="3668" y="7876"/>
                      <a:pt x="4386" y="7876"/>
                    </a:cubicBezTo>
                    <a:cubicBezTo>
                      <a:pt x="5114" y="7876"/>
                      <a:pt x="5832" y="7665"/>
                      <a:pt x="6404" y="7216"/>
                    </a:cubicBezTo>
                    <a:lnTo>
                      <a:pt x="4321" y="776"/>
                    </a:lnTo>
                    <a:lnTo>
                      <a:pt x="4322" y="776"/>
                    </a:lnTo>
                    <a:cubicBezTo>
                      <a:pt x="3902" y="310"/>
                      <a:pt x="3287" y="23"/>
                      <a:pt x="2657" y="2"/>
                    </a:cubicBezTo>
                    <a:cubicBezTo>
                      <a:pt x="2631" y="1"/>
                      <a:pt x="2604" y="1"/>
                      <a:pt x="2578"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1514;p37">
                <a:extLst>
                  <a:ext uri="{FF2B5EF4-FFF2-40B4-BE49-F238E27FC236}">
                    <a16:creationId xmlns:a16="http://schemas.microsoft.com/office/drawing/2014/main" id="{0EFFDB8E-3AC7-327E-88F6-C80EF8DD7A2A}"/>
                  </a:ext>
                </a:extLst>
              </p:cNvPr>
              <p:cNvSpPr/>
              <p:nvPr/>
            </p:nvSpPr>
            <p:spPr>
              <a:xfrm>
                <a:off x="4521386" y="3737864"/>
                <a:ext cx="174395" cy="243770"/>
              </a:xfrm>
              <a:custGeom>
                <a:avLst/>
                <a:gdLst/>
                <a:ahLst/>
                <a:cxnLst/>
                <a:rect l="l" t="t" r="r" b="b"/>
                <a:pathLst>
                  <a:path w="3791" h="4747" extrusionOk="0">
                    <a:moveTo>
                      <a:pt x="1342" y="1"/>
                    </a:moveTo>
                    <a:cubicBezTo>
                      <a:pt x="1208" y="1"/>
                      <a:pt x="1077" y="22"/>
                      <a:pt x="949" y="65"/>
                    </a:cubicBezTo>
                    <a:cubicBezTo>
                      <a:pt x="63" y="368"/>
                      <a:pt x="0" y="1480"/>
                      <a:pt x="441" y="2758"/>
                    </a:cubicBezTo>
                    <a:cubicBezTo>
                      <a:pt x="824" y="3874"/>
                      <a:pt x="1465" y="4747"/>
                      <a:pt x="2212" y="4747"/>
                    </a:cubicBezTo>
                    <a:cubicBezTo>
                      <a:pt x="2320" y="4747"/>
                      <a:pt x="2429" y="4729"/>
                      <a:pt x="2541" y="4691"/>
                    </a:cubicBezTo>
                    <a:cubicBezTo>
                      <a:pt x="3428" y="4388"/>
                      <a:pt x="3790" y="3107"/>
                      <a:pt x="3350" y="1830"/>
                    </a:cubicBezTo>
                    <a:cubicBezTo>
                      <a:pt x="2973" y="737"/>
                      <a:pt x="2132" y="1"/>
                      <a:pt x="1342"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1515;p37">
                <a:extLst>
                  <a:ext uri="{FF2B5EF4-FFF2-40B4-BE49-F238E27FC236}">
                    <a16:creationId xmlns:a16="http://schemas.microsoft.com/office/drawing/2014/main" id="{EC183312-E701-0DEE-1BA3-298251E6BE33}"/>
                  </a:ext>
                </a:extLst>
              </p:cNvPr>
              <p:cNvSpPr/>
              <p:nvPr/>
            </p:nvSpPr>
            <p:spPr>
              <a:xfrm>
                <a:off x="4550414" y="3732729"/>
                <a:ext cx="136857" cy="253681"/>
              </a:xfrm>
              <a:custGeom>
                <a:avLst/>
                <a:gdLst/>
                <a:ahLst/>
                <a:cxnLst/>
                <a:rect l="l" t="t" r="r" b="b"/>
                <a:pathLst>
                  <a:path w="2975" h="4940" extrusionOk="0">
                    <a:moveTo>
                      <a:pt x="540" y="0"/>
                    </a:moveTo>
                    <a:cubicBezTo>
                      <a:pt x="374" y="0"/>
                      <a:pt x="213" y="27"/>
                      <a:pt x="63" y="80"/>
                    </a:cubicBezTo>
                    <a:cubicBezTo>
                      <a:pt x="23" y="94"/>
                      <a:pt x="1" y="139"/>
                      <a:pt x="15" y="181"/>
                    </a:cubicBezTo>
                    <a:cubicBezTo>
                      <a:pt x="26" y="213"/>
                      <a:pt x="57" y="233"/>
                      <a:pt x="90" y="233"/>
                    </a:cubicBezTo>
                    <a:cubicBezTo>
                      <a:pt x="99" y="233"/>
                      <a:pt x="108" y="232"/>
                      <a:pt x="116" y="229"/>
                    </a:cubicBezTo>
                    <a:cubicBezTo>
                      <a:pt x="249" y="182"/>
                      <a:pt x="393" y="159"/>
                      <a:pt x="541" y="159"/>
                    </a:cubicBezTo>
                    <a:cubicBezTo>
                      <a:pt x="757" y="159"/>
                      <a:pt x="983" y="208"/>
                      <a:pt x="1196" y="306"/>
                    </a:cubicBezTo>
                    <a:cubicBezTo>
                      <a:pt x="1507" y="448"/>
                      <a:pt x="1796" y="690"/>
                      <a:pt x="2055" y="1023"/>
                    </a:cubicBezTo>
                    <a:cubicBezTo>
                      <a:pt x="2467" y="1552"/>
                      <a:pt x="2720" y="2212"/>
                      <a:pt x="2767" y="2881"/>
                    </a:cubicBezTo>
                    <a:cubicBezTo>
                      <a:pt x="2814" y="3550"/>
                      <a:pt x="2657" y="4239"/>
                      <a:pt x="2322" y="4822"/>
                    </a:cubicBezTo>
                    <a:cubicBezTo>
                      <a:pt x="2300" y="4859"/>
                      <a:pt x="2314" y="4909"/>
                      <a:pt x="2352" y="4929"/>
                    </a:cubicBezTo>
                    <a:cubicBezTo>
                      <a:pt x="2364" y="4936"/>
                      <a:pt x="2377" y="4940"/>
                      <a:pt x="2390" y="4940"/>
                    </a:cubicBezTo>
                    <a:cubicBezTo>
                      <a:pt x="2402" y="4940"/>
                      <a:pt x="2414" y="4937"/>
                      <a:pt x="2424" y="4932"/>
                    </a:cubicBezTo>
                    <a:cubicBezTo>
                      <a:pt x="2439" y="4926"/>
                      <a:pt x="2452" y="4915"/>
                      <a:pt x="2461" y="4900"/>
                    </a:cubicBezTo>
                    <a:cubicBezTo>
                      <a:pt x="2810" y="4290"/>
                      <a:pt x="2975" y="3570"/>
                      <a:pt x="2926" y="2870"/>
                    </a:cubicBezTo>
                    <a:cubicBezTo>
                      <a:pt x="2878" y="2171"/>
                      <a:pt x="2613" y="1480"/>
                      <a:pt x="2181" y="925"/>
                    </a:cubicBezTo>
                    <a:cubicBezTo>
                      <a:pt x="1906" y="573"/>
                      <a:pt x="1597" y="316"/>
                      <a:pt x="1263" y="163"/>
                    </a:cubicBezTo>
                    <a:cubicBezTo>
                      <a:pt x="1029" y="55"/>
                      <a:pt x="780" y="0"/>
                      <a:pt x="540"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1516;p37">
                <a:extLst>
                  <a:ext uri="{FF2B5EF4-FFF2-40B4-BE49-F238E27FC236}">
                    <a16:creationId xmlns:a16="http://schemas.microsoft.com/office/drawing/2014/main" id="{1DED1BF0-BA8B-5771-DB22-D626AD3CB965}"/>
                  </a:ext>
                </a:extLst>
              </p:cNvPr>
              <p:cNvSpPr/>
              <p:nvPr/>
            </p:nvSpPr>
            <p:spPr>
              <a:xfrm>
                <a:off x="4612517" y="3813812"/>
                <a:ext cx="58055" cy="136649"/>
              </a:xfrm>
              <a:custGeom>
                <a:avLst/>
                <a:gdLst/>
                <a:ahLst/>
                <a:cxnLst/>
                <a:rect l="l" t="t" r="r" b="b"/>
                <a:pathLst>
                  <a:path w="1262" h="2661" extrusionOk="0">
                    <a:moveTo>
                      <a:pt x="1173" y="1"/>
                    </a:moveTo>
                    <a:cubicBezTo>
                      <a:pt x="1153" y="1"/>
                      <a:pt x="1133" y="8"/>
                      <a:pt x="1117" y="23"/>
                    </a:cubicBezTo>
                    <a:cubicBezTo>
                      <a:pt x="433" y="694"/>
                      <a:pt x="26" y="1626"/>
                      <a:pt x="1" y="2580"/>
                    </a:cubicBezTo>
                    <a:cubicBezTo>
                      <a:pt x="0" y="2623"/>
                      <a:pt x="35" y="2660"/>
                      <a:pt x="78" y="2661"/>
                    </a:cubicBezTo>
                    <a:cubicBezTo>
                      <a:pt x="91" y="2661"/>
                      <a:pt x="103" y="2658"/>
                      <a:pt x="114" y="2653"/>
                    </a:cubicBezTo>
                    <a:cubicBezTo>
                      <a:pt x="140" y="2641"/>
                      <a:pt x="160" y="2615"/>
                      <a:pt x="161" y="2584"/>
                    </a:cubicBezTo>
                    <a:cubicBezTo>
                      <a:pt x="185" y="1670"/>
                      <a:pt x="574" y="777"/>
                      <a:pt x="1229" y="136"/>
                    </a:cubicBezTo>
                    <a:cubicBezTo>
                      <a:pt x="1260" y="106"/>
                      <a:pt x="1261" y="55"/>
                      <a:pt x="1230" y="24"/>
                    </a:cubicBezTo>
                    <a:cubicBezTo>
                      <a:pt x="1214" y="8"/>
                      <a:pt x="1194" y="1"/>
                      <a:pt x="1173"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1517;p37">
                <a:extLst>
                  <a:ext uri="{FF2B5EF4-FFF2-40B4-BE49-F238E27FC236}">
                    <a16:creationId xmlns:a16="http://schemas.microsoft.com/office/drawing/2014/main" id="{B0440D6B-AF29-6401-0679-0E460A15255C}"/>
                  </a:ext>
                </a:extLst>
              </p:cNvPr>
              <p:cNvSpPr/>
              <p:nvPr/>
            </p:nvSpPr>
            <p:spPr>
              <a:xfrm>
                <a:off x="4822105" y="3499955"/>
                <a:ext cx="300350" cy="300669"/>
              </a:xfrm>
              <a:custGeom>
                <a:avLst/>
                <a:gdLst/>
                <a:ahLst/>
                <a:cxnLst/>
                <a:rect l="l" t="t" r="r" b="b"/>
                <a:pathLst>
                  <a:path w="6529" h="5855" extrusionOk="0">
                    <a:moveTo>
                      <a:pt x="3055" y="0"/>
                    </a:moveTo>
                    <a:cubicBezTo>
                      <a:pt x="2778" y="0"/>
                      <a:pt x="2498" y="45"/>
                      <a:pt x="2225" y="138"/>
                    </a:cubicBezTo>
                    <a:cubicBezTo>
                      <a:pt x="739" y="645"/>
                      <a:pt x="0" y="2407"/>
                      <a:pt x="573" y="4074"/>
                    </a:cubicBezTo>
                    <a:cubicBezTo>
                      <a:pt x="997" y="5303"/>
                      <a:pt x="1920" y="5854"/>
                      <a:pt x="2972" y="5854"/>
                    </a:cubicBezTo>
                    <a:cubicBezTo>
                      <a:pt x="3345" y="5854"/>
                      <a:pt x="3735" y="5785"/>
                      <a:pt x="4124" y="5652"/>
                    </a:cubicBezTo>
                    <a:cubicBezTo>
                      <a:pt x="5610" y="5144"/>
                      <a:pt x="6528" y="3902"/>
                      <a:pt x="5954" y="2236"/>
                    </a:cubicBezTo>
                    <a:cubicBezTo>
                      <a:pt x="5487" y="877"/>
                      <a:pt x="4288" y="0"/>
                      <a:pt x="3055"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1518;p37">
                <a:extLst>
                  <a:ext uri="{FF2B5EF4-FFF2-40B4-BE49-F238E27FC236}">
                    <a16:creationId xmlns:a16="http://schemas.microsoft.com/office/drawing/2014/main" id="{1A5A4BF0-B543-65C5-4B50-D964F783E467}"/>
                  </a:ext>
                </a:extLst>
              </p:cNvPr>
              <p:cNvSpPr/>
              <p:nvPr/>
            </p:nvSpPr>
            <p:spPr>
              <a:xfrm>
                <a:off x="4803888" y="3489582"/>
                <a:ext cx="254440" cy="219583"/>
              </a:xfrm>
              <a:custGeom>
                <a:avLst/>
                <a:gdLst/>
                <a:ahLst/>
                <a:cxnLst/>
                <a:rect l="l" t="t" r="r" b="b"/>
                <a:pathLst>
                  <a:path w="5531" h="4276" extrusionOk="0">
                    <a:moveTo>
                      <a:pt x="3337" y="1"/>
                    </a:moveTo>
                    <a:cubicBezTo>
                      <a:pt x="1235" y="1"/>
                      <a:pt x="0" y="2404"/>
                      <a:pt x="971" y="4276"/>
                    </a:cubicBezTo>
                    <a:cubicBezTo>
                      <a:pt x="593" y="2455"/>
                      <a:pt x="1583" y="404"/>
                      <a:pt x="3585" y="404"/>
                    </a:cubicBezTo>
                    <a:cubicBezTo>
                      <a:pt x="3647" y="404"/>
                      <a:pt x="3711" y="406"/>
                      <a:pt x="3775" y="410"/>
                    </a:cubicBezTo>
                    <a:cubicBezTo>
                      <a:pt x="4412" y="460"/>
                      <a:pt x="5011" y="728"/>
                      <a:pt x="5531" y="1112"/>
                    </a:cubicBezTo>
                    <a:cubicBezTo>
                      <a:pt x="5128" y="562"/>
                      <a:pt x="4507" y="169"/>
                      <a:pt x="3824" y="43"/>
                    </a:cubicBezTo>
                    <a:cubicBezTo>
                      <a:pt x="3657" y="14"/>
                      <a:pt x="3495" y="1"/>
                      <a:pt x="3337" y="1"/>
                    </a:cubicBezTo>
                    <a:close/>
                  </a:path>
                </a:pathLst>
              </a:custGeom>
              <a:solidFill>
                <a:srgbClr val="423B5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1519;p37">
                <a:extLst>
                  <a:ext uri="{FF2B5EF4-FFF2-40B4-BE49-F238E27FC236}">
                    <a16:creationId xmlns:a16="http://schemas.microsoft.com/office/drawing/2014/main" id="{5F98FFCF-EAA8-DBF1-5749-5B8BDEE4EE76}"/>
                  </a:ext>
                </a:extLst>
              </p:cNvPr>
              <p:cNvSpPr/>
              <p:nvPr/>
            </p:nvSpPr>
            <p:spPr>
              <a:xfrm>
                <a:off x="4796987" y="3406291"/>
                <a:ext cx="175086" cy="135622"/>
              </a:xfrm>
              <a:custGeom>
                <a:avLst/>
                <a:gdLst/>
                <a:ahLst/>
                <a:cxnLst/>
                <a:rect l="l" t="t" r="r" b="b"/>
                <a:pathLst>
                  <a:path w="3806" h="2641" extrusionOk="0">
                    <a:moveTo>
                      <a:pt x="2839" y="0"/>
                    </a:moveTo>
                    <a:cubicBezTo>
                      <a:pt x="2624" y="0"/>
                      <a:pt x="2389" y="51"/>
                      <a:pt x="2160" y="171"/>
                    </a:cubicBezTo>
                    <a:cubicBezTo>
                      <a:pt x="1379" y="580"/>
                      <a:pt x="1" y="2137"/>
                      <a:pt x="343" y="2623"/>
                    </a:cubicBezTo>
                    <a:cubicBezTo>
                      <a:pt x="351" y="2635"/>
                      <a:pt x="366" y="2641"/>
                      <a:pt x="388" y="2641"/>
                    </a:cubicBezTo>
                    <a:cubicBezTo>
                      <a:pt x="673" y="2641"/>
                      <a:pt x="2028" y="1672"/>
                      <a:pt x="2690" y="1285"/>
                    </a:cubicBezTo>
                    <a:cubicBezTo>
                      <a:pt x="3225" y="971"/>
                      <a:pt x="3805" y="741"/>
                      <a:pt x="3657" y="394"/>
                    </a:cubicBezTo>
                    <a:cubicBezTo>
                      <a:pt x="3562" y="171"/>
                      <a:pt x="3235" y="0"/>
                      <a:pt x="2839" y="0"/>
                    </a:cubicBezTo>
                    <a:close/>
                  </a:path>
                </a:pathLst>
              </a:custGeom>
              <a:solidFill>
                <a:srgbClr val="5B0F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1520;p37">
                <a:extLst>
                  <a:ext uri="{FF2B5EF4-FFF2-40B4-BE49-F238E27FC236}">
                    <a16:creationId xmlns:a16="http://schemas.microsoft.com/office/drawing/2014/main" id="{785C05D4-124E-A583-EFE6-BFDC95BACB67}"/>
                  </a:ext>
                </a:extLst>
              </p:cNvPr>
              <p:cNvSpPr/>
              <p:nvPr/>
            </p:nvSpPr>
            <p:spPr>
              <a:xfrm>
                <a:off x="4916410" y="3555363"/>
                <a:ext cx="205079" cy="230727"/>
              </a:xfrm>
              <a:custGeom>
                <a:avLst/>
                <a:gdLst/>
                <a:ahLst/>
                <a:cxnLst/>
                <a:rect l="l" t="t" r="r" b="b"/>
                <a:pathLst>
                  <a:path w="4458" h="4493" extrusionOk="0">
                    <a:moveTo>
                      <a:pt x="1971" y="0"/>
                    </a:moveTo>
                    <a:cubicBezTo>
                      <a:pt x="1765" y="0"/>
                      <a:pt x="1556" y="34"/>
                      <a:pt x="1352" y="103"/>
                    </a:cubicBezTo>
                    <a:cubicBezTo>
                      <a:pt x="883" y="263"/>
                      <a:pt x="514" y="589"/>
                      <a:pt x="281" y="1007"/>
                    </a:cubicBezTo>
                    <a:cubicBezTo>
                      <a:pt x="294" y="1000"/>
                      <a:pt x="308" y="994"/>
                      <a:pt x="321" y="990"/>
                    </a:cubicBezTo>
                    <a:cubicBezTo>
                      <a:pt x="405" y="962"/>
                      <a:pt x="490" y="948"/>
                      <a:pt x="574" y="948"/>
                    </a:cubicBezTo>
                    <a:cubicBezTo>
                      <a:pt x="896" y="948"/>
                      <a:pt x="1197" y="1150"/>
                      <a:pt x="1307" y="1470"/>
                    </a:cubicBezTo>
                    <a:cubicBezTo>
                      <a:pt x="1447" y="1874"/>
                      <a:pt x="1231" y="2314"/>
                      <a:pt x="823" y="2453"/>
                    </a:cubicBezTo>
                    <a:cubicBezTo>
                      <a:pt x="740" y="2481"/>
                      <a:pt x="655" y="2495"/>
                      <a:pt x="571" y="2495"/>
                    </a:cubicBezTo>
                    <a:cubicBezTo>
                      <a:pt x="354" y="2495"/>
                      <a:pt x="145" y="2403"/>
                      <a:pt x="0" y="2244"/>
                    </a:cubicBezTo>
                    <a:lnTo>
                      <a:pt x="0" y="2244"/>
                    </a:lnTo>
                    <a:cubicBezTo>
                      <a:pt x="10" y="2466"/>
                      <a:pt x="53" y="2692"/>
                      <a:pt x="130" y="2915"/>
                    </a:cubicBezTo>
                    <a:cubicBezTo>
                      <a:pt x="461" y="3877"/>
                      <a:pt x="1319" y="4492"/>
                      <a:pt x="2209" y="4492"/>
                    </a:cubicBezTo>
                    <a:cubicBezTo>
                      <a:pt x="2415" y="4492"/>
                      <a:pt x="2624" y="4459"/>
                      <a:pt x="2828" y="4390"/>
                    </a:cubicBezTo>
                    <a:cubicBezTo>
                      <a:pt x="3911" y="4021"/>
                      <a:pt x="4458" y="2761"/>
                      <a:pt x="4050" y="1578"/>
                    </a:cubicBezTo>
                    <a:cubicBezTo>
                      <a:pt x="3719" y="616"/>
                      <a:pt x="2862" y="0"/>
                      <a:pt x="1971" y="0"/>
                    </a:cubicBez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1521;p37">
                <a:extLst>
                  <a:ext uri="{FF2B5EF4-FFF2-40B4-BE49-F238E27FC236}">
                    <a16:creationId xmlns:a16="http://schemas.microsoft.com/office/drawing/2014/main" id="{F0DE5E17-3C6A-94B9-EF87-931139C63741}"/>
                  </a:ext>
                </a:extLst>
              </p:cNvPr>
              <p:cNvSpPr/>
              <p:nvPr/>
            </p:nvSpPr>
            <p:spPr>
              <a:xfrm>
                <a:off x="5137773" y="3357867"/>
                <a:ext cx="300350" cy="300669"/>
              </a:xfrm>
              <a:custGeom>
                <a:avLst/>
                <a:gdLst/>
                <a:ahLst/>
                <a:cxnLst/>
                <a:rect l="l" t="t" r="r" b="b"/>
                <a:pathLst>
                  <a:path w="6529" h="5855" extrusionOk="0">
                    <a:moveTo>
                      <a:pt x="3056" y="1"/>
                    </a:moveTo>
                    <a:cubicBezTo>
                      <a:pt x="2779" y="1"/>
                      <a:pt x="2499" y="45"/>
                      <a:pt x="2226" y="139"/>
                    </a:cubicBezTo>
                    <a:cubicBezTo>
                      <a:pt x="741" y="646"/>
                      <a:pt x="0" y="2408"/>
                      <a:pt x="574" y="4074"/>
                    </a:cubicBezTo>
                    <a:cubicBezTo>
                      <a:pt x="997" y="5304"/>
                      <a:pt x="1920" y="5855"/>
                      <a:pt x="2972" y="5855"/>
                    </a:cubicBezTo>
                    <a:cubicBezTo>
                      <a:pt x="3345" y="5855"/>
                      <a:pt x="3735" y="5785"/>
                      <a:pt x="4124" y="5652"/>
                    </a:cubicBezTo>
                    <a:cubicBezTo>
                      <a:pt x="5610" y="5144"/>
                      <a:pt x="6528" y="3903"/>
                      <a:pt x="5955" y="2237"/>
                    </a:cubicBezTo>
                    <a:cubicBezTo>
                      <a:pt x="5487" y="877"/>
                      <a:pt x="4289" y="1"/>
                      <a:pt x="3056"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4" name="Google Shape;1522;p37">
                <a:extLst>
                  <a:ext uri="{FF2B5EF4-FFF2-40B4-BE49-F238E27FC236}">
                    <a16:creationId xmlns:a16="http://schemas.microsoft.com/office/drawing/2014/main" id="{59D14429-1965-38FA-16C7-8E1A94DC757D}"/>
                  </a:ext>
                </a:extLst>
              </p:cNvPr>
              <p:cNvSpPr/>
              <p:nvPr/>
            </p:nvSpPr>
            <p:spPr>
              <a:xfrm>
                <a:off x="5119556" y="3347546"/>
                <a:ext cx="254486" cy="219583"/>
              </a:xfrm>
              <a:custGeom>
                <a:avLst/>
                <a:gdLst/>
                <a:ahLst/>
                <a:cxnLst/>
                <a:rect l="l" t="t" r="r" b="b"/>
                <a:pathLst>
                  <a:path w="5532" h="4276" extrusionOk="0">
                    <a:moveTo>
                      <a:pt x="3338" y="0"/>
                    </a:moveTo>
                    <a:cubicBezTo>
                      <a:pt x="1235" y="0"/>
                      <a:pt x="0" y="2405"/>
                      <a:pt x="970" y="4275"/>
                    </a:cubicBezTo>
                    <a:cubicBezTo>
                      <a:pt x="592" y="2455"/>
                      <a:pt x="1583" y="404"/>
                      <a:pt x="3585" y="404"/>
                    </a:cubicBezTo>
                    <a:cubicBezTo>
                      <a:pt x="3647" y="404"/>
                      <a:pt x="3710" y="406"/>
                      <a:pt x="3775" y="410"/>
                    </a:cubicBezTo>
                    <a:cubicBezTo>
                      <a:pt x="4412" y="459"/>
                      <a:pt x="5011" y="728"/>
                      <a:pt x="5532" y="1111"/>
                    </a:cubicBezTo>
                    <a:cubicBezTo>
                      <a:pt x="5129" y="562"/>
                      <a:pt x="4507" y="168"/>
                      <a:pt x="3825" y="42"/>
                    </a:cubicBezTo>
                    <a:cubicBezTo>
                      <a:pt x="3658" y="14"/>
                      <a:pt x="3496" y="0"/>
                      <a:pt x="3338" y="0"/>
                    </a:cubicBezTo>
                    <a:close/>
                  </a:path>
                </a:pathLst>
              </a:custGeom>
              <a:solidFill>
                <a:srgbClr val="423B5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5" name="Google Shape;1523;p37">
                <a:extLst>
                  <a:ext uri="{FF2B5EF4-FFF2-40B4-BE49-F238E27FC236}">
                    <a16:creationId xmlns:a16="http://schemas.microsoft.com/office/drawing/2014/main" id="{7E3A8149-3D87-BCE1-1845-24928840FBDC}"/>
                  </a:ext>
                </a:extLst>
              </p:cNvPr>
              <p:cNvSpPr/>
              <p:nvPr/>
            </p:nvSpPr>
            <p:spPr>
              <a:xfrm>
                <a:off x="5143156" y="3275244"/>
                <a:ext cx="188518" cy="69275"/>
              </a:xfrm>
              <a:custGeom>
                <a:avLst/>
                <a:gdLst/>
                <a:ahLst/>
                <a:cxnLst/>
                <a:rect l="l" t="t" r="r" b="b"/>
                <a:pathLst>
                  <a:path w="4098" h="1349" extrusionOk="0">
                    <a:moveTo>
                      <a:pt x="1598" y="1"/>
                    </a:moveTo>
                    <a:cubicBezTo>
                      <a:pt x="1427" y="1"/>
                      <a:pt x="1272" y="12"/>
                      <a:pt x="1143" y="34"/>
                    </a:cubicBezTo>
                    <a:cubicBezTo>
                      <a:pt x="420" y="163"/>
                      <a:pt x="0" y="762"/>
                      <a:pt x="98" y="1127"/>
                    </a:cubicBezTo>
                    <a:cubicBezTo>
                      <a:pt x="142" y="1296"/>
                      <a:pt x="297" y="1349"/>
                      <a:pt x="511" y="1349"/>
                    </a:cubicBezTo>
                    <a:cubicBezTo>
                      <a:pt x="757" y="1349"/>
                      <a:pt x="1082" y="1279"/>
                      <a:pt x="1411" y="1237"/>
                    </a:cubicBezTo>
                    <a:cubicBezTo>
                      <a:pt x="2229" y="1132"/>
                      <a:pt x="4098" y="1067"/>
                      <a:pt x="4088" y="860"/>
                    </a:cubicBezTo>
                    <a:cubicBezTo>
                      <a:pt x="4063" y="356"/>
                      <a:pt x="2575" y="1"/>
                      <a:pt x="1598" y="1"/>
                    </a:cubicBezTo>
                    <a:close/>
                  </a:path>
                </a:pathLst>
              </a:custGeom>
              <a:solidFill>
                <a:srgbClr val="5B0F00"/>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6" name="Google Shape;1524;p37">
                <a:extLst>
                  <a:ext uri="{FF2B5EF4-FFF2-40B4-BE49-F238E27FC236}">
                    <a16:creationId xmlns:a16="http://schemas.microsoft.com/office/drawing/2014/main" id="{E0AE3871-FCEF-AB55-D5E1-92E64E2CBE0C}"/>
                  </a:ext>
                </a:extLst>
              </p:cNvPr>
              <p:cNvSpPr/>
              <p:nvPr/>
            </p:nvSpPr>
            <p:spPr>
              <a:xfrm>
                <a:off x="5232032" y="3413275"/>
                <a:ext cx="205125" cy="230727"/>
              </a:xfrm>
              <a:custGeom>
                <a:avLst/>
                <a:gdLst/>
                <a:ahLst/>
                <a:cxnLst/>
                <a:rect l="l" t="t" r="r" b="b"/>
                <a:pathLst>
                  <a:path w="4459" h="4493" extrusionOk="0">
                    <a:moveTo>
                      <a:pt x="1972" y="1"/>
                    </a:moveTo>
                    <a:cubicBezTo>
                      <a:pt x="1765" y="1"/>
                      <a:pt x="1557" y="34"/>
                      <a:pt x="1353" y="104"/>
                    </a:cubicBezTo>
                    <a:cubicBezTo>
                      <a:pt x="884" y="264"/>
                      <a:pt x="515" y="590"/>
                      <a:pt x="283" y="1008"/>
                    </a:cubicBezTo>
                    <a:cubicBezTo>
                      <a:pt x="294" y="1000"/>
                      <a:pt x="309" y="996"/>
                      <a:pt x="322" y="991"/>
                    </a:cubicBezTo>
                    <a:cubicBezTo>
                      <a:pt x="405" y="962"/>
                      <a:pt x="491" y="949"/>
                      <a:pt x="574" y="949"/>
                    </a:cubicBezTo>
                    <a:cubicBezTo>
                      <a:pt x="897" y="949"/>
                      <a:pt x="1198" y="1151"/>
                      <a:pt x="1309" y="1470"/>
                    </a:cubicBezTo>
                    <a:cubicBezTo>
                      <a:pt x="1448" y="1874"/>
                      <a:pt x="1232" y="2314"/>
                      <a:pt x="826" y="2453"/>
                    </a:cubicBezTo>
                    <a:cubicBezTo>
                      <a:pt x="742" y="2482"/>
                      <a:pt x="657" y="2496"/>
                      <a:pt x="573" y="2496"/>
                    </a:cubicBezTo>
                    <a:cubicBezTo>
                      <a:pt x="355" y="2496"/>
                      <a:pt x="147" y="2404"/>
                      <a:pt x="1" y="2244"/>
                    </a:cubicBezTo>
                    <a:lnTo>
                      <a:pt x="1" y="2244"/>
                    </a:lnTo>
                    <a:cubicBezTo>
                      <a:pt x="11" y="2466"/>
                      <a:pt x="54" y="2692"/>
                      <a:pt x="131" y="2916"/>
                    </a:cubicBezTo>
                    <a:cubicBezTo>
                      <a:pt x="462" y="3877"/>
                      <a:pt x="1320" y="4493"/>
                      <a:pt x="2210" y="4493"/>
                    </a:cubicBezTo>
                    <a:cubicBezTo>
                      <a:pt x="2416" y="4493"/>
                      <a:pt x="2625" y="4460"/>
                      <a:pt x="2828" y="4390"/>
                    </a:cubicBezTo>
                    <a:cubicBezTo>
                      <a:pt x="3912" y="4021"/>
                      <a:pt x="4458" y="2763"/>
                      <a:pt x="4051" y="1578"/>
                    </a:cubicBezTo>
                    <a:cubicBezTo>
                      <a:pt x="3720" y="617"/>
                      <a:pt x="2862" y="1"/>
                      <a:pt x="1972" y="1"/>
                    </a:cubicBez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7" name="Google Shape;1525;p37">
                <a:extLst>
                  <a:ext uri="{FF2B5EF4-FFF2-40B4-BE49-F238E27FC236}">
                    <a16:creationId xmlns:a16="http://schemas.microsoft.com/office/drawing/2014/main" id="{8C89176C-D110-C6C3-21B3-293F1C9D6282}"/>
                  </a:ext>
                </a:extLst>
              </p:cNvPr>
              <p:cNvSpPr/>
              <p:nvPr/>
            </p:nvSpPr>
            <p:spPr>
              <a:xfrm>
                <a:off x="4463377" y="2983467"/>
                <a:ext cx="870459" cy="753444"/>
              </a:xfrm>
              <a:custGeom>
                <a:avLst/>
                <a:gdLst/>
                <a:ahLst/>
                <a:cxnLst/>
                <a:rect l="l" t="t" r="r" b="b"/>
                <a:pathLst>
                  <a:path w="18922" h="14672" extrusionOk="0">
                    <a:moveTo>
                      <a:pt x="8948" y="0"/>
                    </a:moveTo>
                    <a:lnTo>
                      <a:pt x="8948" y="0"/>
                    </a:lnTo>
                    <a:cubicBezTo>
                      <a:pt x="7418" y="334"/>
                      <a:pt x="5993" y="1137"/>
                      <a:pt x="4918" y="2272"/>
                    </a:cubicBezTo>
                    <a:cubicBezTo>
                      <a:pt x="4197" y="3033"/>
                      <a:pt x="3636" y="3941"/>
                      <a:pt x="3271" y="4920"/>
                    </a:cubicBezTo>
                    <a:cubicBezTo>
                      <a:pt x="3090" y="5402"/>
                      <a:pt x="2959" y="5901"/>
                      <a:pt x="2878" y="6409"/>
                    </a:cubicBezTo>
                    <a:cubicBezTo>
                      <a:pt x="2821" y="6770"/>
                      <a:pt x="2795" y="7158"/>
                      <a:pt x="2933" y="7489"/>
                    </a:cubicBezTo>
                    <a:cubicBezTo>
                      <a:pt x="2821" y="7510"/>
                      <a:pt x="2710" y="7539"/>
                      <a:pt x="2600" y="7572"/>
                    </a:cubicBezTo>
                    <a:cubicBezTo>
                      <a:pt x="1946" y="7770"/>
                      <a:pt x="1350" y="8175"/>
                      <a:pt x="915" y="8705"/>
                    </a:cubicBezTo>
                    <a:cubicBezTo>
                      <a:pt x="607" y="9079"/>
                      <a:pt x="378" y="9510"/>
                      <a:pt x="226" y="9968"/>
                    </a:cubicBezTo>
                    <a:cubicBezTo>
                      <a:pt x="226" y="9968"/>
                      <a:pt x="226" y="9969"/>
                      <a:pt x="225" y="9969"/>
                    </a:cubicBezTo>
                    <a:cubicBezTo>
                      <a:pt x="128" y="10265"/>
                      <a:pt x="61" y="10573"/>
                      <a:pt x="27" y="10883"/>
                    </a:cubicBezTo>
                    <a:cubicBezTo>
                      <a:pt x="9" y="11052"/>
                      <a:pt x="0" y="11223"/>
                      <a:pt x="2" y="11394"/>
                    </a:cubicBezTo>
                    <a:cubicBezTo>
                      <a:pt x="2" y="11586"/>
                      <a:pt x="15" y="11777"/>
                      <a:pt x="38" y="11968"/>
                    </a:cubicBezTo>
                    <a:cubicBezTo>
                      <a:pt x="129" y="12704"/>
                      <a:pt x="378" y="13421"/>
                      <a:pt x="738" y="14073"/>
                    </a:cubicBezTo>
                    <a:cubicBezTo>
                      <a:pt x="761" y="14034"/>
                      <a:pt x="1176" y="13324"/>
                      <a:pt x="2003" y="13070"/>
                    </a:cubicBezTo>
                    <a:cubicBezTo>
                      <a:pt x="2315" y="12975"/>
                      <a:pt x="2578" y="12943"/>
                      <a:pt x="2792" y="12943"/>
                    </a:cubicBezTo>
                    <a:cubicBezTo>
                      <a:pt x="3059" y="12943"/>
                      <a:pt x="3249" y="12994"/>
                      <a:pt x="3362" y="13035"/>
                    </a:cubicBezTo>
                    <a:cubicBezTo>
                      <a:pt x="3364" y="13038"/>
                      <a:pt x="3367" y="13038"/>
                      <a:pt x="3369" y="13039"/>
                    </a:cubicBezTo>
                    <a:cubicBezTo>
                      <a:pt x="3408" y="13054"/>
                      <a:pt x="3437" y="13068"/>
                      <a:pt x="3458" y="13078"/>
                    </a:cubicBezTo>
                    <a:cubicBezTo>
                      <a:pt x="4120" y="13389"/>
                      <a:pt x="4649" y="13977"/>
                      <a:pt x="4875" y="14672"/>
                    </a:cubicBezTo>
                    <a:cubicBezTo>
                      <a:pt x="4945" y="14577"/>
                      <a:pt x="5011" y="14478"/>
                      <a:pt x="5077" y="14378"/>
                    </a:cubicBezTo>
                    <a:cubicBezTo>
                      <a:pt x="5270" y="14080"/>
                      <a:pt x="5438" y="13765"/>
                      <a:pt x="5583" y="13441"/>
                    </a:cubicBezTo>
                    <a:cubicBezTo>
                      <a:pt x="5589" y="13422"/>
                      <a:pt x="5597" y="13406"/>
                      <a:pt x="5605" y="13389"/>
                    </a:cubicBezTo>
                    <a:cubicBezTo>
                      <a:pt x="6040" y="12381"/>
                      <a:pt x="6233" y="11270"/>
                      <a:pt x="6167" y="10177"/>
                    </a:cubicBezTo>
                    <a:cubicBezTo>
                      <a:pt x="6158" y="10021"/>
                      <a:pt x="6144" y="9864"/>
                      <a:pt x="6123" y="9709"/>
                    </a:cubicBezTo>
                    <a:cubicBezTo>
                      <a:pt x="6088" y="9423"/>
                      <a:pt x="6033" y="9139"/>
                      <a:pt x="5959" y="8860"/>
                    </a:cubicBezTo>
                    <a:lnTo>
                      <a:pt x="5959" y="8860"/>
                    </a:lnTo>
                    <a:cubicBezTo>
                      <a:pt x="6111" y="9089"/>
                      <a:pt x="6252" y="9327"/>
                      <a:pt x="6378" y="9571"/>
                    </a:cubicBezTo>
                    <a:cubicBezTo>
                      <a:pt x="6653" y="10099"/>
                      <a:pt x="6868" y="10657"/>
                      <a:pt x="7014" y="11235"/>
                    </a:cubicBezTo>
                    <a:cubicBezTo>
                      <a:pt x="7723" y="10959"/>
                      <a:pt x="8395" y="10583"/>
                      <a:pt x="9002" y="10125"/>
                    </a:cubicBezTo>
                    <a:cubicBezTo>
                      <a:pt x="9101" y="10051"/>
                      <a:pt x="9197" y="9974"/>
                      <a:pt x="9293" y="9895"/>
                    </a:cubicBezTo>
                    <a:cubicBezTo>
                      <a:pt x="9188" y="9253"/>
                      <a:pt x="9049" y="8615"/>
                      <a:pt x="8871" y="7991"/>
                    </a:cubicBezTo>
                    <a:cubicBezTo>
                      <a:pt x="8854" y="7930"/>
                      <a:pt x="8838" y="7867"/>
                      <a:pt x="8821" y="7806"/>
                    </a:cubicBezTo>
                    <a:cubicBezTo>
                      <a:pt x="8727" y="7485"/>
                      <a:pt x="8623" y="7167"/>
                      <a:pt x="8512" y="6850"/>
                    </a:cubicBezTo>
                    <a:lnTo>
                      <a:pt x="8512" y="6850"/>
                    </a:lnTo>
                    <a:cubicBezTo>
                      <a:pt x="8836" y="7068"/>
                      <a:pt x="9145" y="7309"/>
                      <a:pt x="9439" y="7566"/>
                    </a:cubicBezTo>
                    <a:cubicBezTo>
                      <a:pt x="10014" y="8069"/>
                      <a:pt x="10527" y="8641"/>
                      <a:pt x="10965" y="9265"/>
                    </a:cubicBezTo>
                    <a:cubicBezTo>
                      <a:pt x="11889" y="8936"/>
                      <a:pt x="12757" y="8458"/>
                      <a:pt x="13529" y="7856"/>
                    </a:cubicBezTo>
                    <a:cubicBezTo>
                      <a:pt x="13632" y="7775"/>
                      <a:pt x="13733" y="7693"/>
                      <a:pt x="13833" y="7609"/>
                    </a:cubicBezTo>
                    <a:cubicBezTo>
                      <a:pt x="13693" y="6911"/>
                      <a:pt x="13456" y="6232"/>
                      <a:pt x="13135" y="5597"/>
                    </a:cubicBezTo>
                    <a:cubicBezTo>
                      <a:pt x="12976" y="5280"/>
                      <a:pt x="12794" y="4972"/>
                      <a:pt x="12592" y="4680"/>
                    </a:cubicBezTo>
                    <a:lnTo>
                      <a:pt x="12592" y="4680"/>
                    </a:lnTo>
                    <a:cubicBezTo>
                      <a:pt x="13830" y="5147"/>
                      <a:pt x="14915" y="6007"/>
                      <a:pt x="15650" y="7102"/>
                    </a:cubicBezTo>
                    <a:cubicBezTo>
                      <a:pt x="16484" y="6807"/>
                      <a:pt x="17409" y="6252"/>
                      <a:pt x="18063" y="5603"/>
                    </a:cubicBezTo>
                    <a:cubicBezTo>
                      <a:pt x="18152" y="5516"/>
                      <a:pt x="18236" y="5428"/>
                      <a:pt x="18314" y="5336"/>
                    </a:cubicBezTo>
                    <a:cubicBezTo>
                      <a:pt x="18348" y="5297"/>
                      <a:pt x="18380" y="5258"/>
                      <a:pt x="18413" y="5218"/>
                    </a:cubicBezTo>
                    <a:cubicBezTo>
                      <a:pt x="18122" y="4771"/>
                      <a:pt x="17794" y="4347"/>
                      <a:pt x="17431" y="3955"/>
                    </a:cubicBezTo>
                    <a:lnTo>
                      <a:pt x="17431" y="3955"/>
                    </a:lnTo>
                    <a:cubicBezTo>
                      <a:pt x="17607" y="4051"/>
                      <a:pt x="17777" y="4156"/>
                      <a:pt x="17940" y="4273"/>
                    </a:cubicBezTo>
                    <a:cubicBezTo>
                      <a:pt x="18307" y="4531"/>
                      <a:pt x="18639" y="4840"/>
                      <a:pt x="18922" y="5186"/>
                    </a:cubicBezTo>
                    <a:cubicBezTo>
                      <a:pt x="18506" y="3905"/>
                      <a:pt x="17585" y="2820"/>
                      <a:pt x="16467" y="2065"/>
                    </a:cubicBezTo>
                    <a:cubicBezTo>
                      <a:pt x="16033" y="1774"/>
                      <a:pt x="15571" y="1529"/>
                      <a:pt x="15090" y="1325"/>
                    </a:cubicBezTo>
                    <a:cubicBezTo>
                      <a:pt x="14328" y="1002"/>
                      <a:pt x="13520" y="778"/>
                      <a:pt x="12702" y="634"/>
                    </a:cubicBezTo>
                    <a:cubicBezTo>
                      <a:pt x="12126" y="532"/>
                      <a:pt x="11542" y="467"/>
                      <a:pt x="10959" y="467"/>
                    </a:cubicBezTo>
                    <a:cubicBezTo>
                      <a:pt x="10724" y="467"/>
                      <a:pt x="10490" y="477"/>
                      <a:pt x="10256" y="500"/>
                    </a:cubicBezTo>
                    <a:cubicBezTo>
                      <a:pt x="10232" y="503"/>
                      <a:pt x="10208" y="505"/>
                      <a:pt x="10184" y="508"/>
                    </a:cubicBezTo>
                    <a:cubicBezTo>
                      <a:pt x="9521" y="579"/>
                      <a:pt x="8862" y="756"/>
                      <a:pt x="8271" y="1059"/>
                    </a:cubicBezTo>
                    <a:cubicBezTo>
                      <a:pt x="8245" y="1070"/>
                      <a:pt x="8221" y="1083"/>
                      <a:pt x="8196" y="1096"/>
                    </a:cubicBezTo>
                    <a:cubicBezTo>
                      <a:pt x="8256" y="935"/>
                      <a:pt x="8331" y="778"/>
                      <a:pt x="8421" y="630"/>
                    </a:cubicBezTo>
                    <a:cubicBezTo>
                      <a:pt x="8562" y="394"/>
                      <a:pt x="8740" y="181"/>
                      <a:pt x="8948" y="0"/>
                    </a:cubicBezTo>
                    <a:close/>
                  </a:path>
                </a:pathLst>
              </a:custGeom>
              <a:solidFill>
                <a:srgbClr val="85200C"/>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8" name="Google Shape;1526;p37">
                <a:extLst>
                  <a:ext uri="{FF2B5EF4-FFF2-40B4-BE49-F238E27FC236}">
                    <a16:creationId xmlns:a16="http://schemas.microsoft.com/office/drawing/2014/main" id="{D205306C-8EF8-60F2-2811-CE986398C0BE}"/>
                  </a:ext>
                </a:extLst>
              </p:cNvPr>
              <p:cNvSpPr/>
              <p:nvPr/>
            </p:nvSpPr>
            <p:spPr>
              <a:xfrm>
                <a:off x="4437570" y="3225074"/>
                <a:ext cx="1128027" cy="641701"/>
              </a:xfrm>
              <a:custGeom>
                <a:avLst/>
                <a:gdLst/>
                <a:ahLst/>
                <a:cxnLst/>
                <a:rect l="l" t="t" r="r" b="b"/>
                <a:pathLst>
                  <a:path w="24521" h="12496" extrusionOk="0">
                    <a:moveTo>
                      <a:pt x="19731" y="368"/>
                    </a:moveTo>
                    <a:cubicBezTo>
                      <a:pt x="21624" y="368"/>
                      <a:pt x="23315" y="1697"/>
                      <a:pt x="23692" y="3612"/>
                    </a:cubicBezTo>
                    <a:cubicBezTo>
                      <a:pt x="24120" y="5787"/>
                      <a:pt x="22688" y="7904"/>
                      <a:pt x="20498" y="8333"/>
                    </a:cubicBezTo>
                    <a:cubicBezTo>
                      <a:pt x="20236" y="8384"/>
                      <a:pt x="19974" y="8409"/>
                      <a:pt x="19715" y="8409"/>
                    </a:cubicBezTo>
                    <a:cubicBezTo>
                      <a:pt x="17824" y="8409"/>
                      <a:pt x="16131" y="7079"/>
                      <a:pt x="15755" y="5165"/>
                    </a:cubicBezTo>
                    <a:cubicBezTo>
                      <a:pt x="15326" y="2988"/>
                      <a:pt x="16759" y="872"/>
                      <a:pt x="18948" y="444"/>
                    </a:cubicBezTo>
                    <a:cubicBezTo>
                      <a:pt x="19211" y="392"/>
                      <a:pt x="19473" y="368"/>
                      <a:pt x="19731" y="368"/>
                    </a:cubicBezTo>
                    <a:close/>
                    <a:moveTo>
                      <a:pt x="11395" y="4088"/>
                    </a:moveTo>
                    <a:cubicBezTo>
                      <a:pt x="13133" y="4088"/>
                      <a:pt x="14704" y="5210"/>
                      <a:pt x="15241" y="6876"/>
                    </a:cubicBezTo>
                    <a:cubicBezTo>
                      <a:pt x="15286" y="7024"/>
                      <a:pt x="15326" y="7176"/>
                      <a:pt x="15358" y="7332"/>
                    </a:cubicBezTo>
                    <a:cubicBezTo>
                      <a:pt x="15785" y="9507"/>
                      <a:pt x="14352" y="11626"/>
                      <a:pt x="12165" y="12053"/>
                    </a:cubicBezTo>
                    <a:lnTo>
                      <a:pt x="12164" y="12053"/>
                    </a:lnTo>
                    <a:cubicBezTo>
                      <a:pt x="11900" y="12104"/>
                      <a:pt x="11638" y="12129"/>
                      <a:pt x="11379" y="12129"/>
                    </a:cubicBezTo>
                    <a:cubicBezTo>
                      <a:pt x="9790" y="12129"/>
                      <a:pt x="8343" y="11191"/>
                      <a:pt x="7697" y="9758"/>
                    </a:cubicBezTo>
                    <a:cubicBezTo>
                      <a:pt x="7668" y="9695"/>
                      <a:pt x="7642" y="9633"/>
                      <a:pt x="7618" y="9571"/>
                    </a:cubicBezTo>
                    <a:lnTo>
                      <a:pt x="7618" y="9569"/>
                    </a:lnTo>
                    <a:cubicBezTo>
                      <a:pt x="7532" y="9351"/>
                      <a:pt x="7465" y="9123"/>
                      <a:pt x="7419" y="8885"/>
                    </a:cubicBezTo>
                    <a:cubicBezTo>
                      <a:pt x="6990" y="6711"/>
                      <a:pt x="8423" y="4592"/>
                      <a:pt x="10613" y="4164"/>
                    </a:cubicBezTo>
                    <a:cubicBezTo>
                      <a:pt x="10876" y="4112"/>
                      <a:pt x="11137" y="4088"/>
                      <a:pt x="11395" y="4088"/>
                    </a:cubicBezTo>
                    <a:close/>
                    <a:moveTo>
                      <a:pt x="19733" y="1"/>
                    </a:moveTo>
                    <a:cubicBezTo>
                      <a:pt x="19451" y="1"/>
                      <a:pt x="19165" y="28"/>
                      <a:pt x="18877" y="84"/>
                    </a:cubicBezTo>
                    <a:lnTo>
                      <a:pt x="18876" y="84"/>
                    </a:lnTo>
                    <a:cubicBezTo>
                      <a:pt x="16489" y="552"/>
                      <a:pt x="14925" y="2862"/>
                      <a:pt x="15393" y="5235"/>
                    </a:cubicBezTo>
                    <a:cubicBezTo>
                      <a:pt x="15477" y="5665"/>
                      <a:pt x="15623" y="6068"/>
                      <a:pt x="15819" y="6437"/>
                    </a:cubicBezTo>
                    <a:cubicBezTo>
                      <a:pt x="15721" y="6482"/>
                      <a:pt x="15624" y="6530"/>
                      <a:pt x="15526" y="6578"/>
                    </a:cubicBezTo>
                    <a:cubicBezTo>
                      <a:pt x="14888" y="4863"/>
                      <a:pt x="13227" y="3721"/>
                      <a:pt x="11396" y="3721"/>
                    </a:cubicBezTo>
                    <a:cubicBezTo>
                      <a:pt x="11114" y="3721"/>
                      <a:pt x="10828" y="3748"/>
                      <a:pt x="10542" y="3804"/>
                    </a:cubicBezTo>
                    <a:cubicBezTo>
                      <a:pt x="8154" y="4271"/>
                      <a:pt x="6590" y="6583"/>
                      <a:pt x="7057" y="8956"/>
                    </a:cubicBezTo>
                    <a:cubicBezTo>
                      <a:pt x="7088" y="9115"/>
                      <a:pt x="7127" y="9268"/>
                      <a:pt x="7175" y="9420"/>
                    </a:cubicBezTo>
                    <a:cubicBezTo>
                      <a:pt x="6155" y="9086"/>
                      <a:pt x="5134" y="8752"/>
                      <a:pt x="4115" y="8419"/>
                    </a:cubicBezTo>
                    <a:cubicBezTo>
                      <a:pt x="3533" y="8229"/>
                      <a:pt x="2951" y="8038"/>
                      <a:pt x="2371" y="7848"/>
                    </a:cubicBezTo>
                    <a:cubicBezTo>
                      <a:pt x="2099" y="7760"/>
                      <a:pt x="1831" y="7664"/>
                      <a:pt x="1557" y="7585"/>
                    </a:cubicBezTo>
                    <a:cubicBezTo>
                      <a:pt x="1395" y="7539"/>
                      <a:pt x="1224" y="7503"/>
                      <a:pt x="1053" y="7503"/>
                    </a:cubicBezTo>
                    <a:cubicBezTo>
                      <a:pt x="968" y="7503"/>
                      <a:pt x="884" y="7512"/>
                      <a:pt x="800" y="7533"/>
                    </a:cubicBezTo>
                    <a:cubicBezTo>
                      <a:pt x="304" y="7658"/>
                      <a:pt x="0" y="8198"/>
                      <a:pt x="131" y="8684"/>
                    </a:cubicBezTo>
                    <a:cubicBezTo>
                      <a:pt x="156" y="8777"/>
                      <a:pt x="232" y="8819"/>
                      <a:pt x="309" y="8819"/>
                    </a:cubicBezTo>
                    <a:cubicBezTo>
                      <a:pt x="417" y="8819"/>
                      <a:pt x="527" y="8735"/>
                      <a:pt x="491" y="8601"/>
                    </a:cubicBezTo>
                    <a:cubicBezTo>
                      <a:pt x="383" y="8206"/>
                      <a:pt x="687" y="7869"/>
                      <a:pt x="1077" y="7869"/>
                    </a:cubicBezTo>
                    <a:cubicBezTo>
                      <a:pt x="1090" y="7869"/>
                      <a:pt x="1103" y="7870"/>
                      <a:pt x="1116" y="7871"/>
                    </a:cubicBezTo>
                    <a:cubicBezTo>
                      <a:pt x="1360" y="7886"/>
                      <a:pt x="1599" y="7982"/>
                      <a:pt x="1829" y="8056"/>
                    </a:cubicBezTo>
                    <a:cubicBezTo>
                      <a:pt x="2091" y="8142"/>
                      <a:pt x="2352" y="8228"/>
                      <a:pt x="2613" y="8313"/>
                    </a:cubicBezTo>
                    <a:cubicBezTo>
                      <a:pt x="3641" y="8650"/>
                      <a:pt x="4668" y="8985"/>
                      <a:pt x="5696" y="9321"/>
                    </a:cubicBezTo>
                    <a:lnTo>
                      <a:pt x="7339" y="9859"/>
                    </a:lnTo>
                    <a:cubicBezTo>
                      <a:pt x="8033" y="11451"/>
                      <a:pt x="9628" y="12496"/>
                      <a:pt x="11380" y="12496"/>
                    </a:cubicBezTo>
                    <a:cubicBezTo>
                      <a:pt x="11662" y="12496"/>
                      <a:pt x="11948" y="12469"/>
                      <a:pt x="12235" y="12413"/>
                    </a:cubicBezTo>
                    <a:cubicBezTo>
                      <a:pt x="14622" y="11946"/>
                      <a:pt x="16186" y="9636"/>
                      <a:pt x="15720" y="7261"/>
                    </a:cubicBezTo>
                    <a:cubicBezTo>
                      <a:pt x="15698" y="7150"/>
                      <a:pt x="15671" y="7039"/>
                      <a:pt x="15642" y="6930"/>
                    </a:cubicBezTo>
                    <a:cubicBezTo>
                      <a:pt x="15763" y="6872"/>
                      <a:pt x="15884" y="6813"/>
                      <a:pt x="16004" y="6754"/>
                    </a:cubicBezTo>
                    <a:cubicBezTo>
                      <a:pt x="16803" y="7995"/>
                      <a:pt x="18202" y="8776"/>
                      <a:pt x="19717" y="8776"/>
                    </a:cubicBezTo>
                    <a:cubicBezTo>
                      <a:pt x="19998" y="8776"/>
                      <a:pt x="20284" y="8749"/>
                      <a:pt x="20570" y="8693"/>
                    </a:cubicBezTo>
                    <a:cubicBezTo>
                      <a:pt x="22958" y="8225"/>
                      <a:pt x="24521" y="5913"/>
                      <a:pt x="24055" y="3540"/>
                    </a:cubicBezTo>
                    <a:cubicBezTo>
                      <a:pt x="23643" y="1451"/>
                      <a:pt x="21797" y="1"/>
                      <a:pt x="19733" y="1"/>
                    </a:cubicBez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09" name="Google Shape;1527;p37">
                <a:extLst>
                  <a:ext uri="{FF2B5EF4-FFF2-40B4-BE49-F238E27FC236}">
                    <a16:creationId xmlns:a16="http://schemas.microsoft.com/office/drawing/2014/main" id="{E1020F46-F602-00AC-D2F0-78391234B800}"/>
                  </a:ext>
                </a:extLst>
              </p:cNvPr>
              <p:cNvSpPr/>
              <p:nvPr/>
            </p:nvSpPr>
            <p:spPr>
              <a:xfrm>
                <a:off x="5158690" y="3605741"/>
                <a:ext cx="116064" cy="155701"/>
              </a:xfrm>
              <a:custGeom>
                <a:avLst/>
                <a:gdLst/>
                <a:ahLst/>
                <a:cxnLst/>
                <a:rect l="l" t="t" r="r" b="b"/>
                <a:pathLst>
                  <a:path w="2523" h="3032" extrusionOk="0">
                    <a:moveTo>
                      <a:pt x="1619" y="1"/>
                    </a:moveTo>
                    <a:cubicBezTo>
                      <a:pt x="1185" y="1"/>
                      <a:pt x="257" y="608"/>
                      <a:pt x="131" y="1369"/>
                    </a:cubicBezTo>
                    <a:cubicBezTo>
                      <a:pt x="0" y="2171"/>
                      <a:pt x="435" y="2908"/>
                      <a:pt x="1104" y="3016"/>
                    </a:cubicBezTo>
                    <a:cubicBezTo>
                      <a:pt x="1168" y="3026"/>
                      <a:pt x="1231" y="3031"/>
                      <a:pt x="1291" y="3031"/>
                    </a:cubicBezTo>
                    <a:cubicBezTo>
                      <a:pt x="1863" y="3031"/>
                      <a:pt x="2272" y="2580"/>
                      <a:pt x="2391" y="1856"/>
                    </a:cubicBezTo>
                    <a:cubicBezTo>
                      <a:pt x="2522" y="1054"/>
                      <a:pt x="2151" y="88"/>
                      <a:pt x="1685" y="6"/>
                    </a:cubicBezTo>
                    <a:cubicBezTo>
                      <a:pt x="1664" y="3"/>
                      <a:pt x="1643" y="1"/>
                      <a:pt x="1619"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0" name="Google Shape;1528;p37">
                <a:extLst>
                  <a:ext uri="{FF2B5EF4-FFF2-40B4-BE49-F238E27FC236}">
                    <a16:creationId xmlns:a16="http://schemas.microsoft.com/office/drawing/2014/main" id="{A63B8E68-3713-14CE-5381-F0EEC1C7985F}"/>
                  </a:ext>
                </a:extLst>
              </p:cNvPr>
              <p:cNvSpPr/>
              <p:nvPr/>
            </p:nvSpPr>
            <p:spPr>
              <a:xfrm>
                <a:off x="5095819" y="3800050"/>
                <a:ext cx="228816" cy="149795"/>
              </a:xfrm>
              <a:custGeom>
                <a:avLst/>
                <a:gdLst/>
                <a:ahLst/>
                <a:cxnLst/>
                <a:rect l="l" t="t" r="r" b="b"/>
                <a:pathLst>
                  <a:path w="4974" h="2917" extrusionOk="0">
                    <a:moveTo>
                      <a:pt x="4320" y="1"/>
                    </a:moveTo>
                    <a:cubicBezTo>
                      <a:pt x="4298" y="1"/>
                      <a:pt x="4277" y="1"/>
                      <a:pt x="4254" y="3"/>
                    </a:cubicBezTo>
                    <a:cubicBezTo>
                      <a:pt x="4207" y="5"/>
                      <a:pt x="4159" y="10"/>
                      <a:pt x="4106" y="17"/>
                    </a:cubicBezTo>
                    <a:cubicBezTo>
                      <a:pt x="3654" y="77"/>
                      <a:pt x="3041" y="287"/>
                      <a:pt x="2353" y="382"/>
                    </a:cubicBezTo>
                    <a:cubicBezTo>
                      <a:pt x="1589" y="488"/>
                      <a:pt x="901" y="427"/>
                      <a:pt x="478" y="527"/>
                    </a:cubicBezTo>
                    <a:cubicBezTo>
                      <a:pt x="449" y="534"/>
                      <a:pt x="421" y="542"/>
                      <a:pt x="395" y="551"/>
                    </a:cubicBezTo>
                    <a:cubicBezTo>
                      <a:pt x="134" y="634"/>
                      <a:pt x="0" y="799"/>
                      <a:pt x="48" y="1147"/>
                    </a:cubicBezTo>
                    <a:cubicBezTo>
                      <a:pt x="106" y="1559"/>
                      <a:pt x="389" y="1999"/>
                      <a:pt x="804" y="2337"/>
                    </a:cubicBezTo>
                    <a:cubicBezTo>
                      <a:pt x="1227" y="2678"/>
                      <a:pt x="1788" y="2917"/>
                      <a:pt x="2393" y="2917"/>
                    </a:cubicBezTo>
                    <a:cubicBezTo>
                      <a:pt x="2497" y="2917"/>
                      <a:pt x="2602" y="2910"/>
                      <a:pt x="2707" y="2895"/>
                    </a:cubicBezTo>
                    <a:cubicBezTo>
                      <a:pt x="3003" y="2853"/>
                      <a:pt x="3281" y="2755"/>
                      <a:pt x="3533" y="2618"/>
                    </a:cubicBezTo>
                    <a:cubicBezTo>
                      <a:pt x="4415" y="2139"/>
                      <a:pt x="4974" y="1178"/>
                      <a:pt x="4876" y="479"/>
                    </a:cubicBezTo>
                    <a:lnTo>
                      <a:pt x="4878" y="479"/>
                    </a:lnTo>
                    <a:cubicBezTo>
                      <a:pt x="4827" y="119"/>
                      <a:pt x="4627" y="1"/>
                      <a:pt x="4320" y="1"/>
                    </a:cubicBezTo>
                    <a:close/>
                  </a:path>
                </a:pathLst>
              </a:custGeom>
              <a:solidFill>
                <a:srgbClr val="333333"/>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1" name="Google Shape;1529;p37">
                <a:extLst>
                  <a:ext uri="{FF2B5EF4-FFF2-40B4-BE49-F238E27FC236}">
                    <a16:creationId xmlns:a16="http://schemas.microsoft.com/office/drawing/2014/main" id="{AACF5F84-C0B5-6207-C8C8-516BA1707AD2}"/>
                  </a:ext>
                </a:extLst>
              </p:cNvPr>
              <p:cNvSpPr/>
              <p:nvPr/>
            </p:nvSpPr>
            <p:spPr>
              <a:xfrm>
                <a:off x="5132805" y="3899260"/>
                <a:ext cx="125587" cy="50531"/>
              </a:xfrm>
              <a:custGeom>
                <a:avLst/>
                <a:gdLst/>
                <a:ahLst/>
                <a:cxnLst/>
                <a:rect l="l" t="t" r="r" b="b"/>
                <a:pathLst>
                  <a:path w="2730" h="984" extrusionOk="0">
                    <a:moveTo>
                      <a:pt x="1220" y="1"/>
                    </a:moveTo>
                    <a:cubicBezTo>
                      <a:pt x="785" y="1"/>
                      <a:pt x="351" y="145"/>
                      <a:pt x="0" y="405"/>
                    </a:cubicBezTo>
                    <a:cubicBezTo>
                      <a:pt x="422" y="746"/>
                      <a:pt x="982" y="984"/>
                      <a:pt x="1586" y="984"/>
                    </a:cubicBezTo>
                    <a:cubicBezTo>
                      <a:pt x="1690" y="984"/>
                      <a:pt x="1795" y="977"/>
                      <a:pt x="1902" y="962"/>
                    </a:cubicBezTo>
                    <a:cubicBezTo>
                      <a:pt x="2199" y="921"/>
                      <a:pt x="2477" y="823"/>
                      <a:pt x="2729" y="686"/>
                    </a:cubicBezTo>
                    <a:cubicBezTo>
                      <a:pt x="2382" y="297"/>
                      <a:pt x="1882" y="43"/>
                      <a:pt x="1360" y="6"/>
                    </a:cubicBezTo>
                    <a:cubicBezTo>
                      <a:pt x="1313" y="2"/>
                      <a:pt x="1266" y="1"/>
                      <a:pt x="1220" y="1"/>
                    </a:cubicBezTo>
                    <a:close/>
                  </a:path>
                </a:pathLst>
              </a:custGeom>
              <a:solidFill>
                <a:srgbClr val="EB667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2" name="Google Shape;1530;p37">
                <a:extLst>
                  <a:ext uri="{FF2B5EF4-FFF2-40B4-BE49-F238E27FC236}">
                    <a16:creationId xmlns:a16="http://schemas.microsoft.com/office/drawing/2014/main" id="{FC825F27-4A60-B592-2402-F442EB8C20F1}"/>
                  </a:ext>
                </a:extLst>
              </p:cNvPr>
              <p:cNvSpPr/>
              <p:nvPr/>
            </p:nvSpPr>
            <p:spPr>
              <a:xfrm>
                <a:off x="5113990" y="3800872"/>
                <a:ext cx="170761" cy="63061"/>
              </a:xfrm>
              <a:custGeom>
                <a:avLst/>
                <a:gdLst/>
                <a:ahLst/>
                <a:cxnLst/>
                <a:rect l="l" t="t" r="r" b="b"/>
                <a:pathLst>
                  <a:path w="3712" h="1228" extrusionOk="0">
                    <a:moveTo>
                      <a:pt x="3711" y="1"/>
                    </a:moveTo>
                    <a:cubicBezTo>
                      <a:pt x="3259" y="61"/>
                      <a:pt x="2646" y="271"/>
                      <a:pt x="1958" y="366"/>
                    </a:cubicBezTo>
                    <a:cubicBezTo>
                      <a:pt x="1194" y="471"/>
                      <a:pt x="506" y="411"/>
                      <a:pt x="83" y="511"/>
                    </a:cubicBezTo>
                    <a:cubicBezTo>
                      <a:pt x="52" y="518"/>
                      <a:pt x="26" y="526"/>
                      <a:pt x="0" y="535"/>
                    </a:cubicBezTo>
                    <a:cubicBezTo>
                      <a:pt x="332" y="959"/>
                      <a:pt x="938" y="1227"/>
                      <a:pt x="1624" y="1227"/>
                    </a:cubicBezTo>
                    <a:cubicBezTo>
                      <a:pt x="1732" y="1227"/>
                      <a:pt x="1841" y="1221"/>
                      <a:pt x="1951" y="1207"/>
                    </a:cubicBezTo>
                    <a:cubicBezTo>
                      <a:pt x="2807" y="1101"/>
                      <a:pt x="3488" y="607"/>
                      <a:pt x="3711" y="1"/>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3" name="Google Shape;1531;p37">
                <a:extLst>
                  <a:ext uri="{FF2B5EF4-FFF2-40B4-BE49-F238E27FC236}">
                    <a16:creationId xmlns:a16="http://schemas.microsoft.com/office/drawing/2014/main" id="{54276797-58FA-2690-1060-1EE71B1FA28C}"/>
                  </a:ext>
                </a:extLst>
              </p:cNvPr>
              <p:cNvSpPr/>
              <p:nvPr/>
            </p:nvSpPr>
            <p:spPr>
              <a:xfrm>
                <a:off x="5202361" y="3949584"/>
                <a:ext cx="59389" cy="49761"/>
              </a:xfrm>
              <a:custGeom>
                <a:avLst/>
                <a:gdLst/>
                <a:ahLst/>
                <a:cxnLst/>
                <a:rect l="l" t="t" r="r" b="b"/>
                <a:pathLst>
                  <a:path w="1291" h="969" extrusionOk="0">
                    <a:moveTo>
                      <a:pt x="1207" y="1"/>
                    </a:moveTo>
                    <a:cubicBezTo>
                      <a:pt x="1185" y="1"/>
                      <a:pt x="1163" y="11"/>
                      <a:pt x="1148" y="30"/>
                    </a:cubicBezTo>
                    <a:cubicBezTo>
                      <a:pt x="873" y="390"/>
                      <a:pt x="486" y="673"/>
                      <a:pt x="57" y="827"/>
                    </a:cubicBezTo>
                    <a:cubicBezTo>
                      <a:pt x="20" y="842"/>
                      <a:pt x="0" y="883"/>
                      <a:pt x="13" y="921"/>
                    </a:cubicBezTo>
                    <a:cubicBezTo>
                      <a:pt x="25" y="951"/>
                      <a:pt x="54" y="969"/>
                      <a:pt x="84" y="969"/>
                    </a:cubicBezTo>
                    <a:cubicBezTo>
                      <a:pt x="92" y="969"/>
                      <a:pt x="100" y="968"/>
                      <a:pt x="108" y="965"/>
                    </a:cubicBezTo>
                    <a:cubicBezTo>
                      <a:pt x="190" y="935"/>
                      <a:pt x="269" y="901"/>
                      <a:pt x="348" y="864"/>
                    </a:cubicBezTo>
                    <a:cubicBezTo>
                      <a:pt x="706" y="691"/>
                      <a:pt x="1025" y="431"/>
                      <a:pt x="1265" y="118"/>
                    </a:cubicBezTo>
                    <a:cubicBezTo>
                      <a:pt x="1290" y="86"/>
                      <a:pt x="1284" y="40"/>
                      <a:pt x="1251" y="16"/>
                    </a:cubicBezTo>
                    <a:cubicBezTo>
                      <a:pt x="1238" y="5"/>
                      <a:pt x="1222" y="1"/>
                      <a:pt x="1207"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4" name="Google Shape;1532;p37">
                <a:extLst>
                  <a:ext uri="{FF2B5EF4-FFF2-40B4-BE49-F238E27FC236}">
                    <a16:creationId xmlns:a16="http://schemas.microsoft.com/office/drawing/2014/main" id="{69A6A492-008F-343E-A131-7E2A58EAB38E}"/>
                  </a:ext>
                </a:extLst>
              </p:cNvPr>
              <p:cNvSpPr/>
              <p:nvPr/>
            </p:nvSpPr>
            <p:spPr>
              <a:xfrm>
                <a:off x="4607503" y="5258058"/>
                <a:ext cx="1463432" cy="732543"/>
              </a:xfrm>
              <a:custGeom>
                <a:avLst/>
                <a:gdLst/>
                <a:ahLst/>
                <a:cxnLst/>
                <a:rect l="l" t="t" r="r" b="b"/>
                <a:pathLst>
                  <a:path w="31812" h="14265" extrusionOk="0">
                    <a:moveTo>
                      <a:pt x="28568" y="1"/>
                    </a:moveTo>
                    <a:lnTo>
                      <a:pt x="0" y="2984"/>
                    </a:lnTo>
                    <a:lnTo>
                      <a:pt x="62" y="12631"/>
                    </a:lnTo>
                    <a:cubicBezTo>
                      <a:pt x="62" y="12631"/>
                      <a:pt x="6214" y="14264"/>
                      <a:pt x="13182" y="14264"/>
                    </a:cubicBezTo>
                    <a:cubicBezTo>
                      <a:pt x="14624" y="14264"/>
                      <a:pt x="16100" y="14195"/>
                      <a:pt x="17564" y="14026"/>
                    </a:cubicBezTo>
                    <a:cubicBezTo>
                      <a:pt x="26104" y="13043"/>
                      <a:pt x="31811" y="10125"/>
                      <a:pt x="31811" y="10125"/>
                    </a:cubicBezTo>
                    <a:lnTo>
                      <a:pt x="28568" y="1"/>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5" name="Google Shape;1533;p37">
                <a:extLst>
                  <a:ext uri="{FF2B5EF4-FFF2-40B4-BE49-F238E27FC236}">
                    <a16:creationId xmlns:a16="http://schemas.microsoft.com/office/drawing/2014/main" id="{AD067ACD-06B6-89A9-4E99-E6600202B9CD}"/>
                  </a:ext>
                </a:extLst>
              </p:cNvPr>
              <p:cNvSpPr/>
              <p:nvPr/>
            </p:nvSpPr>
            <p:spPr>
              <a:xfrm>
                <a:off x="5391523" y="5523645"/>
                <a:ext cx="2070" cy="411"/>
              </a:xfrm>
              <a:custGeom>
                <a:avLst/>
                <a:gdLst/>
                <a:ahLst/>
                <a:cxnLst/>
                <a:rect l="l" t="t" r="r" b="b"/>
                <a:pathLst>
                  <a:path w="45" h="8" extrusionOk="0">
                    <a:moveTo>
                      <a:pt x="45" y="1"/>
                    </a:moveTo>
                    <a:cubicBezTo>
                      <a:pt x="30" y="3"/>
                      <a:pt x="16" y="5"/>
                      <a:pt x="0" y="7"/>
                    </a:cubicBezTo>
                    <a:cubicBezTo>
                      <a:pt x="16" y="6"/>
                      <a:pt x="30" y="5"/>
                      <a:pt x="45" y="2"/>
                    </a:cubicBezTo>
                    <a:lnTo>
                      <a:pt x="45" y="1"/>
                    </a:ln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6" name="Google Shape;1534;p37">
                <a:extLst>
                  <a:ext uri="{FF2B5EF4-FFF2-40B4-BE49-F238E27FC236}">
                    <a16:creationId xmlns:a16="http://schemas.microsoft.com/office/drawing/2014/main" id="{A8C6AF69-E849-DF2B-B9E3-B9EE42D35CCC}"/>
                  </a:ext>
                </a:extLst>
              </p:cNvPr>
              <p:cNvSpPr/>
              <p:nvPr/>
            </p:nvSpPr>
            <p:spPr>
              <a:xfrm>
                <a:off x="5115554" y="4468434"/>
                <a:ext cx="393137" cy="1058221"/>
              </a:xfrm>
              <a:custGeom>
                <a:avLst/>
                <a:gdLst/>
                <a:ahLst/>
                <a:cxnLst/>
                <a:rect l="l" t="t" r="r" b="b"/>
                <a:pathLst>
                  <a:path w="8546" h="20607" extrusionOk="0">
                    <a:moveTo>
                      <a:pt x="7362" y="1"/>
                    </a:moveTo>
                    <a:cubicBezTo>
                      <a:pt x="7157" y="152"/>
                      <a:pt x="6894" y="293"/>
                      <a:pt x="6602" y="423"/>
                    </a:cubicBezTo>
                    <a:cubicBezTo>
                      <a:pt x="5593" y="872"/>
                      <a:pt x="4243" y="1178"/>
                      <a:pt x="3817" y="1231"/>
                    </a:cubicBezTo>
                    <a:cubicBezTo>
                      <a:pt x="3800" y="1234"/>
                      <a:pt x="3786" y="1235"/>
                      <a:pt x="3773" y="1236"/>
                    </a:cubicBezTo>
                    <a:cubicBezTo>
                      <a:pt x="3756" y="1237"/>
                      <a:pt x="3743" y="1239"/>
                      <a:pt x="3730" y="1240"/>
                    </a:cubicBezTo>
                    <a:cubicBezTo>
                      <a:pt x="3586" y="1255"/>
                      <a:pt x="3331" y="1267"/>
                      <a:pt x="3015" y="1267"/>
                    </a:cubicBezTo>
                    <a:cubicBezTo>
                      <a:pt x="2400" y="1267"/>
                      <a:pt x="1553" y="1224"/>
                      <a:pt x="835" y="1087"/>
                    </a:cubicBezTo>
                    <a:cubicBezTo>
                      <a:pt x="521" y="1027"/>
                      <a:pt x="234" y="949"/>
                      <a:pt x="0" y="849"/>
                    </a:cubicBezTo>
                    <a:lnTo>
                      <a:pt x="0" y="849"/>
                    </a:lnTo>
                    <a:lnTo>
                      <a:pt x="34" y="1049"/>
                    </a:lnTo>
                    <a:lnTo>
                      <a:pt x="3347" y="20395"/>
                    </a:lnTo>
                    <a:cubicBezTo>
                      <a:pt x="3347" y="20395"/>
                      <a:pt x="3965" y="20607"/>
                      <a:pt x="5050" y="20607"/>
                    </a:cubicBezTo>
                    <a:cubicBezTo>
                      <a:pt x="5323" y="20607"/>
                      <a:pt x="5625" y="20594"/>
                      <a:pt x="5954" y="20560"/>
                    </a:cubicBezTo>
                    <a:cubicBezTo>
                      <a:pt x="5970" y="20559"/>
                      <a:pt x="5984" y="20558"/>
                      <a:pt x="5998" y="20555"/>
                    </a:cubicBezTo>
                    <a:lnTo>
                      <a:pt x="5999" y="20555"/>
                    </a:lnTo>
                    <a:cubicBezTo>
                      <a:pt x="6015" y="20554"/>
                      <a:pt x="6029" y="20552"/>
                      <a:pt x="6044" y="20550"/>
                    </a:cubicBezTo>
                    <a:cubicBezTo>
                      <a:pt x="7680" y="20339"/>
                      <a:pt x="8545" y="19797"/>
                      <a:pt x="8545" y="19797"/>
                    </a:cubicBezTo>
                    <a:lnTo>
                      <a:pt x="7374" y="204"/>
                    </a:lnTo>
                    <a:lnTo>
                      <a:pt x="7362" y="2"/>
                    </a:lnTo>
                    <a:lnTo>
                      <a:pt x="7362" y="1"/>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7" name="Google Shape;1535;p37">
                <a:extLst>
                  <a:ext uri="{FF2B5EF4-FFF2-40B4-BE49-F238E27FC236}">
                    <a16:creationId xmlns:a16="http://schemas.microsoft.com/office/drawing/2014/main" id="{DD8FC25D-89D5-DBB6-E498-ECCE4B999C8A}"/>
                  </a:ext>
                </a:extLst>
              </p:cNvPr>
              <p:cNvSpPr/>
              <p:nvPr/>
            </p:nvSpPr>
            <p:spPr>
              <a:xfrm>
                <a:off x="5389407" y="5524004"/>
                <a:ext cx="2116" cy="308"/>
              </a:xfrm>
              <a:custGeom>
                <a:avLst/>
                <a:gdLst/>
                <a:ahLst/>
                <a:cxnLst/>
                <a:rect l="l" t="t" r="r" b="b"/>
                <a:pathLst>
                  <a:path w="46" h="6" extrusionOk="0">
                    <a:moveTo>
                      <a:pt x="45" y="0"/>
                    </a:moveTo>
                    <a:lnTo>
                      <a:pt x="45" y="0"/>
                    </a:lnTo>
                    <a:cubicBezTo>
                      <a:pt x="31" y="2"/>
                      <a:pt x="17" y="3"/>
                      <a:pt x="1" y="4"/>
                    </a:cubicBezTo>
                    <a:lnTo>
                      <a:pt x="1" y="6"/>
                    </a:lnTo>
                    <a:cubicBezTo>
                      <a:pt x="17" y="4"/>
                      <a:pt x="31" y="3"/>
                      <a:pt x="45" y="0"/>
                    </a:cubicBezTo>
                    <a:close/>
                  </a:path>
                </a:pathLst>
              </a:custGeom>
              <a:solidFill>
                <a:srgbClr val="F7A0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8" name="Google Shape;1536;p37">
                <a:extLst>
                  <a:ext uri="{FF2B5EF4-FFF2-40B4-BE49-F238E27FC236}">
                    <a16:creationId xmlns:a16="http://schemas.microsoft.com/office/drawing/2014/main" id="{253F683C-62F1-3326-D7F4-1762581B6A2F}"/>
                  </a:ext>
                </a:extLst>
              </p:cNvPr>
              <p:cNvSpPr/>
              <p:nvPr/>
            </p:nvSpPr>
            <p:spPr>
              <a:xfrm>
                <a:off x="4391476" y="4355667"/>
                <a:ext cx="893001" cy="142041"/>
              </a:xfrm>
              <a:custGeom>
                <a:avLst/>
                <a:gdLst/>
                <a:ahLst/>
                <a:cxnLst/>
                <a:rect l="l" t="t" r="r" b="b"/>
                <a:pathLst>
                  <a:path w="19412" h="2766" extrusionOk="0">
                    <a:moveTo>
                      <a:pt x="6784" y="1"/>
                    </a:moveTo>
                    <a:cubicBezTo>
                      <a:pt x="4964" y="1"/>
                      <a:pt x="3064" y="150"/>
                      <a:pt x="1167" y="528"/>
                    </a:cubicBezTo>
                    <a:lnTo>
                      <a:pt x="3156" y="847"/>
                    </a:lnTo>
                    <a:cubicBezTo>
                      <a:pt x="3156" y="847"/>
                      <a:pt x="3150" y="847"/>
                      <a:pt x="3140" y="847"/>
                    </a:cubicBezTo>
                    <a:cubicBezTo>
                      <a:pt x="2959" y="847"/>
                      <a:pt x="1250" y="881"/>
                      <a:pt x="1" y="2128"/>
                    </a:cubicBezTo>
                    <a:lnTo>
                      <a:pt x="15793" y="2766"/>
                    </a:lnTo>
                    <a:lnTo>
                      <a:pt x="19412" y="2142"/>
                    </a:lnTo>
                    <a:cubicBezTo>
                      <a:pt x="19412" y="2142"/>
                      <a:pt x="13675" y="1"/>
                      <a:pt x="6784" y="1"/>
                    </a:cubicBez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19" name="Google Shape;1537;p37">
                <a:extLst>
                  <a:ext uri="{FF2B5EF4-FFF2-40B4-BE49-F238E27FC236}">
                    <a16:creationId xmlns:a16="http://schemas.microsoft.com/office/drawing/2014/main" id="{C70D0AF0-4A96-5E3F-2866-B168604C133C}"/>
                  </a:ext>
                </a:extLst>
              </p:cNvPr>
              <p:cNvSpPr/>
              <p:nvPr/>
            </p:nvSpPr>
            <p:spPr>
              <a:xfrm>
                <a:off x="4342529" y="4480656"/>
                <a:ext cx="927042" cy="1035164"/>
              </a:xfrm>
              <a:custGeom>
                <a:avLst/>
                <a:gdLst/>
                <a:ahLst/>
                <a:cxnLst/>
                <a:rect l="l" t="t" r="r" b="b"/>
                <a:pathLst>
                  <a:path w="20152" h="20158" extrusionOk="0">
                    <a:moveTo>
                      <a:pt x="1" y="1"/>
                    </a:moveTo>
                    <a:lnTo>
                      <a:pt x="4443" y="18686"/>
                    </a:lnTo>
                    <a:lnTo>
                      <a:pt x="20151" y="20157"/>
                    </a:lnTo>
                    <a:lnTo>
                      <a:pt x="20151" y="20157"/>
                    </a:lnTo>
                    <a:lnTo>
                      <a:pt x="16838" y="811"/>
                    </a:lnTo>
                    <a:lnTo>
                      <a:pt x="16804" y="611"/>
                    </a:lnTo>
                    <a:lnTo>
                      <a:pt x="1" y="1"/>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0" name="Google Shape;1538;p37">
                <a:extLst>
                  <a:ext uri="{FF2B5EF4-FFF2-40B4-BE49-F238E27FC236}">
                    <a16:creationId xmlns:a16="http://schemas.microsoft.com/office/drawing/2014/main" id="{F8DC0686-4411-67E3-E88F-80461EBE21F1}"/>
                  </a:ext>
                </a:extLst>
              </p:cNvPr>
              <p:cNvSpPr/>
              <p:nvPr/>
            </p:nvSpPr>
            <p:spPr>
              <a:xfrm>
                <a:off x="5115554" y="4512031"/>
                <a:ext cx="154016" cy="1003787"/>
              </a:xfrm>
              <a:custGeom>
                <a:avLst/>
                <a:gdLst/>
                <a:ahLst/>
                <a:cxnLst/>
                <a:rect l="l" t="t" r="r" b="b"/>
                <a:pathLst>
                  <a:path w="3348" h="19547" extrusionOk="0">
                    <a:moveTo>
                      <a:pt x="0" y="0"/>
                    </a:moveTo>
                    <a:lnTo>
                      <a:pt x="2239" y="19442"/>
                    </a:lnTo>
                    <a:lnTo>
                      <a:pt x="3347" y="19546"/>
                    </a:lnTo>
                    <a:lnTo>
                      <a:pt x="0" y="0"/>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1" name="Google Shape;1539;p37">
                <a:extLst>
                  <a:ext uri="{FF2B5EF4-FFF2-40B4-BE49-F238E27FC236}">
                    <a16:creationId xmlns:a16="http://schemas.microsoft.com/office/drawing/2014/main" id="{53C9C15B-E127-D97B-1E61-D8E92CBC7EED}"/>
                  </a:ext>
                </a:extLst>
              </p:cNvPr>
              <p:cNvSpPr/>
              <p:nvPr/>
            </p:nvSpPr>
            <p:spPr>
              <a:xfrm>
                <a:off x="4546780" y="4385143"/>
                <a:ext cx="659814" cy="90586"/>
              </a:xfrm>
              <a:custGeom>
                <a:avLst/>
                <a:gdLst/>
                <a:ahLst/>
                <a:cxnLst/>
                <a:rect l="l" t="t" r="r" b="b"/>
                <a:pathLst>
                  <a:path w="14343" h="1764" extrusionOk="0">
                    <a:moveTo>
                      <a:pt x="3036" y="0"/>
                    </a:moveTo>
                    <a:cubicBezTo>
                      <a:pt x="432" y="0"/>
                      <a:pt x="0" y="272"/>
                      <a:pt x="0" y="272"/>
                    </a:cubicBezTo>
                    <a:cubicBezTo>
                      <a:pt x="0" y="272"/>
                      <a:pt x="107" y="271"/>
                      <a:pt x="305" y="271"/>
                    </a:cubicBezTo>
                    <a:cubicBezTo>
                      <a:pt x="1898" y="271"/>
                      <a:pt x="9381" y="349"/>
                      <a:pt x="14342" y="1763"/>
                    </a:cubicBezTo>
                    <a:cubicBezTo>
                      <a:pt x="14342" y="1763"/>
                      <a:pt x="12726" y="490"/>
                      <a:pt x="6762" y="131"/>
                    </a:cubicBezTo>
                    <a:cubicBezTo>
                      <a:pt x="5186" y="35"/>
                      <a:pt x="3971" y="0"/>
                      <a:pt x="3036" y="0"/>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2" name="Google Shape;1540;p37">
                <a:extLst>
                  <a:ext uri="{FF2B5EF4-FFF2-40B4-BE49-F238E27FC236}">
                    <a16:creationId xmlns:a16="http://schemas.microsoft.com/office/drawing/2014/main" id="{A3B69852-49D2-E80C-568C-EDBD5A87082A}"/>
                  </a:ext>
                </a:extLst>
              </p:cNvPr>
              <p:cNvSpPr/>
              <p:nvPr/>
            </p:nvSpPr>
            <p:spPr>
              <a:xfrm>
                <a:off x="4391476" y="4410202"/>
                <a:ext cx="795843" cy="87505"/>
              </a:xfrm>
              <a:custGeom>
                <a:avLst/>
                <a:gdLst/>
                <a:ahLst/>
                <a:cxnLst/>
                <a:rect l="l" t="t" r="r" b="b"/>
                <a:pathLst>
                  <a:path w="17300" h="1704" extrusionOk="0">
                    <a:moveTo>
                      <a:pt x="2398" y="1"/>
                    </a:moveTo>
                    <a:cubicBezTo>
                      <a:pt x="2204" y="1"/>
                      <a:pt x="2011" y="2"/>
                      <a:pt x="1816" y="4"/>
                    </a:cubicBezTo>
                    <a:cubicBezTo>
                      <a:pt x="1816" y="4"/>
                      <a:pt x="7583" y="92"/>
                      <a:pt x="12627" y="1139"/>
                    </a:cubicBezTo>
                    <a:cubicBezTo>
                      <a:pt x="12627" y="1139"/>
                      <a:pt x="8524" y="660"/>
                      <a:pt x="4703" y="660"/>
                    </a:cubicBezTo>
                    <a:cubicBezTo>
                      <a:pt x="2929" y="660"/>
                      <a:pt x="1214" y="764"/>
                      <a:pt x="1" y="1066"/>
                    </a:cubicBezTo>
                    <a:lnTo>
                      <a:pt x="15793" y="1704"/>
                    </a:lnTo>
                    <a:cubicBezTo>
                      <a:pt x="15793" y="1704"/>
                      <a:pt x="16574" y="1491"/>
                      <a:pt x="17300" y="1375"/>
                    </a:cubicBezTo>
                    <a:cubicBezTo>
                      <a:pt x="17300" y="1375"/>
                      <a:pt x="10086" y="1"/>
                      <a:pt x="2398" y="1"/>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3" name="Google Shape;1541;p37">
                <a:extLst>
                  <a:ext uri="{FF2B5EF4-FFF2-40B4-BE49-F238E27FC236}">
                    <a16:creationId xmlns:a16="http://schemas.microsoft.com/office/drawing/2014/main" id="{2D3205B3-64D7-BCBA-88EA-AEDA215A6E03}"/>
                  </a:ext>
                </a:extLst>
              </p:cNvPr>
              <p:cNvSpPr/>
              <p:nvPr/>
            </p:nvSpPr>
            <p:spPr>
              <a:xfrm>
                <a:off x="4343620" y="4480656"/>
                <a:ext cx="927042" cy="1035164"/>
              </a:xfrm>
              <a:custGeom>
                <a:avLst/>
                <a:gdLst/>
                <a:ahLst/>
                <a:cxnLst/>
                <a:rect l="l" t="t" r="r" b="b"/>
                <a:pathLst>
                  <a:path w="20152" h="20158" extrusionOk="0">
                    <a:moveTo>
                      <a:pt x="1" y="1"/>
                    </a:moveTo>
                    <a:cubicBezTo>
                      <a:pt x="1" y="1"/>
                      <a:pt x="17" y="73"/>
                      <a:pt x="50" y="207"/>
                    </a:cubicBezTo>
                    <a:lnTo>
                      <a:pt x="50" y="207"/>
                    </a:lnTo>
                    <a:lnTo>
                      <a:pt x="1" y="1"/>
                    </a:lnTo>
                    <a:close/>
                    <a:moveTo>
                      <a:pt x="50" y="207"/>
                    </a:moveTo>
                    <a:lnTo>
                      <a:pt x="4443" y="18686"/>
                    </a:lnTo>
                    <a:lnTo>
                      <a:pt x="20151" y="20157"/>
                    </a:lnTo>
                    <a:lnTo>
                      <a:pt x="16804" y="611"/>
                    </a:lnTo>
                    <a:lnTo>
                      <a:pt x="16804" y="611"/>
                    </a:lnTo>
                    <a:cubicBezTo>
                      <a:pt x="16804" y="612"/>
                      <a:pt x="17489" y="16949"/>
                      <a:pt x="11012" y="16949"/>
                    </a:cubicBezTo>
                    <a:cubicBezTo>
                      <a:pt x="10881" y="16949"/>
                      <a:pt x="10748" y="16942"/>
                      <a:pt x="10611" y="16928"/>
                    </a:cubicBezTo>
                    <a:cubicBezTo>
                      <a:pt x="4165" y="16287"/>
                      <a:pt x="509" y="2095"/>
                      <a:pt x="50" y="207"/>
                    </a:cubicBezTo>
                    <a:close/>
                  </a:path>
                </a:pathLst>
              </a:custGeom>
              <a:solidFill>
                <a:srgbClr val="26958F">
                  <a:alpha val="829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4" name="Google Shape;1542;p37">
                <a:extLst>
                  <a:ext uri="{FF2B5EF4-FFF2-40B4-BE49-F238E27FC236}">
                    <a16:creationId xmlns:a16="http://schemas.microsoft.com/office/drawing/2014/main" id="{D828C1EC-96FA-374A-D841-1CB08A03D72C}"/>
                  </a:ext>
                </a:extLst>
              </p:cNvPr>
              <p:cNvSpPr/>
              <p:nvPr/>
            </p:nvSpPr>
            <p:spPr>
              <a:xfrm>
                <a:off x="5280335" y="4172499"/>
                <a:ext cx="869447" cy="293736"/>
              </a:xfrm>
              <a:custGeom>
                <a:avLst/>
                <a:gdLst/>
                <a:ahLst/>
                <a:cxnLst/>
                <a:rect l="l" t="t" r="r" b="b"/>
                <a:pathLst>
                  <a:path w="18900" h="5720" extrusionOk="0">
                    <a:moveTo>
                      <a:pt x="17401" y="1"/>
                    </a:moveTo>
                    <a:cubicBezTo>
                      <a:pt x="8150" y="304"/>
                      <a:pt x="0" y="5720"/>
                      <a:pt x="0" y="5720"/>
                    </a:cubicBezTo>
                    <a:lnTo>
                      <a:pt x="3666" y="5505"/>
                    </a:lnTo>
                    <a:lnTo>
                      <a:pt x="18900" y="1293"/>
                    </a:lnTo>
                    <a:cubicBezTo>
                      <a:pt x="18073" y="782"/>
                      <a:pt x="17196" y="660"/>
                      <a:pt x="16544" y="660"/>
                    </a:cubicBezTo>
                    <a:cubicBezTo>
                      <a:pt x="15944" y="660"/>
                      <a:pt x="15536" y="763"/>
                      <a:pt x="15536" y="763"/>
                    </a:cubicBezTo>
                    <a:lnTo>
                      <a:pt x="17401" y="1"/>
                    </a:lnTo>
                    <a:close/>
                  </a:path>
                </a:pathLst>
              </a:custGeom>
              <a:solidFill>
                <a:srgbClr val="FFE5CA"/>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5" name="Google Shape;1543;p37">
                <a:extLst>
                  <a:ext uri="{FF2B5EF4-FFF2-40B4-BE49-F238E27FC236}">
                    <a16:creationId xmlns:a16="http://schemas.microsoft.com/office/drawing/2014/main" id="{ADB9D6EB-D5A1-54EE-3872-0F3B62AB9D3B}"/>
                  </a:ext>
                </a:extLst>
              </p:cNvPr>
              <p:cNvSpPr/>
              <p:nvPr/>
            </p:nvSpPr>
            <p:spPr>
              <a:xfrm>
                <a:off x="5117992" y="4454415"/>
                <a:ext cx="330988" cy="74769"/>
              </a:xfrm>
              <a:custGeom>
                <a:avLst/>
                <a:gdLst/>
                <a:ahLst/>
                <a:cxnLst/>
                <a:rect l="l" t="t" r="r" b="b"/>
                <a:pathLst>
                  <a:path w="7195" h="1456" extrusionOk="0">
                    <a:moveTo>
                      <a:pt x="6721" y="1"/>
                    </a:moveTo>
                    <a:cubicBezTo>
                      <a:pt x="6205" y="1"/>
                      <a:pt x="5229" y="36"/>
                      <a:pt x="3619" y="219"/>
                    </a:cubicBezTo>
                    <a:lnTo>
                      <a:pt x="3529" y="230"/>
                    </a:lnTo>
                    <a:cubicBezTo>
                      <a:pt x="887" y="539"/>
                      <a:pt x="0" y="843"/>
                      <a:pt x="0" y="843"/>
                    </a:cubicBezTo>
                    <a:cubicBezTo>
                      <a:pt x="956" y="1330"/>
                      <a:pt x="1865" y="1456"/>
                      <a:pt x="2549" y="1456"/>
                    </a:cubicBezTo>
                    <a:cubicBezTo>
                      <a:pt x="3144" y="1456"/>
                      <a:pt x="3568" y="1360"/>
                      <a:pt x="3701" y="1326"/>
                    </a:cubicBezTo>
                    <a:cubicBezTo>
                      <a:pt x="3718" y="1326"/>
                      <a:pt x="3739" y="1327"/>
                      <a:pt x="3764" y="1327"/>
                    </a:cubicBezTo>
                    <a:cubicBezTo>
                      <a:pt x="4185" y="1327"/>
                      <a:pt x="5749" y="1235"/>
                      <a:pt x="7193" y="15"/>
                    </a:cubicBezTo>
                    <a:lnTo>
                      <a:pt x="7195" y="15"/>
                    </a:lnTo>
                    <a:cubicBezTo>
                      <a:pt x="7195" y="15"/>
                      <a:pt x="7052" y="1"/>
                      <a:pt x="6721" y="1"/>
                    </a:cubicBez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7" name="Google Shape;1544;p37">
                <a:extLst>
                  <a:ext uri="{FF2B5EF4-FFF2-40B4-BE49-F238E27FC236}">
                    <a16:creationId xmlns:a16="http://schemas.microsoft.com/office/drawing/2014/main" id="{83D28952-68C3-65F1-E67D-4F9E61EEF252}"/>
                  </a:ext>
                </a:extLst>
              </p:cNvPr>
              <p:cNvSpPr/>
              <p:nvPr/>
            </p:nvSpPr>
            <p:spPr>
              <a:xfrm>
                <a:off x="5454178" y="4241822"/>
                <a:ext cx="746437" cy="1243244"/>
              </a:xfrm>
              <a:custGeom>
                <a:avLst/>
                <a:gdLst/>
                <a:ahLst/>
                <a:cxnLst/>
                <a:rect l="l" t="t" r="r" b="b"/>
                <a:pathLst>
                  <a:path w="16226" h="24210" extrusionOk="0">
                    <a:moveTo>
                      <a:pt x="16226" y="0"/>
                    </a:moveTo>
                    <a:lnTo>
                      <a:pt x="1" y="4414"/>
                    </a:lnTo>
                    <a:lnTo>
                      <a:pt x="14" y="4617"/>
                    </a:lnTo>
                    <a:lnTo>
                      <a:pt x="1184" y="24210"/>
                    </a:lnTo>
                    <a:lnTo>
                      <a:pt x="16148" y="19206"/>
                    </a:lnTo>
                    <a:lnTo>
                      <a:pt x="16226" y="0"/>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8" name="Google Shape;1545;p37">
                <a:extLst>
                  <a:ext uri="{FF2B5EF4-FFF2-40B4-BE49-F238E27FC236}">
                    <a16:creationId xmlns:a16="http://schemas.microsoft.com/office/drawing/2014/main" id="{9DD4A364-9C29-90BB-A312-1D7EC168D34F}"/>
                  </a:ext>
                </a:extLst>
              </p:cNvPr>
              <p:cNvSpPr/>
              <p:nvPr/>
            </p:nvSpPr>
            <p:spPr>
              <a:xfrm>
                <a:off x="4342483" y="4234171"/>
                <a:ext cx="1858133" cy="299385"/>
              </a:xfrm>
              <a:custGeom>
                <a:avLst/>
                <a:gdLst/>
                <a:ahLst/>
                <a:cxnLst/>
                <a:rect l="l" t="t" r="r" b="b"/>
                <a:pathLst>
                  <a:path w="40392" h="5830" extrusionOk="0">
                    <a:moveTo>
                      <a:pt x="40392" y="149"/>
                    </a:moveTo>
                    <a:lnTo>
                      <a:pt x="40389" y="150"/>
                    </a:lnTo>
                    <a:lnTo>
                      <a:pt x="40389" y="150"/>
                    </a:lnTo>
                    <a:lnTo>
                      <a:pt x="40392" y="151"/>
                    </a:lnTo>
                    <a:lnTo>
                      <a:pt x="40392" y="149"/>
                    </a:lnTo>
                    <a:close/>
                    <a:moveTo>
                      <a:pt x="39619" y="0"/>
                    </a:moveTo>
                    <a:lnTo>
                      <a:pt x="24051" y="4304"/>
                    </a:lnTo>
                    <a:cubicBezTo>
                      <a:pt x="24051" y="4304"/>
                      <a:pt x="22821" y="5336"/>
                      <a:pt x="20560" y="5608"/>
                    </a:cubicBezTo>
                    <a:lnTo>
                      <a:pt x="20555" y="5610"/>
                    </a:lnTo>
                    <a:cubicBezTo>
                      <a:pt x="20224" y="5646"/>
                      <a:pt x="19911" y="5662"/>
                      <a:pt x="19617" y="5662"/>
                    </a:cubicBezTo>
                    <a:cubicBezTo>
                      <a:pt x="17902" y="5662"/>
                      <a:pt x="16858" y="5133"/>
                      <a:pt x="16858" y="5133"/>
                    </a:cubicBezTo>
                    <a:lnTo>
                      <a:pt x="719" y="4480"/>
                    </a:lnTo>
                    <a:lnTo>
                      <a:pt x="1" y="4802"/>
                    </a:lnTo>
                    <a:lnTo>
                      <a:pt x="16805" y="5411"/>
                    </a:lnTo>
                    <a:cubicBezTo>
                      <a:pt x="17039" y="5511"/>
                      <a:pt x="17326" y="5590"/>
                      <a:pt x="17640" y="5650"/>
                    </a:cubicBezTo>
                    <a:cubicBezTo>
                      <a:pt x="18359" y="5787"/>
                      <a:pt x="19208" y="5829"/>
                      <a:pt x="19824" y="5829"/>
                    </a:cubicBezTo>
                    <a:cubicBezTo>
                      <a:pt x="20137" y="5829"/>
                      <a:pt x="20390" y="5818"/>
                      <a:pt x="20534" y="5803"/>
                    </a:cubicBezTo>
                    <a:lnTo>
                      <a:pt x="20535" y="5803"/>
                    </a:lnTo>
                    <a:cubicBezTo>
                      <a:pt x="20548" y="5802"/>
                      <a:pt x="20563" y="5799"/>
                      <a:pt x="20578" y="5798"/>
                    </a:cubicBezTo>
                    <a:cubicBezTo>
                      <a:pt x="20591" y="5797"/>
                      <a:pt x="20608" y="5796"/>
                      <a:pt x="20624" y="5793"/>
                    </a:cubicBezTo>
                    <a:cubicBezTo>
                      <a:pt x="21051" y="5738"/>
                      <a:pt x="22399" y="5433"/>
                      <a:pt x="23408" y="4985"/>
                    </a:cubicBezTo>
                    <a:cubicBezTo>
                      <a:pt x="23699" y="4855"/>
                      <a:pt x="23962" y="4714"/>
                      <a:pt x="24167" y="4564"/>
                    </a:cubicBezTo>
                    <a:lnTo>
                      <a:pt x="40389" y="150"/>
                    </a:lnTo>
                    <a:lnTo>
                      <a:pt x="40389" y="150"/>
                    </a:lnTo>
                    <a:lnTo>
                      <a:pt x="39619" y="0"/>
                    </a:lnTo>
                    <a:close/>
                  </a:path>
                </a:pathLst>
              </a:custGeom>
              <a:solidFill>
                <a:srgbClr val="35B4AE"/>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29" name="Google Shape;1546;p37">
                <a:extLst>
                  <a:ext uri="{FF2B5EF4-FFF2-40B4-BE49-F238E27FC236}">
                    <a16:creationId xmlns:a16="http://schemas.microsoft.com/office/drawing/2014/main" id="{910DEB1A-7FA0-F7E1-DA44-6CC356C05E54}"/>
                  </a:ext>
                </a:extLst>
              </p:cNvPr>
              <p:cNvSpPr/>
              <p:nvPr/>
            </p:nvSpPr>
            <p:spPr>
              <a:xfrm>
                <a:off x="5454178" y="4468434"/>
                <a:ext cx="103092" cy="1016625"/>
              </a:xfrm>
              <a:custGeom>
                <a:avLst/>
                <a:gdLst/>
                <a:ahLst/>
                <a:cxnLst/>
                <a:rect l="l" t="t" r="r" b="b"/>
                <a:pathLst>
                  <a:path w="2241" h="19797" extrusionOk="0">
                    <a:moveTo>
                      <a:pt x="1" y="1"/>
                    </a:moveTo>
                    <a:lnTo>
                      <a:pt x="1184" y="19797"/>
                    </a:lnTo>
                    <a:lnTo>
                      <a:pt x="2240" y="19443"/>
                    </a:lnTo>
                    <a:lnTo>
                      <a:pt x="1" y="1"/>
                    </a:lnTo>
                    <a:close/>
                  </a:path>
                </a:pathLst>
              </a:custGeom>
              <a:solidFill>
                <a:srgbClr val="403B5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0" name="Google Shape;1547;p37">
                <a:extLst>
                  <a:ext uri="{FF2B5EF4-FFF2-40B4-BE49-F238E27FC236}">
                    <a16:creationId xmlns:a16="http://schemas.microsoft.com/office/drawing/2014/main" id="{B1A3FDAC-6A6D-99D4-3FAC-EC24D0B95DBF}"/>
                  </a:ext>
                </a:extLst>
              </p:cNvPr>
              <p:cNvSpPr/>
              <p:nvPr/>
            </p:nvSpPr>
            <p:spPr>
              <a:xfrm>
                <a:off x="5358171" y="4213117"/>
                <a:ext cx="626968" cy="243103"/>
              </a:xfrm>
              <a:custGeom>
                <a:avLst/>
                <a:gdLst/>
                <a:ahLst/>
                <a:cxnLst/>
                <a:rect l="l" t="t" r="r" b="b"/>
                <a:pathLst>
                  <a:path w="13629" h="4734" extrusionOk="0">
                    <a:moveTo>
                      <a:pt x="13367" y="0"/>
                    </a:moveTo>
                    <a:cubicBezTo>
                      <a:pt x="12816" y="0"/>
                      <a:pt x="11219" y="166"/>
                      <a:pt x="7010" y="1421"/>
                    </a:cubicBezTo>
                    <a:cubicBezTo>
                      <a:pt x="1284" y="3127"/>
                      <a:pt x="1" y="4734"/>
                      <a:pt x="1" y="4734"/>
                    </a:cubicBezTo>
                    <a:cubicBezTo>
                      <a:pt x="5071" y="1918"/>
                      <a:pt x="13628" y="22"/>
                      <a:pt x="13628" y="22"/>
                    </a:cubicBezTo>
                    <a:cubicBezTo>
                      <a:pt x="13628" y="22"/>
                      <a:pt x="13565" y="0"/>
                      <a:pt x="13367" y="0"/>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1" name="Google Shape;1548;p37">
                <a:extLst>
                  <a:ext uri="{FF2B5EF4-FFF2-40B4-BE49-F238E27FC236}">
                    <a16:creationId xmlns:a16="http://schemas.microsoft.com/office/drawing/2014/main" id="{8DBC4513-F28B-3D5B-D1A5-0D00C95384F0}"/>
                  </a:ext>
                </a:extLst>
              </p:cNvPr>
              <p:cNvSpPr/>
              <p:nvPr/>
            </p:nvSpPr>
            <p:spPr>
              <a:xfrm>
                <a:off x="5377998" y="4206955"/>
                <a:ext cx="771784" cy="249419"/>
              </a:xfrm>
              <a:custGeom>
                <a:avLst/>
                <a:gdLst/>
                <a:ahLst/>
                <a:cxnLst/>
                <a:rect l="l" t="t" r="r" b="b"/>
                <a:pathLst>
                  <a:path w="16777" h="4857" extrusionOk="0">
                    <a:moveTo>
                      <a:pt x="14767" y="0"/>
                    </a:moveTo>
                    <a:lnTo>
                      <a:pt x="14767" y="0"/>
                    </a:lnTo>
                    <a:cubicBezTo>
                      <a:pt x="7055" y="1726"/>
                      <a:pt x="1" y="4857"/>
                      <a:pt x="1" y="4857"/>
                    </a:cubicBezTo>
                    <a:cubicBezTo>
                      <a:pt x="346" y="4831"/>
                      <a:pt x="708" y="4825"/>
                      <a:pt x="995" y="4825"/>
                    </a:cubicBezTo>
                    <a:cubicBezTo>
                      <a:pt x="1316" y="4825"/>
                      <a:pt x="1543" y="4833"/>
                      <a:pt x="1543" y="4833"/>
                    </a:cubicBezTo>
                    <a:lnTo>
                      <a:pt x="16777" y="622"/>
                    </a:lnTo>
                    <a:cubicBezTo>
                      <a:pt x="16739" y="622"/>
                      <a:pt x="16700" y="621"/>
                      <a:pt x="16661" y="621"/>
                    </a:cubicBezTo>
                    <a:cubicBezTo>
                      <a:pt x="12675" y="621"/>
                      <a:pt x="4497" y="3563"/>
                      <a:pt x="4497" y="3563"/>
                    </a:cubicBezTo>
                    <a:cubicBezTo>
                      <a:pt x="9170" y="1398"/>
                      <a:pt x="14767" y="0"/>
                      <a:pt x="14767" y="0"/>
                    </a:cubicBezTo>
                    <a:close/>
                  </a:path>
                </a:pathLst>
              </a:custGeom>
              <a:solidFill>
                <a:srgbClr val="FED9B3">
                  <a:alpha val="8354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2" name="Google Shape;1549;p37">
                <a:extLst>
                  <a:ext uri="{FF2B5EF4-FFF2-40B4-BE49-F238E27FC236}">
                    <a16:creationId xmlns:a16="http://schemas.microsoft.com/office/drawing/2014/main" id="{E70DBBCF-4092-1289-80E2-6EF86512507D}"/>
                  </a:ext>
                </a:extLst>
              </p:cNvPr>
              <p:cNvSpPr/>
              <p:nvPr/>
            </p:nvSpPr>
            <p:spPr>
              <a:xfrm>
                <a:off x="5451606" y="4241822"/>
                <a:ext cx="746483" cy="1243244"/>
              </a:xfrm>
              <a:custGeom>
                <a:avLst/>
                <a:gdLst/>
                <a:ahLst/>
                <a:cxnLst/>
                <a:rect l="l" t="t" r="r" b="b"/>
                <a:pathLst>
                  <a:path w="16227" h="24210" extrusionOk="0">
                    <a:moveTo>
                      <a:pt x="16226" y="0"/>
                    </a:moveTo>
                    <a:lnTo>
                      <a:pt x="16225" y="212"/>
                    </a:lnTo>
                    <a:lnTo>
                      <a:pt x="16225" y="212"/>
                    </a:lnTo>
                    <a:cubicBezTo>
                      <a:pt x="16226" y="74"/>
                      <a:pt x="16226" y="1"/>
                      <a:pt x="16226" y="0"/>
                    </a:cubicBezTo>
                    <a:close/>
                    <a:moveTo>
                      <a:pt x="16225" y="212"/>
                    </a:moveTo>
                    <a:cubicBezTo>
                      <a:pt x="16208" y="2148"/>
                      <a:pt x="15873" y="16807"/>
                      <a:pt x="9741" y="18896"/>
                    </a:cubicBezTo>
                    <a:cubicBezTo>
                      <a:pt x="9329" y="19036"/>
                      <a:pt x="8930" y="19102"/>
                      <a:pt x="8545" y="19102"/>
                    </a:cubicBezTo>
                    <a:cubicBezTo>
                      <a:pt x="2786" y="19102"/>
                      <a:pt x="1" y="4415"/>
                      <a:pt x="1" y="4414"/>
                    </a:cubicBezTo>
                    <a:lnTo>
                      <a:pt x="1" y="4414"/>
                    </a:lnTo>
                    <a:lnTo>
                      <a:pt x="1184" y="24210"/>
                    </a:lnTo>
                    <a:lnTo>
                      <a:pt x="16147" y="19206"/>
                    </a:lnTo>
                    <a:lnTo>
                      <a:pt x="16225" y="212"/>
                    </a:lnTo>
                    <a:close/>
                  </a:path>
                </a:pathLst>
              </a:custGeom>
              <a:solidFill>
                <a:srgbClr val="26958F">
                  <a:alpha val="829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3" name="Google Shape;1550;p37">
                <a:extLst>
                  <a:ext uri="{FF2B5EF4-FFF2-40B4-BE49-F238E27FC236}">
                    <a16:creationId xmlns:a16="http://schemas.microsoft.com/office/drawing/2014/main" id="{0D90F930-D03F-D76D-9D3B-794460A35465}"/>
                  </a:ext>
                </a:extLst>
              </p:cNvPr>
              <p:cNvSpPr/>
              <p:nvPr/>
            </p:nvSpPr>
            <p:spPr>
              <a:xfrm>
                <a:off x="5799795" y="4349865"/>
                <a:ext cx="332506" cy="378365"/>
              </a:xfrm>
              <a:custGeom>
                <a:avLst/>
                <a:gdLst/>
                <a:ahLst/>
                <a:cxnLst/>
                <a:rect l="l" t="t" r="r" b="b"/>
                <a:pathLst>
                  <a:path w="7228" h="7368" extrusionOk="0">
                    <a:moveTo>
                      <a:pt x="7186" y="1"/>
                    </a:moveTo>
                    <a:lnTo>
                      <a:pt x="6827" y="99"/>
                    </a:lnTo>
                    <a:cubicBezTo>
                      <a:pt x="6737" y="124"/>
                      <a:pt x="6647" y="149"/>
                      <a:pt x="6557" y="173"/>
                    </a:cubicBezTo>
                    <a:cubicBezTo>
                      <a:pt x="4345" y="788"/>
                      <a:pt x="2146" y="1449"/>
                      <a:pt x="0" y="2267"/>
                    </a:cubicBezTo>
                    <a:cubicBezTo>
                      <a:pt x="1769" y="1968"/>
                      <a:pt x="3512" y="1555"/>
                      <a:pt x="5250" y="1115"/>
                    </a:cubicBezTo>
                    <a:cubicBezTo>
                      <a:pt x="5707" y="997"/>
                      <a:pt x="6166" y="877"/>
                      <a:pt x="6623" y="754"/>
                    </a:cubicBezTo>
                    <a:cubicBezTo>
                      <a:pt x="6678" y="2963"/>
                      <a:pt x="6776" y="5173"/>
                      <a:pt x="7034" y="7368"/>
                    </a:cubicBezTo>
                    <a:cubicBezTo>
                      <a:pt x="7218" y="5040"/>
                      <a:pt x="7227" y="2705"/>
                      <a:pt x="7192" y="372"/>
                    </a:cubicBezTo>
                    <a:lnTo>
                      <a:pt x="7186" y="1"/>
                    </a:ln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4" name="Google Shape;1551;p37">
                <a:extLst>
                  <a:ext uri="{FF2B5EF4-FFF2-40B4-BE49-F238E27FC236}">
                    <a16:creationId xmlns:a16="http://schemas.microsoft.com/office/drawing/2014/main" id="{8E501890-F87B-52A7-87F2-B2F1C2A21BDB}"/>
                  </a:ext>
                </a:extLst>
              </p:cNvPr>
              <p:cNvSpPr/>
              <p:nvPr/>
            </p:nvSpPr>
            <p:spPr>
              <a:xfrm>
                <a:off x="4454821" y="4596914"/>
                <a:ext cx="93385" cy="437267"/>
              </a:xfrm>
              <a:custGeom>
                <a:avLst/>
                <a:gdLst/>
                <a:ahLst/>
                <a:cxnLst/>
                <a:rect l="l" t="t" r="r" b="b"/>
                <a:pathLst>
                  <a:path w="2030" h="8515" extrusionOk="0">
                    <a:moveTo>
                      <a:pt x="0" y="0"/>
                    </a:moveTo>
                    <a:lnTo>
                      <a:pt x="0" y="0"/>
                    </a:lnTo>
                    <a:cubicBezTo>
                      <a:pt x="115" y="1467"/>
                      <a:pt x="402" y="2899"/>
                      <a:pt x="733" y="4324"/>
                    </a:cubicBezTo>
                    <a:cubicBezTo>
                      <a:pt x="1079" y="5747"/>
                      <a:pt x="1468" y="7155"/>
                      <a:pt x="2029" y="8514"/>
                    </a:cubicBezTo>
                    <a:cubicBezTo>
                      <a:pt x="1916" y="7047"/>
                      <a:pt x="1629" y="5617"/>
                      <a:pt x="1297" y="4191"/>
                    </a:cubicBezTo>
                    <a:cubicBezTo>
                      <a:pt x="949" y="2768"/>
                      <a:pt x="560" y="1362"/>
                      <a:pt x="0" y="0"/>
                    </a:cubicBezTo>
                    <a:close/>
                  </a:path>
                </a:pathLst>
              </a:custGeom>
              <a:solidFill>
                <a:srgbClr val="FFF8EF"/>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5" name="Google Shape;1552;p37">
                <a:extLst>
                  <a:ext uri="{FF2B5EF4-FFF2-40B4-BE49-F238E27FC236}">
                    <a16:creationId xmlns:a16="http://schemas.microsoft.com/office/drawing/2014/main" id="{94B26F55-547E-FEC2-3B70-BE05D5EB45A3}"/>
                  </a:ext>
                </a:extLst>
              </p:cNvPr>
              <p:cNvSpPr/>
              <p:nvPr/>
            </p:nvSpPr>
            <p:spPr>
              <a:xfrm>
                <a:off x="5979342" y="4393256"/>
                <a:ext cx="332690" cy="487181"/>
              </a:xfrm>
              <a:custGeom>
                <a:avLst/>
                <a:gdLst/>
                <a:ahLst/>
                <a:cxnLst/>
                <a:rect l="l" t="t" r="r" b="b"/>
                <a:pathLst>
                  <a:path w="7232" h="9487" extrusionOk="0">
                    <a:moveTo>
                      <a:pt x="5299" y="0"/>
                    </a:moveTo>
                    <a:cubicBezTo>
                      <a:pt x="5125" y="0"/>
                      <a:pt x="4952" y="58"/>
                      <a:pt x="4805" y="165"/>
                    </a:cubicBezTo>
                    <a:cubicBezTo>
                      <a:pt x="4541" y="354"/>
                      <a:pt x="4422" y="657"/>
                      <a:pt x="4362" y="965"/>
                    </a:cubicBezTo>
                    <a:cubicBezTo>
                      <a:pt x="4261" y="1480"/>
                      <a:pt x="4270" y="2030"/>
                      <a:pt x="4358" y="2557"/>
                    </a:cubicBezTo>
                    <a:cubicBezTo>
                      <a:pt x="3973" y="2459"/>
                      <a:pt x="3570" y="2374"/>
                      <a:pt x="3176" y="2374"/>
                    </a:cubicBezTo>
                    <a:cubicBezTo>
                      <a:pt x="3151" y="2374"/>
                      <a:pt x="3127" y="2375"/>
                      <a:pt x="3102" y="2375"/>
                    </a:cubicBezTo>
                    <a:cubicBezTo>
                      <a:pt x="2720" y="2387"/>
                      <a:pt x="2328" y="2510"/>
                      <a:pt x="2054" y="2814"/>
                    </a:cubicBezTo>
                    <a:cubicBezTo>
                      <a:pt x="1827" y="3064"/>
                      <a:pt x="1715" y="3442"/>
                      <a:pt x="1791" y="3795"/>
                    </a:cubicBezTo>
                    <a:cubicBezTo>
                      <a:pt x="1685" y="3780"/>
                      <a:pt x="1578" y="3770"/>
                      <a:pt x="1472" y="3770"/>
                    </a:cubicBezTo>
                    <a:cubicBezTo>
                      <a:pt x="1439" y="3770"/>
                      <a:pt x="1406" y="3771"/>
                      <a:pt x="1373" y="3773"/>
                    </a:cubicBezTo>
                    <a:cubicBezTo>
                      <a:pt x="976" y="3795"/>
                      <a:pt x="568" y="3983"/>
                      <a:pt x="391" y="4399"/>
                    </a:cubicBezTo>
                    <a:cubicBezTo>
                      <a:pt x="268" y="4695"/>
                      <a:pt x="320" y="5076"/>
                      <a:pt x="534" y="5298"/>
                    </a:cubicBezTo>
                    <a:cubicBezTo>
                      <a:pt x="411" y="5346"/>
                      <a:pt x="300" y="5430"/>
                      <a:pt x="222" y="5548"/>
                    </a:cubicBezTo>
                    <a:cubicBezTo>
                      <a:pt x="0" y="5882"/>
                      <a:pt x="93" y="6336"/>
                      <a:pt x="376" y="6598"/>
                    </a:cubicBezTo>
                    <a:cubicBezTo>
                      <a:pt x="533" y="6741"/>
                      <a:pt x="717" y="6834"/>
                      <a:pt x="897" y="6930"/>
                    </a:cubicBezTo>
                    <a:cubicBezTo>
                      <a:pt x="1012" y="6994"/>
                      <a:pt x="1124" y="7056"/>
                      <a:pt x="1238" y="7117"/>
                    </a:cubicBezTo>
                    <a:cubicBezTo>
                      <a:pt x="1176" y="7154"/>
                      <a:pt x="1119" y="7202"/>
                      <a:pt x="1072" y="7264"/>
                    </a:cubicBezTo>
                    <a:cubicBezTo>
                      <a:pt x="733" y="7721"/>
                      <a:pt x="1047" y="8399"/>
                      <a:pt x="1440" y="8601"/>
                    </a:cubicBezTo>
                    <a:cubicBezTo>
                      <a:pt x="2709" y="9252"/>
                      <a:pt x="3702" y="9487"/>
                      <a:pt x="4474" y="9487"/>
                    </a:cubicBezTo>
                    <a:cubicBezTo>
                      <a:pt x="6317" y="9487"/>
                      <a:pt x="6898" y="8148"/>
                      <a:pt x="6958" y="7942"/>
                    </a:cubicBezTo>
                    <a:cubicBezTo>
                      <a:pt x="7099" y="7471"/>
                      <a:pt x="7161" y="6975"/>
                      <a:pt x="7179" y="6475"/>
                    </a:cubicBezTo>
                    <a:cubicBezTo>
                      <a:pt x="7187" y="6267"/>
                      <a:pt x="7184" y="6055"/>
                      <a:pt x="7171" y="5845"/>
                    </a:cubicBezTo>
                    <a:cubicBezTo>
                      <a:pt x="7231" y="5754"/>
                      <a:pt x="6440" y="2644"/>
                      <a:pt x="6328" y="1703"/>
                    </a:cubicBezTo>
                    <a:cubicBezTo>
                      <a:pt x="6256" y="1113"/>
                      <a:pt x="6260" y="389"/>
                      <a:pt x="5646" y="83"/>
                    </a:cubicBezTo>
                    <a:cubicBezTo>
                      <a:pt x="5535" y="27"/>
                      <a:pt x="5417" y="0"/>
                      <a:pt x="5299" y="0"/>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6" name="Google Shape;1553;p37">
                <a:extLst>
                  <a:ext uri="{FF2B5EF4-FFF2-40B4-BE49-F238E27FC236}">
                    <a16:creationId xmlns:a16="http://schemas.microsoft.com/office/drawing/2014/main" id="{41E6EC3F-BB6B-6E09-A047-8BF8819EF581}"/>
                  </a:ext>
                </a:extLst>
              </p:cNvPr>
              <p:cNvSpPr/>
              <p:nvPr/>
            </p:nvSpPr>
            <p:spPr>
              <a:xfrm>
                <a:off x="6002895" y="4660281"/>
                <a:ext cx="206045" cy="53663"/>
              </a:xfrm>
              <a:custGeom>
                <a:avLst/>
                <a:gdLst/>
                <a:ahLst/>
                <a:cxnLst/>
                <a:rect l="l" t="t" r="r" b="b"/>
                <a:pathLst>
                  <a:path w="4479" h="1045" extrusionOk="0">
                    <a:moveTo>
                      <a:pt x="1046" y="1"/>
                    </a:moveTo>
                    <a:cubicBezTo>
                      <a:pt x="713" y="1"/>
                      <a:pt x="381" y="27"/>
                      <a:pt x="52" y="78"/>
                    </a:cubicBezTo>
                    <a:cubicBezTo>
                      <a:pt x="21" y="84"/>
                      <a:pt x="0" y="116"/>
                      <a:pt x="5" y="152"/>
                    </a:cubicBezTo>
                    <a:cubicBezTo>
                      <a:pt x="9" y="180"/>
                      <a:pt x="29" y="200"/>
                      <a:pt x="52" y="206"/>
                    </a:cubicBezTo>
                    <a:lnTo>
                      <a:pt x="52" y="207"/>
                    </a:lnTo>
                    <a:cubicBezTo>
                      <a:pt x="55" y="208"/>
                      <a:pt x="59" y="208"/>
                      <a:pt x="62" y="208"/>
                    </a:cubicBezTo>
                    <a:cubicBezTo>
                      <a:pt x="65" y="208"/>
                      <a:pt x="68" y="208"/>
                      <a:pt x="72" y="207"/>
                    </a:cubicBezTo>
                    <a:cubicBezTo>
                      <a:pt x="396" y="155"/>
                      <a:pt x="724" y="130"/>
                      <a:pt x="1052" y="130"/>
                    </a:cubicBezTo>
                    <a:cubicBezTo>
                      <a:pt x="2201" y="130"/>
                      <a:pt x="3357" y="441"/>
                      <a:pt x="4386" y="1037"/>
                    </a:cubicBezTo>
                    <a:cubicBezTo>
                      <a:pt x="4395" y="1042"/>
                      <a:pt x="4404" y="1044"/>
                      <a:pt x="4413" y="1044"/>
                    </a:cubicBezTo>
                    <a:cubicBezTo>
                      <a:pt x="4434" y="1044"/>
                      <a:pt x="4454" y="1031"/>
                      <a:pt x="4464" y="1010"/>
                    </a:cubicBezTo>
                    <a:cubicBezTo>
                      <a:pt x="4479" y="978"/>
                      <a:pt x="4467" y="939"/>
                      <a:pt x="4438" y="923"/>
                    </a:cubicBezTo>
                    <a:cubicBezTo>
                      <a:pt x="3391" y="317"/>
                      <a:pt x="2215" y="1"/>
                      <a:pt x="1046"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7" name="Google Shape;1554;p37">
                <a:extLst>
                  <a:ext uri="{FF2B5EF4-FFF2-40B4-BE49-F238E27FC236}">
                    <a16:creationId xmlns:a16="http://schemas.microsoft.com/office/drawing/2014/main" id="{9F7380D9-DFF8-B2F0-2935-2617EF83BFB9}"/>
                  </a:ext>
                </a:extLst>
              </p:cNvPr>
              <p:cNvSpPr/>
              <p:nvPr/>
            </p:nvSpPr>
            <p:spPr>
              <a:xfrm>
                <a:off x="6035465" y="4754613"/>
                <a:ext cx="158111" cy="52585"/>
              </a:xfrm>
              <a:custGeom>
                <a:avLst/>
                <a:gdLst/>
                <a:ahLst/>
                <a:cxnLst/>
                <a:rect l="l" t="t" r="r" b="b"/>
                <a:pathLst>
                  <a:path w="3437" h="1024" extrusionOk="0">
                    <a:moveTo>
                      <a:pt x="537" y="1"/>
                    </a:moveTo>
                    <a:cubicBezTo>
                      <a:pt x="377" y="1"/>
                      <a:pt x="216" y="12"/>
                      <a:pt x="53" y="35"/>
                    </a:cubicBezTo>
                    <a:cubicBezTo>
                      <a:pt x="22" y="40"/>
                      <a:pt x="0" y="73"/>
                      <a:pt x="5" y="108"/>
                    </a:cubicBezTo>
                    <a:cubicBezTo>
                      <a:pt x="9" y="140"/>
                      <a:pt x="35" y="164"/>
                      <a:pt x="65" y="164"/>
                    </a:cubicBezTo>
                    <a:cubicBezTo>
                      <a:pt x="67" y="164"/>
                      <a:pt x="69" y="164"/>
                      <a:pt x="71" y="164"/>
                    </a:cubicBezTo>
                    <a:cubicBezTo>
                      <a:pt x="229" y="141"/>
                      <a:pt x="385" y="130"/>
                      <a:pt x="541" y="130"/>
                    </a:cubicBezTo>
                    <a:cubicBezTo>
                      <a:pt x="1548" y="130"/>
                      <a:pt x="2514" y="570"/>
                      <a:pt x="3346" y="1017"/>
                    </a:cubicBezTo>
                    <a:cubicBezTo>
                      <a:pt x="3351" y="1020"/>
                      <a:pt x="3355" y="1021"/>
                      <a:pt x="3360" y="1022"/>
                    </a:cubicBezTo>
                    <a:cubicBezTo>
                      <a:pt x="3364" y="1023"/>
                      <a:pt x="3368" y="1023"/>
                      <a:pt x="3371" y="1023"/>
                    </a:cubicBezTo>
                    <a:cubicBezTo>
                      <a:pt x="3393" y="1023"/>
                      <a:pt x="3414" y="1010"/>
                      <a:pt x="3424" y="987"/>
                    </a:cubicBezTo>
                    <a:cubicBezTo>
                      <a:pt x="3437" y="956"/>
                      <a:pt x="3424" y="917"/>
                      <a:pt x="3395" y="901"/>
                    </a:cubicBezTo>
                    <a:cubicBezTo>
                      <a:pt x="2550" y="447"/>
                      <a:pt x="1568" y="1"/>
                      <a:pt x="537"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8" name="Google Shape;1555;p37">
                <a:extLst>
                  <a:ext uri="{FF2B5EF4-FFF2-40B4-BE49-F238E27FC236}">
                    <a16:creationId xmlns:a16="http://schemas.microsoft.com/office/drawing/2014/main" id="{7157F5D6-07CD-2DCB-4797-AA7DF6A218F2}"/>
                  </a:ext>
                </a:extLst>
              </p:cNvPr>
              <p:cNvSpPr/>
              <p:nvPr/>
            </p:nvSpPr>
            <p:spPr>
              <a:xfrm>
                <a:off x="6179361" y="4519374"/>
                <a:ext cx="45358" cy="40260"/>
              </a:xfrm>
              <a:custGeom>
                <a:avLst/>
                <a:gdLst/>
                <a:ahLst/>
                <a:cxnLst/>
                <a:rect l="l" t="t" r="r" b="b"/>
                <a:pathLst>
                  <a:path w="986" h="784" extrusionOk="0">
                    <a:moveTo>
                      <a:pt x="72" y="0"/>
                    </a:moveTo>
                    <a:cubicBezTo>
                      <a:pt x="52" y="0"/>
                      <a:pt x="33" y="9"/>
                      <a:pt x="20" y="26"/>
                    </a:cubicBezTo>
                    <a:cubicBezTo>
                      <a:pt x="1" y="53"/>
                      <a:pt x="4" y="100"/>
                      <a:pt x="35" y="119"/>
                    </a:cubicBezTo>
                    <a:cubicBezTo>
                      <a:pt x="332" y="299"/>
                      <a:pt x="609" y="514"/>
                      <a:pt x="856" y="758"/>
                    </a:cubicBezTo>
                    <a:cubicBezTo>
                      <a:pt x="871" y="774"/>
                      <a:pt x="891" y="783"/>
                      <a:pt x="911" y="783"/>
                    </a:cubicBezTo>
                    <a:cubicBezTo>
                      <a:pt x="924" y="783"/>
                      <a:pt x="937" y="779"/>
                      <a:pt x="949" y="770"/>
                    </a:cubicBezTo>
                    <a:cubicBezTo>
                      <a:pt x="974" y="749"/>
                      <a:pt x="985" y="703"/>
                      <a:pt x="959" y="677"/>
                    </a:cubicBezTo>
                    <a:cubicBezTo>
                      <a:pt x="704" y="423"/>
                      <a:pt x="420" y="200"/>
                      <a:pt x="113" y="13"/>
                    </a:cubicBezTo>
                    <a:cubicBezTo>
                      <a:pt x="100" y="5"/>
                      <a:pt x="86" y="0"/>
                      <a:pt x="72"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39" name="Google Shape;1556;p37">
                <a:extLst>
                  <a:ext uri="{FF2B5EF4-FFF2-40B4-BE49-F238E27FC236}">
                    <a16:creationId xmlns:a16="http://schemas.microsoft.com/office/drawing/2014/main" id="{819FE5C9-8EB5-EAC4-FD2E-FF232711DD71}"/>
                  </a:ext>
                </a:extLst>
              </p:cNvPr>
              <p:cNvSpPr/>
              <p:nvPr/>
            </p:nvSpPr>
            <p:spPr>
              <a:xfrm>
                <a:off x="6065873" y="4579044"/>
                <a:ext cx="136351" cy="50788"/>
              </a:xfrm>
              <a:custGeom>
                <a:avLst/>
                <a:gdLst/>
                <a:ahLst/>
                <a:cxnLst/>
                <a:rect l="l" t="t" r="r" b="b"/>
                <a:pathLst>
                  <a:path w="2964" h="989" extrusionOk="0">
                    <a:moveTo>
                      <a:pt x="95" y="0"/>
                    </a:moveTo>
                    <a:cubicBezTo>
                      <a:pt x="14" y="0"/>
                      <a:pt x="0" y="128"/>
                      <a:pt x="85" y="133"/>
                    </a:cubicBezTo>
                    <a:cubicBezTo>
                      <a:pt x="1051" y="182"/>
                      <a:pt x="1998" y="473"/>
                      <a:pt x="2824" y="978"/>
                    </a:cubicBezTo>
                    <a:cubicBezTo>
                      <a:pt x="2836" y="986"/>
                      <a:pt x="2848" y="989"/>
                      <a:pt x="2860" y="989"/>
                    </a:cubicBezTo>
                    <a:cubicBezTo>
                      <a:pt x="2919" y="989"/>
                      <a:pt x="2964" y="909"/>
                      <a:pt x="2903" y="872"/>
                    </a:cubicBezTo>
                    <a:cubicBezTo>
                      <a:pt x="2057" y="355"/>
                      <a:pt x="1090" y="52"/>
                      <a:pt x="99" y="0"/>
                    </a:cubicBezTo>
                    <a:cubicBezTo>
                      <a:pt x="98" y="0"/>
                      <a:pt x="96" y="0"/>
                      <a:pt x="95"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0" name="Google Shape;1557;p37">
                <a:extLst>
                  <a:ext uri="{FF2B5EF4-FFF2-40B4-BE49-F238E27FC236}">
                    <a16:creationId xmlns:a16="http://schemas.microsoft.com/office/drawing/2014/main" id="{F7C4F158-79E8-2D97-8907-35D0BE4581F4}"/>
                  </a:ext>
                </a:extLst>
              </p:cNvPr>
              <p:cNvSpPr/>
              <p:nvPr/>
            </p:nvSpPr>
            <p:spPr>
              <a:xfrm>
                <a:off x="4382091" y="4901733"/>
                <a:ext cx="338486" cy="470543"/>
              </a:xfrm>
              <a:custGeom>
                <a:avLst/>
                <a:gdLst/>
                <a:ahLst/>
                <a:cxnLst/>
                <a:rect l="l" t="t" r="r" b="b"/>
                <a:pathLst>
                  <a:path w="7358" h="9163" extrusionOk="0">
                    <a:moveTo>
                      <a:pt x="1032" y="1"/>
                    </a:moveTo>
                    <a:cubicBezTo>
                      <a:pt x="851" y="1"/>
                      <a:pt x="674" y="60"/>
                      <a:pt x="528" y="182"/>
                    </a:cubicBezTo>
                    <a:cubicBezTo>
                      <a:pt x="1" y="620"/>
                      <a:pt x="168" y="1324"/>
                      <a:pt x="232" y="1913"/>
                    </a:cubicBezTo>
                    <a:cubicBezTo>
                      <a:pt x="337" y="2856"/>
                      <a:pt x="274" y="6064"/>
                      <a:pt x="353" y="6139"/>
                    </a:cubicBezTo>
                    <a:cubicBezTo>
                      <a:pt x="387" y="6346"/>
                      <a:pt x="433" y="6553"/>
                      <a:pt x="489" y="6754"/>
                    </a:cubicBezTo>
                    <a:cubicBezTo>
                      <a:pt x="620" y="7237"/>
                      <a:pt x="793" y="7706"/>
                      <a:pt x="1036" y="8134"/>
                    </a:cubicBezTo>
                    <a:cubicBezTo>
                      <a:pt x="1126" y="8292"/>
                      <a:pt x="1768" y="9162"/>
                      <a:pt x="3061" y="9162"/>
                    </a:cubicBezTo>
                    <a:cubicBezTo>
                      <a:pt x="3926" y="9162"/>
                      <a:pt x="5083" y="8773"/>
                      <a:pt x="6561" y="7519"/>
                    </a:cubicBezTo>
                    <a:cubicBezTo>
                      <a:pt x="6898" y="7235"/>
                      <a:pt x="7048" y="6503"/>
                      <a:pt x="6614" y="6136"/>
                    </a:cubicBezTo>
                    <a:cubicBezTo>
                      <a:pt x="6556" y="6085"/>
                      <a:pt x="6490" y="6051"/>
                      <a:pt x="6420" y="6029"/>
                    </a:cubicBezTo>
                    <a:cubicBezTo>
                      <a:pt x="6517" y="5944"/>
                      <a:pt x="6612" y="5858"/>
                      <a:pt x="6709" y="5770"/>
                    </a:cubicBezTo>
                    <a:cubicBezTo>
                      <a:pt x="6863" y="5636"/>
                      <a:pt x="7021" y="5502"/>
                      <a:pt x="7141" y="5328"/>
                    </a:cubicBezTo>
                    <a:cubicBezTo>
                      <a:pt x="7357" y="5009"/>
                      <a:pt x="7344" y="4545"/>
                      <a:pt x="7052" y="4271"/>
                    </a:cubicBezTo>
                    <a:cubicBezTo>
                      <a:pt x="6950" y="4175"/>
                      <a:pt x="6822" y="4116"/>
                      <a:pt x="6691" y="4098"/>
                    </a:cubicBezTo>
                    <a:cubicBezTo>
                      <a:pt x="6848" y="3833"/>
                      <a:pt x="6815" y="3450"/>
                      <a:pt x="6626" y="3190"/>
                    </a:cubicBezTo>
                    <a:cubicBezTo>
                      <a:pt x="6413" y="2899"/>
                      <a:pt x="6090" y="2782"/>
                      <a:pt x="5768" y="2782"/>
                    </a:cubicBezTo>
                    <a:cubicBezTo>
                      <a:pt x="5687" y="2782"/>
                      <a:pt x="5606" y="2789"/>
                      <a:pt x="5527" y="2803"/>
                    </a:cubicBezTo>
                    <a:cubicBezTo>
                      <a:pt x="5391" y="2826"/>
                      <a:pt x="5256" y="2869"/>
                      <a:pt x="5126" y="2920"/>
                    </a:cubicBezTo>
                    <a:cubicBezTo>
                      <a:pt x="5120" y="2559"/>
                      <a:pt x="4925" y="2216"/>
                      <a:pt x="4647" y="2025"/>
                    </a:cubicBezTo>
                    <a:cubicBezTo>
                      <a:pt x="4416" y="1864"/>
                      <a:pt x="4149" y="1799"/>
                      <a:pt x="3882" y="1799"/>
                    </a:cubicBezTo>
                    <a:cubicBezTo>
                      <a:pt x="3763" y="1799"/>
                      <a:pt x="3643" y="1812"/>
                      <a:pt x="3527" y="1835"/>
                    </a:cubicBezTo>
                    <a:cubicBezTo>
                      <a:pt x="3118" y="1919"/>
                      <a:pt x="2721" y="2104"/>
                      <a:pt x="2344" y="2298"/>
                    </a:cubicBezTo>
                    <a:cubicBezTo>
                      <a:pt x="2311" y="1765"/>
                      <a:pt x="2195" y="1228"/>
                      <a:pt x="1979" y="748"/>
                    </a:cubicBezTo>
                    <a:cubicBezTo>
                      <a:pt x="1850" y="463"/>
                      <a:pt x="1666" y="195"/>
                      <a:pt x="1366" y="69"/>
                    </a:cubicBezTo>
                    <a:cubicBezTo>
                      <a:pt x="1258" y="24"/>
                      <a:pt x="1144" y="1"/>
                      <a:pt x="1032" y="1"/>
                    </a:cubicBezTo>
                    <a:close/>
                  </a:path>
                </a:pathLst>
              </a:custGeom>
              <a:solidFill>
                <a:srgbClr val="F6B26B"/>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1" name="Google Shape;1558;p37">
                <a:extLst>
                  <a:ext uri="{FF2B5EF4-FFF2-40B4-BE49-F238E27FC236}">
                    <a16:creationId xmlns:a16="http://schemas.microsoft.com/office/drawing/2014/main" id="{69721E13-2A01-10B1-CE90-29D5AE317188}"/>
                  </a:ext>
                </a:extLst>
              </p:cNvPr>
              <p:cNvSpPr/>
              <p:nvPr/>
            </p:nvSpPr>
            <p:spPr>
              <a:xfrm>
                <a:off x="4499443" y="5111553"/>
                <a:ext cx="191968" cy="99264"/>
              </a:xfrm>
              <a:custGeom>
                <a:avLst/>
                <a:gdLst/>
                <a:ahLst/>
                <a:cxnLst/>
                <a:rect l="l" t="t" r="r" b="b"/>
                <a:pathLst>
                  <a:path w="4173" h="1933" extrusionOk="0">
                    <a:moveTo>
                      <a:pt x="4111" y="0"/>
                    </a:moveTo>
                    <a:cubicBezTo>
                      <a:pt x="4109" y="0"/>
                      <a:pt x="4108" y="0"/>
                      <a:pt x="4106" y="0"/>
                    </a:cubicBezTo>
                    <a:cubicBezTo>
                      <a:pt x="2610" y="108"/>
                      <a:pt x="1161" y="755"/>
                      <a:pt x="28" y="1819"/>
                    </a:cubicBezTo>
                    <a:cubicBezTo>
                      <a:pt x="3" y="1841"/>
                      <a:pt x="1" y="1882"/>
                      <a:pt x="21" y="1910"/>
                    </a:cubicBezTo>
                    <a:cubicBezTo>
                      <a:pt x="33" y="1925"/>
                      <a:pt x="50" y="1933"/>
                      <a:pt x="67" y="1933"/>
                    </a:cubicBezTo>
                    <a:cubicBezTo>
                      <a:pt x="80" y="1933"/>
                      <a:pt x="93" y="1928"/>
                      <a:pt x="103" y="1917"/>
                    </a:cubicBezTo>
                    <a:cubicBezTo>
                      <a:pt x="1219" y="871"/>
                      <a:pt x="2645" y="235"/>
                      <a:pt x="4117" y="129"/>
                    </a:cubicBezTo>
                    <a:cubicBezTo>
                      <a:pt x="4123" y="129"/>
                      <a:pt x="4130" y="126"/>
                      <a:pt x="4136" y="124"/>
                    </a:cubicBezTo>
                    <a:cubicBezTo>
                      <a:pt x="4158" y="113"/>
                      <a:pt x="4173" y="89"/>
                      <a:pt x="4170" y="60"/>
                    </a:cubicBezTo>
                    <a:cubicBezTo>
                      <a:pt x="4168" y="27"/>
                      <a:pt x="4141" y="0"/>
                      <a:pt x="4111"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2" name="Google Shape;1559;p37">
                <a:extLst>
                  <a:ext uri="{FF2B5EF4-FFF2-40B4-BE49-F238E27FC236}">
                    <a16:creationId xmlns:a16="http://schemas.microsoft.com/office/drawing/2014/main" id="{A9E727DF-3515-77CE-C1A6-EE2CD8D89A11}"/>
                  </a:ext>
                </a:extLst>
              </p:cNvPr>
              <p:cNvSpPr/>
              <p:nvPr/>
            </p:nvSpPr>
            <p:spPr>
              <a:xfrm>
                <a:off x="4533393" y="5209428"/>
                <a:ext cx="145138" cy="88326"/>
              </a:xfrm>
              <a:custGeom>
                <a:avLst/>
                <a:gdLst/>
                <a:ahLst/>
                <a:cxnLst/>
                <a:rect l="l" t="t" r="r" b="b"/>
                <a:pathLst>
                  <a:path w="3155" h="1720" extrusionOk="0">
                    <a:moveTo>
                      <a:pt x="3091" y="1"/>
                    </a:moveTo>
                    <a:cubicBezTo>
                      <a:pt x="3089" y="1"/>
                      <a:pt x="3088" y="1"/>
                      <a:pt x="3087" y="1"/>
                    </a:cubicBezTo>
                    <a:cubicBezTo>
                      <a:pt x="1873" y="108"/>
                      <a:pt x="860" y="871"/>
                      <a:pt x="29" y="1604"/>
                    </a:cubicBezTo>
                    <a:cubicBezTo>
                      <a:pt x="4" y="1626"/>
                      <a:pt x="0" y="1666"/>
                      <a:pt x="21" y="1695"/>
                    </a:cubicBezTo>
                    <a:cubicBezTo>
                      <a:pt x="33" y="1711"/>
                      <a:pt x="50" y="1720"/>
                      <a:pt x="67" y="1720"/>
                    </a:cubicBezTo>
                    <a:cubicBezTo>
                      <a:pt x="75" y="1720"/>
                      <a:pt x="83" y="1718"/>
                      <a:pt x="90" y="1714"/>
                    </a:cubicBezTo>
                    <a:cubicBezTo>
                      <a:pt x="95" y="1713"/>
                      <a:pt x="99" y="1710"/>
                      <a:pt x="103" y="1706"/>
                    </a:cubicBezTo>
                    <a:cubicBezTo>
                      <a:pt x="921" y="986"/>
                      <a:pt x="1916" y="234"/>
                      <a:pt x="3098" y="131"/>
                    </a:cubicBezTo>
                    <a:cubicBezTo>
                      <a:pt x="3131" y="127"/>
                      <a:pt x="3154" y="96"/>
                      <a:pt x="3150" y="61"/>
                    </a:cubicBezTo>
                    <a:cubicBezTo>
                      <a:pt x="3148" y="27"/>
                      <a:pt x="3120" y="1"/>
                      <a:pt x="3091" y="1"/>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3" name="Google Shape;1560;p37">
                <a:extLst>
                  <a:ext uri="{FF2B5EF4-FFF2-40B4-BE49-F238E27FC236}">
                    <a16:creationId xmlns:a16="http://schemas.microsoft.com/office/drawing/2014/main" id="{4F0971D7-2794-3BF7-BD8B-C6624A069FB4}"/>
                  </a:ext>
                </a:extLst>
              </p:cNvPr>
              <p:cNvSpPr/>
              <p:nvPr/>
            </p:nvSpPr>
            <p:spPr>
              <a:xfrm>
                <a:off x="4452567" y="5015322"/>
                <a:ext cx="37676" cy="49144"/>
              </a:xfrm>
              <a:custGeom>
                <a:avLst/>
                <a:gdLst/>
                <a:ahLst/>
                <a:cxnLst/>
                <a:rect l="l" t="t" r="r" b="b"/>
                <a:pathLst>
                  <a:path w="819" h="957" extrusionOk="0">
                    <a:moveTo>
                      <a:pt x="745" y="0"/>
                    </a:moveTo>
                    <a:cubicBezTo>
                      <a:pt x="726" y="0"/>
                      <a:pt x="707" y="8"/>
                      <a:pt x="692" y="22"/>
                    </a:cubicBezTo>
                    <a:cubicBezTo>
                      <a:pt x="435" y="275"/>
                      <a:pt x="211" y="557"/>
                      <a:pt x="18" y="863"/>
                    </a:cubicBezTo>
                    <a:cubicBezTo>
                      <a:pt x="0" y="892"/>
                      <a:pt x="21" y="937"/>
                      <a:pt x="51" y="950"/>
                    </a:cubicBezTo>
                    <a:cubicBezTo>
                      <a:pt x="60" y="954"/>
                      <a:pt x="69" y="956"/>
                      <a:pt x="78" y="956"/>
                    </a:cubicBezTo>
                    <a:cubicBezTo>
                      <a:pt x="103" y="956"/>
                      <a:pt x="125" y="940"/>
                      <a:pt x="139" y="918"/>
                    </a:cubicBezTo>
                    <a:cubicBezTo>
                      <a:pt x="324" y="624"/>
                      <a:pt x="544" y="352"/>
                      <a:pt x="794" y="108"/>
                    </a:cubicBezTo>
                    <a:cubicBezTo>
                      <a:pt x="818" y="83"/>
                      <a:pt x="811" y="36"/>
                      <a:pt x="786" y="16"/>
                    </a:cubicBezTo>
                    <a:cubicBezTo>
                      <a:pt x="773" y="5"/>
                      <a:pt x="759" y="0"/>
                      <a:pt x="745" y="0"/>
                    </a:cubicBezTo>
                    <a:close/>
                  </a:path>
                </a:pathLst>
              </a:custGeom>
              <a:solidFill>
                <a:srgbClr val="EDA861">
                  <a:alpha val="88610"/>
                </a:srgbClr>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4" name="Google Shape;1561;p37">
                <a:extLst>
                  <a:ext uri="{FF2B5EF4-FFF2-40B4-BE49-F238E27FC236}">
                    <a16:creationId xmlns:a16="http://schemas.microsoft.com/office/drawing/2014/main" id="{B0AF6980-EE78-2ED8-CACF-AF53D99F6C81}"/>
                  </a:ext>
                </a:extLst>
              </p:cNvPr>
              <p:cNvSpPr/>
              <p:nvPr/>
            </p:nvSpPr>
            <p:spPr>
              <a:xfrm>
                <a:off x="4488955" y="5044900"/>
                <a:ext cx="124161" cy="81959"/>
              </a:xfrm>
              <a:custGeom>
                <a:avLst/>
                <a:gdLst/>
                <a:ahLst/>
                <a:cxnLst/>
                <a:rect l="l" t="t" r="r" b="b"/>
                <a:pathLst>
                  <a:path w="2699" h="1596" extrusionOk="0">
                    <a:moveTo>
                      <a:pt x="2599" y="0"/>
                    </a:moveTo>
                    <a:cubicBezTo>
                      <a:pt x="2593" y="0"/>
                      <a:pt x="2586" y="1"/>
                      <a:pt x="2580" y="3"/>
                    </a:cubicBezTo>
                    <a:cubicBezTo>
                      <a:pt x="1626" y="279"/>
                      <a:pt x="753" y="793"/>
                      <a:pt x="47" y="1489"/>
                    </a:cubicBezTo>
                    <a:cubicBezTo>
                      <a:pt x="0" y="1535"/>
                      <a:pt x="48" y="1595"/>
                      <a:pt x="100" y="1595"/>
                    </a:cubicBezTo>
                    <a:cubicBezTo>
                      <a:pt x="116" y="1595"/>
                      <a:pt x="133" y="1589"/>
                      <a:pt x="147" y="1575"/>
                    </a:cubicBezTo>
                    <a:cubicBezTo>
                      <a:pt x="837" y="894"/>
                      <a:pt x="1693" y="397"/>
                      <a:pt x="2622" y="128"/>
                    </a:cubicBezTo>
                    <a:cubicBezTo>
                      <a:pt x="2699" y="107"/>
                      <a:pt x="2667" y="0"/>
                      <a:pt x="2599"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45" name="Google Shape;1562;p37">
                <a:extLst>
                  <a:ext uri="{FF2B5EF4-FFF2-40B4-BE49-F238E27FC236}">
                    <a16:creationId xmlns:a16="http://schemas.microsoft.com/office/drawing/2014/main" id="{43F54815-92B3-11D7-E14E-59D885CE804F}"/>
                  </a:ext>
                </a:extLst>
              </p:cNvPr>
              <p:cNvSpPr/>
              <p:nvPr/>
            </p:nvSpPr>
            <p:spPr>
              <a:xfrm>
                <a:off x="5187349" y="3601769"/>
                <a:ext cx="81936" cy="90579"/>
              </a:xfrm>
              <a:custGeom>
                <a:avLst/>
                <a:gdLst/>
                <a:ahLst/>
                <a:cxnLst/>
                <a:rect l="l" t="t" r="r" b="b"/>
                <a:pathLst>
                  <a:path w="2588" h="2861" extrusionOk="0">
                    <a:moveTo>
                      <a:pt x="1611" y="0"/>
                    </a:moveTo>
                    <a:cubicBezTo>
                      <a:pt x="1015" y="0"/>
                      <a:pt x="86" y="613"/>
                      <a:pt x="46" y="640"/>
                    </a:cubicBezTo>
                    <a:cubicBezTo>
                      <a:pt x="10" y="664"/>
                      <a:pt x="1" y="714"/>
                      <a:pt x="25" y="750"/>
                    </a:cubicBezTo>
                    <a:cubicBezTo>
                      <a:pt x="40" y="773"/>
                      <a:pt x="65" y="785"/>
                      <a:pt x="90" y="785"/>
                    </a:cubicBezTo>
                    <a:cubicBezTo>
                      <a:pt x="106" y="785"/>
                      <a:pt x="122" y="780"/>
                      <a:pt x="136" y="771"/>
                    </a:cubicBezTo>
                    <a:cubicBezTo>
                      <a:pt x="144" y="765"/>
                      <a:pt x="1061" y="159"/>
                      <a:pt x="1607" y="159"/>
                    </a:cubicBezTo>
                    <a:cubicBezTo>
                      <a:pt x="1623" y="159"/>
                      <a:pt x="1639" y="159"/>
                      <a:pt x="1655" y="160"/>
                    </a:cubicBezTo>
                    <a:cubicBezTo>
                      <a:pt x="1819" y="172"/>
                      <a:pt x="2003" y="376"/>
                      <a:pt x="2137" y="693"/>
                    </a:cubicBezTo>
                    <a:cubicBezTo>
                      <a:pt x="2381" y="1279"/>
                      <a:pt x="2423" y="2166"/>
                      <a:pt x="1936" y="2730"/>
                    </a:cubicBezTo>
                    <a:cubicBezTo>
                      <a:pt x="1906" y="2763"/>
                      <a:pt x="1910" y="2813"/>
                      <a:pt x="1944" y="2841"/>
                    </a:cubicBezTo>
                    <a:cubicBezTo>
                      <a:pt x="1959" y="2854"/>
                      <a:pt x="1977" y="2860"/>
                      <a:pt x="1996" y="2860"/>
                    </a:cubicBezTo>
                    <a:cubicBezTo>
                      <a:pt x="2007" y="2860"/>
                      <a:pt x="2019" y="2858"/>
                      <a:pt x="2029" y="2853"/>
                    </a:cubicBezTo>
                    <a:cubicBezTo>
                      <a:pt x="2040" y="2849"/>
                      <a:pt x="2049" y="2843"/>
                      <a:pt x="2057" y="2833"/>
                    </a:cubicBezTo>
                    <a:cubicBezTo>
                      <a:pt x="2588" y="2218"/>
                      <a:pt x="2546" y="1261"/>
                      <a:pt x="2284" y="632"/>
                    </a:cubicBezTo>
                    <a:cubicBezTo>
                      <a:pt x="2123" y="249"/>
                      <a:pt x="1898" y="19"/>
                      <a:pt x="1667" y="2"/>
                    </a:cubicBezTo>
                    <a:cubicBezTo>
                      <a:pt x="1649" y="1"/>
                      <a:pt x="1630" y="0"/>
                      <a:pt x="1611" y="0"/>
                    </a:cubicBezTo>
                    <a:close/>
                  </a:path>
                </a:pathLst>
              </a:custGeom>
              <a:solidFill>
                <a:srgbClr val="F49E29"/>
              </a:soli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4" name="TextBox 3">
            <a:extLst>
              <a:ext uri="{FF2B5EF4-FFF2-40B4-BE49-F238E27FC236}">
                <a16:creationId xmlns:a16="http://schemas.microsoft.com/office/drawing/2014/main" id="{C76897EC-8A50-A49F-C90B-435AEB03A2A3}"/>
              </a:ext>
            </a:extLst>
          </p:cNvPr>
          <p:cNvSpPr txBox="1"/>
          <p:nvPr/>
        </p:nvSpPr>
        <p:spPr>
          <a:xfrm>
            <a:off x="338897" y="1673870"/>
            <a:ext cx="3379663"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800"/>
              </a:spcAft>
              <a:buClr>
                <a:srgbClr val="000000"/>
              </a:buClr>
              <a:buSzTx/>
              <a:buFont typeface="Arial"/>
              <a:buNone/>
              <a:tabLst/>
              <a:defRPr/>
            </a:pPr>
            <a:r>
              <a:rPr kumimoji="0" lang="vi-VN" sz="2800" b="1"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 Được, Phi Châu </a:t>
            </a:r>
            <a:r>
              <a:rPr lang="en-US" sz="2800" b="1" kern="0" dirty="0">
                <a:solidFill>
                  <a:srgbClr val="FFE8E7">
                    <a:lumMod val="10000"/>
                  </a:srgbClr>
                </a:solidFill>
                <a:latin typeface="Times New Roman" panose="02020603050405020304" pitchFamily="18" charset="0"/>
                <a:sym typeface="Arial"/>
              </a:rPr>
              <a:t>ạ</a:t>
            </a:r>
            <a:r>
              <a:rPr kumimoji="0" lang="vi-VN" sz="2800" b="1"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 hay đấy.</a:t>
            </a:r>
            <a:endParaRPr kumimoji="0" lang="en-SG" sz="1800" b="1" i="0" u="none" strike="noStrike" kern="0" cap="none" spc="0" normalizeH="0" baseline="0" noProof="0" dirty="0">
              <a:ln>
                <a:noFill/>
              </a:ln>
              <a:solidFill>
                <a:srgbClr val="FFE8E7">
                  <a:lumMod val="10000"/>
                </a:srgbClr>
              </a:solidFill>
              <a:effectLst/>
              <a:uLnTx/>
              <a:uFillTx/>
              <a:latin typeface="Arial"/>
              <a:ea typeface="Calibri" panose="020F0502020204030204" pitchFamily="34" charset="0"/>
              <a:cs typeface="Times New Roman" panose="02020603050405020304" pitchFamily="18" charset="0"/>
              <a:sym typeface="Arial"/>
            </a:endParaRPr>
          </a:p>
        </p:txBody>
      </p:sp>
      <p:sp>
        <p:nvSpPr>
          <p:cNvPr id="6" name="TextBox 5">
            <a:extLst>
              <a:ext uri="{FF2B5EF4-FFF2-40B4-BE49-F238E27FC236}">
                <a16:creationId xmlns:a16="http://schemas.microsoft.com/office/drawing/2014/main" id="{3AC1D63B-2617-9F5E-321A-0D6B702F155E}"/>
              </a:ext>
            </a:extLst>
          </p:cNvPr>
          <p:cNvSpPr txBox="1"/>
          <p:nvPr/>
        </p:nvSpPr>
        <p:spPr>
          <a:xfrm>
            <a:off x="534311" y="3479345"/>
            <a:ext cx="6217920" cy="523220"/>
          </a:xfrm>
          <a:prstGeom prst="rect">
            <a:avLst/>
          </a:prstGeom>
          <a:noFill/>
        </p:spPr>
        <p:txBody>
          <a:bodyPr wrap="square">
            <a:spAutoFit/>
          </a:bodyPr>
          <a:lstStyle/>
          <a:p>
            <a:r>
              <a:rPr kumimoji="0" lang="vi-VN" sz="2800" b="1"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Nuôi bọn sư tử ư?</a:t>
            </a:r>
            <a:endParaRPr lang="en-SG" dirty="0"/>
          </a:p>
        </p:txBody>
      </p:sp>
      <p:sp>
        <p:nvSpPr>
          <p:cNvPr id="9" name="TextBox 8">
            <a:extLst>
              <a:ext uri="{FF2B5EF4-FFF2-40B4-BE49-F238E27FC236}">
                <a16:creationId xmlns:a16="http://schemas.microsoft.com/office/drawing/2014/main" id="{33F70481-C8ED-EEF5-D2DC-3223F7DAC12C}"/>
              </a:ext>
            </a:extLst>
          </p:cNvPr>
          <p:cNvSpPr txBox="1"/>
          <p:nvPr/>
        </p:nvSpPr>
        <p:spPr>
          <a:xfrm>
            <a:off x="338897" y="4688858"/>
            <a:ext cx="3261686" cy="138499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800"/>
              </a:spcAft>
              <a:buClr>
                <a:srgbClr val="000000"/>
              </a:buClr>
              <a:buSzTx/>
              <a:buFont typeface="Arial"/>
              <a:buNone/>
              <a:tabLst/>
              <a:defRPr/>
            </a:pPr>
            <a:r>
              <a:rPr kumimoji="0" lang="vi-VN" sz="2800" b="1"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Hôm nọ bác chẳng bảo bác gái vừa ốm dậy là gì?</a:t>
            </a:r>
            <a:endParaRPr kumimoji="0" lang="en-SG" sz="1800" b="1" i="0" u="none" strike="noStrike" kern="0" cap="none" spc="0" normalizeH="0" baseline="0" noProof="0" dirty="0">
              <a:ln>
                <a:noFill/>
              </a:ln>
              <a:solidFill>
                <a:srgbClr val="FFE8E7">
                  <a:lumMod val="10000"/>
                </a:srgbClr>
              </a:solidFill>
              <a:effectLst/>
              <a:uLnTx/>
              <a:uFillTx/>
              <a:latin typeface="Arial"/>
              <a:ea typeface="Calibri" panose="020F0502020204030204" pitchFamily="34" charset="0"/>
              <a:cs typeface="Times New Roman" panose="02020603050405020304" pitchFamily="18" charset="0"/>
              <a:sym typeface="Arial"/>
            </a:endParaRPr>
          </a:p>
        </p:txBody>
      </p:sp>
      <p:sp>
        <p:nvSpPr>
          <p:cNvPr id="11" name="TextBox 10">
            <a:extLst>
              <a:ext uri="{FF2B5EF4-FFF2-40B4-BE49-F238E27FC236}">
                <a16:creationId xmlns:a16="http://schemas.microsoft.com/office/drawing/2014/main" id="{9D303275-347B-1B32-D7CD-0FEFC5B5441B}"/>
              </a:ext>
            </a:extLst>
          </p:cNvPr>
          <p:cNvSpPr txBox="1"/>
          <p:nvPr/>
        </p:nvSpPr>
        <p:spPr>
          <a:xfrm>
            <a:off x="3881039" y="1627703"/>
            <a:ext cx="2560401"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800"/>
              </a:spcAft>
              <a:buClr>
                <a:srgbClr val="000000"/>
              </a:buClr>
              <a:buSzTx/>
              <a:buFont typeface="Arial"/>
              <a:buNone/>
              <a:tabLst/>
              <a:defRPr/>
            </a:pPr>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Văn bản “Mắt Sói”</a:t>
            </a:r>
            <a:endParaRPr kumimoji="0" lang="en-SG" sz="1800" b="0" i="0" u="none" strike="noStrike" kern="0" cap="none" spc="0" normalizeH="0" baseline="0" noProof="0" dirty="0">
              <a:ln>
                <a:noFill/>
              </a:ln>
              <a:solidFill>
                <a:srgbClr val="FFE8E7">
                  <a:lumMod val="10000"/>
                </a:srgbClr>
              </a:solidFill>
              <a:effectLst/>
              <a:uLnTx/>
              <a:uFillTx/>
              <a:latin typeface="Arial"/>
              <a:ea typeface="+mn-ea"/>
              <a:cs typeface="+mn-cs"/>
              <a:sym typeface="Arial"/>
            </a:endParaRPr>
          </a:p>
        </p:txBody>
      </p:sp>
      <p:sp>
        <p:nvSpPr>
          <p:cNvPr id="2465" name="TextBox 2464">
            <a:extLst>
              <a:ext uri="{FF2B5EF4-FFF2-40B4-BE49-F238E27FC236}">
                <a16:creationId xmlns:a16="http://schemas.microsoft.com/office/drawing/2014/main" id="{41876CC3-38C4-CB8A-CCF0-6E2215629A17}"/>
              </a:ext>
            </a:extLst>
          </p:cNvPr>
          <p:cNvSpPr txBox="1"/>
          <p:nvPr/>
        </p:nvSpPr>
        <p:spPr>
          <a:xfrm>
            <a:off x="3983117" y="4809161"/>
            <a:ext cx="2355014" cy="523220"/>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800"/>
              </a:spcAft>
              <a:buClr>
                <a:srgbClr val="000000"/>
              </a:buClr>
              <a:buSzTx/>
              <a:buFont typeface="Arial"/>
              <a:buNone/>
              <a:tabLst/>
              <a:defRPr/>
            </a:pPr>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Lặng lẽ Sa Pa</a:t>
            </a:r>
            <a:endParaRPr kumimoji="0" lang="en-SG" sz="1800" b="0" i="0" u="none" strike="noStrike" kern="0" cap="none" spc="0" normalizeH="0" baseline="0" noProof="0" dirty="0">
              <a:ln>
                <a:noFill/>
              </a:ln>
              <a:solidFill>
                <a:srgbClr val="FFE8E7">
                  <a:lumMod val="10000"/>
                </a:srgbClr>
              </a:solidFill>
              <a:effectLst/>
              <a:uLnTx/>
              <a:uFillTx/>
              <a:latin typeface="Arial"/>
              <a:ea typeface="Calibri" panose="020F0502020204030204" pitchFamily="34" charset="0"/>
              <a:cs typeface="Times New Roman" panose="02020603050405020304" pitchFamily="18" charset="0"/>
              <a:sym typeface="Arial"/>
            </a:endParaRPr>
          </a:p>
        </p:txBody>
      </p:sp>
      <p:sp>
        <p:nvSpPr>
          <p:cNvPr id="2466" name="TextBox 2465">
            <a:extLst>
              <a:ext uri="{FF2B5EF4-FFF2-40B4-BE49-F238E27FC236}">
                <a16:creationId xmlns:a16="http://schemas.microsoft.com/office/drawing/2014/main" id="{C1BA86AC-417E-DD5D-8896-21011CC90035}"/>
              </a:ext>
            </a:extLst>
          </p:cNvPr>
          <p:cNvSpPr txBox="1"/>
          <p:nvPr/>
        </p:nvSpPr>
        <p:spPr>
          <a:xfrm>
            <a:off x="3910863" y="3263901"/>
            <a:ext cx="2560401" cy="95410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800"/>
              </a:spcAft>
              <a:buClr>
                <a:srgbClr val="000000"/>
              </a:buClr>
              <a:buSzTx/>
              <a:buFont typeface="Arial"/>
              <a:buNone/>
              <a:tabLst/>
              <a:defRPr/>
            </a:pPr>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Văn bản “Mắt Sói”</a:t>
            </a:r>
            <a:endParaRPr kumimoji="0" lang="en-SG" sz="1800" b="0" i="0" u="none" strike="noStrike" kern="0" cap="none" spc="0" normalizeH="0" baseline="0" noProof="0" dirty="0">
              <a:ln>
                <a:noFill/>
              </a:ln>
              <a:solidFill>
                <a:srgbClr val="FFE8E7">
                  <a:lumMod val="10000"/>
                </a:srgbClr>
              </a:solidFill>
              <a:effectLst/>
              <a:uLnTx/>
              <a:uFillTx/>
              <a:latin typeface="Arial"/>
              <a:ea typeface="+mn-ea"/>
              <a:cs typeface="+mn-cs"/>
              <a:sym typeface="Arial"/>
            </a:endParaRPr>
          </a:p>
        </p:txBody>
      </p:sp>
      <p:sp>
        <p:nvSpPr>
          <p:cNvPr id="2468" name="TextBox 2467">
            <a:extLst>
              <a:ext uri="{FF2B5EF4-FFF2-40B4-BE49-F238E27FC236}">
                <a16:creationId xmlns:a16="http://schemas.microsoft.com/office/drawing/2014/main" id="{59733639-764A-BFFC-1E9F-2A0B838CEB0A}"/>
              </a:ext>
            </a:extLst>
          </p:cNvPr>
          <p:cNvSpPr txBox="1"/>
          <p:nvPr/>
        </p:nvSpPr>
        <p:spPr>
          <a:xfrm>
            <a:off x="6827520" y="1715253"/>
            <a:ext cx="6217920" cy="523220"/>
          </a:xfrm>
          <a:prstGeom prst="rect">
            <a:avLst/>
          </a:prstGeom>
          <a:noFill/>
        </p:spPr>
        <p:txBody>
          <a:bodyPr wrap="square">
            <a:spAutoFit/>
          </a:bodyPr>
          <a:lstStyle/>
          <a:p>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Khen ngợi</a:t>
            </a:r>
            <a:endParaRPr lang="en-SG" dirty="0"/>
          </a:p>
        </p:txBody>
      </p:sp>
      <p:sp>
        <p:nvSpPr>
          <p:cNvPr id="2470" name="TextBox 2469">
            <a:extLst>
              <a:ext uri="{FF2B5EF4-FFF2-40B4-BE49-F238E27FC236}">
                <a16:creationId xmlns:a16="http://schemas.microsoft.com/office/drawing/2014/main" id="{3A86E851-37DB-421C-6A3F-5C2C0479B24B}"/>
              </a:ext>
            </a:extLst>
          </p:cNvPr>
          <p:cNvSpPr txBox="1"/>
          <p:nvPr/>
        </p:nvSpPr>
        <p:spPr>
          <a:xfrm>
            <a:off x="7087014" y="3330549"/>
            <a:ext cx="1548986" cy="523220"/>
          </a:xfrm>
          <a:prstGeom prst="rect">
            <a:avLst/>
          </a:prstGeom>
          <a:noFill/>
        </p:spPr>
        <p:txBody>
          <a:bodyPr wrap="square">
            <a:spAutoFit/>
          </a:bodyPr>
          <a:lstStyle/>
          <a:p>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Hỏi</a:t>
            </a:r>
            <a:endParaRPr lang="en-SG" dirty="0"/>
          </a:p>
        </p:txBody>
      </p:sp>
      <p:sp>
        <p:nvSpPr>
          <p:cNvPr id="2471" name="TextBox 2470">
            <a:extLst>
              <a:ext uri="{FF2B5EF4-FFF2-40B4-BE49-F238E27FC236}">
                <a16:creationId xmlns:a16="http://schemas.microsoft.com/office/drawing/2014/main" id="{243D4957-1361-C5C4-9B40-D30275A0FAC6}"/>
              </a:ext>
            </a:extLst>
          </p:cNvPr>
          <p:cNvSpPr txBox="1"/>
          <p:nvPr/>
        </p:nvSpPr>
        <p:spPr>
          <a:xfrm>
            <a:off x="7217838" y="4945845"/>
            <a:ext cx="1548986" cy="523220"/>
          </a:xfrm>
          <a:prstGeom prst="rect">
            <a:avLst/>
          </a:prstGeom>
          <a:noFill/>
        </p:spPr>
        <p:txBody>
          <a:bodyPr wrap="square">
            <a:spAutoFit/>
          </a:bodyPr>
          <a:lstStyle/>
          <a:p>
            <a:r>
              <a:rPr kumimoji="0" lang="en-US" sz="2800" b="0" i="0" u="none" strike="noStrike" kern="0" cap="none" spc="0" normalizeH="0" baseline="0" noProof="0" dirty="0" err="1">
                <a:ln>
                  <a:noFill/>
                </a:ln>
                <a:solidFill>
                  <a:srgbClr val="FFE8E7">
                    <a:lumMod val="10000"/>
                  </a:srgbClr>
                </a:solidFill>
                <a:effectLst/>
                <a:uLnTx/>
                <a:uFillTx/>
                <a:latin typeface="Times New Roman" panose="02020603050405020304" pitchFamily="18" charset="0"/>
                <a:ea typeface="+mn-ea"/>
                <a:cs typeface="+mn-cs"/>
                <a:sym typeface="Arial"/>
              </a:rPr>
              <a:t>Kể</a:t>
            </a:r>
            <a:endParaRPr lang="en-SG" dirty="0"/>
          </a:p>
        </p:txBody>
      </p:sp>
      <p:sp>
        <p:nvSpPr>
          <p:cNvPr id="2474" name="TextBox 2473">
            <a:extLst>
              <a:ext uri="{FF2B5EF4-FFF2-40B4-BE49-F238E27FC236}">
                <a16:creationId xmlns:a16="http://schemas.microsoft.com/office/drawing/2014/main" id="{D0A1CEB0-6F94-E1F7-AA56-77F47561DC93}"/>
              </a:ext>
            </a:extLst>
          </p:cNvPr>
          <p:cNvSpPr txBox="1"/>
          <p:nvPr/>
        </p:nvSpPr>
        <p:spPr>
          <a:xfrm>
            <a:off x="9914641" y="1734993"/>
            <a:ext cx="1548986" cy="523220"/>
          </a:xfrm>
          <a:prstGeom prst="rect">
            <a:avLst/>
          </a:prstGeom>
          <a:noFill/>
        </p:spPr>
        <p:txBody>
          <a:bodyPr wrap="square">
            <a:spAutoFit/>
          </a:bodyPr>
          <a:lstStyle/>
          <a:p>
            <a:r>
              <a:rPr kumimoji="0" lang="en-US" sz="2800" b="0" i="0" u="none" strike="noStrike" kern="0" cap="none" spc="0" normalizeH="0" baseline="0" noProof="0" dirty="0" err="1">
                <a:ln>
                  <a:noFill/>
                </a:ln>
                <a:solidFill>
                  <a:srgbClr val="FFE8E7">
                    <a:lumMod val="10000"/>
                  </a:srgbClr>
                </a:solidFill>
                <a:effectLst/>
                <a:uLnTx/>
                <a:uFillTx/>
                <a:latin typeface="Times New Roman" panose="02020603050405020304" pitchFamily="18" charset="0"/>
                <a:ea typeface="+mn-ea"/>
                <a:cs typeface="+mn-cs"/>
                <a:sym typeface="Arial"/>
              </a:rPr>
              <a:t>Kể</a:t>
            </a:r>
            <a:endParaRPr lang="en-SG" dirty="0"/>
          </a:p>
        </p:txBody>
      </p:sp>
      <p:sp>
        <p:nvSpPr>
          <p:cNvPr id="2476" name="TextBox 2475">
            <a:extLst>
              <a:ext uri="{FF2B5EF4-FFF2-40B4-BE49-F238E27FC236}">
                <a16:creationId xmlns:a16="http://schemas.microsoft.com/office/drawing/2014/main" id="{218B67BA-C3D3-891F-E117-869B4D35C4C3}"/>
              </a:ext>
            </a:extLst>
          </p:cNvPr>
          <p:cNvSpPr txBox="1"/>
          <p:nvPr/>
        </p:nvSpPr>
        <p:spPr>
          <a:xfrm>
            <a:off x="9318078" y="3238717"/>
            <a:ext cx="2413000" cy="954107"/>
          </a:xfrm>
          <a:prstGeom prst="rect">
            <a:avLst/>
          </a:prstGeom>
          <a:noFill/>
        </p:spPr>
        <p:txBody>
          <a:bodyPr wrap="square">
            <a:spAutoFit/>
          </a:bodyPr>
          <a:lstStyle/>
          <a:p>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Câu cảm (ngạc nhiên)</a:t>
            </a:r>
            <a:endParaRPr lang="en-SG" dirty="0"/>
          </a:p>
        </p:txBody>
      </p:sp>
      <p:sp>
        <p:nvSpPr>
          <p:cNvPr id="2478" name="TextBox 2477">
            <a:extLst>
              <a:ext uri="{FF2B5EF4-FFF2-40B4-BE49-F238E27FC236}">
                <a16:creationId xmlns:a16="http://schemas.microsoft.com/office/drawing/2014/main" id="{8B824D8D-CC5B-572B-16BA-17922CAD947F}"/>
              </a:ext>
            </a:extLst>
          </p:cNvPr>
          <p:cNvSpPr txBox="1"/>
          <p:nvPr/>
        </p:nvSpPr>
        <p:spPr>
          <a:xfrm>
            <a:off x="9305903" y="4934227"/>
            <a:ext cx="6573520" cy="523220"/>
          </a:xfrm>
          <a:prstGeom prst="rect">
            <a:avLst/>
          </a:prstGeom>
          <a:noFill/>
        </p:spPr>
        <p:txBody>
          <a:bodyPr wrap="square">
            <a:spAutoFit/>
          </a:bodyPr>
          <a:lstStyle/>
          <a:p>
            <a:r>
              <a:rPr kumimoji="0" lang="vi-VN" sz="2800" b="0" i="0" u="none" strike="noStrike" kern="0" cap="none" spc="0" normalizeH="0" baseline="0" noProof="0" dirty="0">
                <a:ln>
                  <a:noFill/>
                </a:ln>
                <a:solidFill>
                  <a:srgbClr val="FFE8E7">
                    <a:lumMod val="10000"/>
                  </a:srgbClr>
                </a:solidFill>
                <a:effectLst/>
                <a:uLnTx/>
                <a:uFillTx/>
                <a:latin typeface="Times New Roman" panose="02020603050405020304" pitchFamily="18" charset="0"/>
                <a:ea typeface="+mn-ea"/>
                <a:cs typeface="+mn-cs"/>
                <a:sym typeface="Arial"/>
              </a:rPr>
              <a:t>Câu hỏi</a:t>
            </a:r>
            <a:endParaRPr lang="en-SG" dirty="0"/>
          </a:p>
        </p:txBody>
      </p:sp>
    </p:spTree>
    <p:extLst>
      <p:ext uri="{BB962C8B-B14F-4D97-AF65-F5344CB8AC3E}">
        <p14:creationId xmlns:p14="http://schemas.microsoft.com/office/powerpoint/2010/main" val="340092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68"/>
                                        </p:tgtEl>
                                        <p:attrNameLst>
                                          <p:attrName>style.visibility</p:attrName>
                                        </p:attrNameLst>
                                      </p:cBhvr>
                                      <p:to>
                                        <p:strVal val="visible"/>
                                      </p:to>
                                    </p:set>
                                    <p:animEffect transition="in" filter="fade">
                                      <p:cBhvr>
                                        <p:cTn id="21" dur="1000"/>
                                        <p:tgtEl>
                                          <p:spTgt spid="2468"/>
                                        </p:tgtEl>
                                      </p:cBhvr>
                                    </p:animEffect>
                                    <p:anim calcmode="lin" valueType="num">
                                      <p:cBhvr>
                                        <p:cTn id="22" dur="1000" fill="hold"/>
                                        <p:tgtEl>
                                          <p:spTgt spid="2468"/>
                                        </p:tgtEl>
                                        <p:attrNameLst>
                                          <p:attrName>ppt_x</p:attrName>
                                        </p:attrNameLst>
                                      </p:cBhvr>
                                      <p:tavLst>
                                        <p:tav tm="0">
                                          <p:val>
                                            <p:strVal val="#ppt_x"/>
                                          </p:val>
                                        </p:tav>
                                        <p:tav tm="100000">
                                          <p:val>
                                            <p:strVal val="#ppt_x"/>
                                          </p:val>
                                        </p:tav>
                                      </p:tavLst>
                                    </p:anim>
                                    <p:anim calcmode="lin" valueType="num">
                                      <p:cBhvr>
                                        <p:cTn id="23" dur="1000" fill="hold"/>
                                        <p:tgtEl>
                                          <p:spTgt spid="246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74"/>
                                        </p:tgtEl>
                                        <p:attrNameLst>
                                          <p:attrName>style.visibility</p:attrName>
                                        </p:attrNameLst>
                                      </p:cBhvr>
                                      <p:to>
                                        <p:strVal val="visible"/>
                                      </p:to>
                                    </p:set>
                                    <p:animEffect transition="in" filter="fade">
                                      <p:cBhvr>
                                        <p:cTn id="28" dur="1000"/>
                                        <p:tgtEl>
                                          <p:spTgt spid="2474"/>
                                        </p:tgtEl>
                                      </p:cBhvr>
                                    </p:animEffect>
                                    <p:anim calcmode="lin" valueType="num">
                                      <p:cBhvr>
                                        <p:cTn id="29" dur="1000" fill="hold"/>
                                        <p:tgtEl>
                                          <p:spTgt spid="2474"/>
                                        </p:tgtEl>
                                        <p:attrNameLst>
                                          <p:attrName>ppt_x</p:attrName>
                                        </p:attrNameLst>
                                      </p:cBhvr>
                                      <p:tavLst>
                                        <p:tav tm="0">
                                          <p:val>
                                            <p:strVal val="#ppt_x"/>
                                          </p:val>
                                        </p:tav>
                                        <p:tav tm="100000">
                                          <p:val>
                                            <p:strVal val="#ppt_x"/>
                                          </p:val>
                                        </p:tav>
                                      </p:tavLst>
                                    </p:anim>
                                    <p:anim calcmode="lin" valueType="num">
                                      <p:cBhvr>
                                        <p:cTn id="30" dur="1000" fill="hold"/>
                                        <p:tgtEl>
                                          <p:spTgt spid="247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1000"/>
                                        <p:tgtEl>
                                          <p:spTgt spid="6"/>
                                        </p:tgtEl>
                                      </p:cBhvr>
                                    </p:animEffect>
                                    <p:anim calcmode="lin" valueType="num">
                                      <p:cBhvr>
                                        <p:cTn id="36" dur="1000" fill="hold"/>
                                        <p:tgtEl>
                                          <p:spTgt spid="6"/>
                                        </p:tgtEl>
                                        <p:attrNameLst>
                                          <p:attrName>ppt_x</p:attrName>
                                        </p:attrNameLst>
                                      </p:cBhvr>
                                      <p:tavLst>
                                        <p:tav tm="0">
                                          <p:val>
                                            <p:strVal val="#ppt_x"/>
                                          </p:val>
                                        </p:tav>
                                        <p:tav tm="100000">
                                          <p:val>
                                            <p:strVal val="#ppt_x"/>
                                          </p:val>
                                        </p:tav>
                                      </p:tavLst>
                                    </p:anim>
                                    <p:anim calcmode="lin" valueType="num">
                                      <p:cBhvr>
                                        <p:cTn id="37"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466"/>
                                        </p:tgtEl>
                                        <p:attrNameLst>
                                          <p:attrName>style.visibility</p:attrName>
                                        </p:attrNameLst>
                                      </p:cBhvr>
                                      <p:to>
                                        <p:strVal val="visible"/>
                                      </p:to>
                                    </p:set>
                                    <p:animEffect transition="in" filter="fade">
                                      <p:cBhvr>
                                        <p:cTn id="42" dur="1000"/>
                                        <p:tgtEl>
                                          <p:spTgt spid="2466"/>
                                        </p:tgtEl>
                                      </p:cBhvr>
                                    </p:animEffect>
                                    <p:anim calcmode="lin" valueType="num">
                                      <p:cBhvr>
                                        <p:cTn id="43" dur="1000" fill="hold"/>
                                        <p:tgtEl>
                                          <p:spTgt spid="2466"/>
                                        </p:tgtEl>
                                        <p:attrNameLst>
                                          <p:attrName>ppt_x</p:attrName>
                                        </p:attrNameLst>
                                      </p:cBhvr>
                                      <p:tavLst>
                                        <p:tav tm="0">
                                          <p:val>
                                            <p:strVal val="#ppt_x"/>
                                          </p:val>
                                        </p:tav>
                                        <p:tav tm="100000">
                                          <p:val>
                                            <p:strVal val="#ppt_x"/>
                                          </p:val>
                                        </p:tav>
                                      </p:tavLst>
                                    </p:anim>
                                    <p:anim calcmode="lin" valueType="num">
                                      <p:cBhvr>
                                        <p:cTn id="44" dur="1000" fill="hold"/>
                                        <p:tgtEl>
                                          <p:spTgt spid="246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470"/>
                                        </p:tgtEl>
                                        <p:attrNameLst>
                                          <p:attrName>style.visibility</p:attrName>
                                        </p:attrNameLst>
                                      </p:cBhvr>
                                      <p:to>
                                        <p:strVal val="visible"/>
                                      </p:to>
                                    </p:set>
                                    <p:animEffect transition="in" filter="fade">
                                      <p:cBhvr>
                                        <p:cTn id="49" dur="1000"/>
                                        <p:tgtEl>
                                          <p:spTgt spid="2470"/>
                                        </p:tgtEl>
                                      </p:cBhvr>
                                    </p:animEffect>
                                    <p:anim calcmode="lin" valueType="num">
                                      <p:cBhvr>
                                        <p:cTn id="50" dur="1000" fill="hold"/>
                                        <p:tgtEl>
                                          <p:spTgt spid="2470"/>
                                        </p:tgtEl>
                                        <p:attrNameLst>
                                          <p:attrName>ppt_x</p:attrName>
                                        </p:attrNameLst>
                                      </p:cBhvr>
                                      <p:tavLst>
                                        <p:tav tm="0">
                                          <p:val>
                                            <p:strVal val="#ppt_x"/>
                                          </p:val>
                                        </p:tav>
                                        <p:tav tm="100000">
                                          <p:val>
                                            <p:strVal val="#ppt_x"/>
                                          </p:val>
                                        </p:tav>
                                      </p:tavLst>
                                    </p:anim>
                                    <p:anim calcmode="lin" valueType="num">
                                      <p:cBhvr>
                                        <p:cTn id="51" dur="1000" fill="hold"/>
                                        <p:tgtEl>
                                          <p:spTgt spid="247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476"/>
                                        </p:tgtEl>
                                        <p:attrNameLst>
                                          <p:attrName>style.visibility</p:attrName>
                                        </p:attrNameLst>
                                      </p:cBhvr>
                                      <p:to>
                                        <p:strVal val="visible"/>
                                      </p:to>
                                    </p:set>
                                    <p:animEffect transition="in" filter="fade">
                                      <p:cBhvr>
                                        <p:cTn id="56" dur="1000"/>
                                        <p:tgtEl>
                                          <p:spTgt spid="2476"/>
                                        </p:tgtEl>
                                      </p:cBhvr>
                                    </p:animEffect>
                                    <p:anim calcmode="lin" valueType="num">
                                      <p:cBhvr>
                                        <p:cTn id="57" dur="1000" fill="hold"/>
                                        <p:tgtEl>
                                          <p:spTgt spid="2476"/>
                                        </p:tgtEl>
                                        <p:attrNameLst>
                                          <p:attrName>ppt_x</p:attrName>
                                        </p:attrNameLst>
                                      </p:cBhvr>
                                      <p:tavLst>
                                        <p:tav tm="0">
                                          <p:val>
                                            <p:strVal val="#ppt_x"/>
                                          </p:val>
                                        </p:tav>
                                        <p:tav tm="100000">
                                          <p:val>
                                            <p:strVal val="#ppt_x"/>
                                          </p:val>
                                        </p:tav>
                                      </p:tavLst>
                                    </p:anim>
                                    <p:anim calcmode="lin" valueType="num">
                                      <p:cBhvr>
                                        <p:cTn id="58" dur="1000" fill="hold"/>
                                        <p:tgtEl>
                                          <p:spTgt spid="2476"/>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9"/>
                                        </p:tgtEl>
                                        <p:attrNameLst>
                                          <p:attrName>style.visibility</p:attrName>
                                        </p:attrNameLst>
                                      </p:cBhvr>
                                      <p:to>
                                        <p:strVal val="visible"/>
                                      </p:to>
                                    </p:set>
                                    <p:animEffect transition="in" filter="fade">
                                      <p:cBhvr>
                                        <p:cTn id="63" dur="1000"/>
                                        <p:tgtEl>
                                          <p:spTgt spid="9"/>
                                        </p:tgtEl>
                                      </p:cBhvr>
                                    </p:animEffect>
                                    <p:anim calcmode="lin" valueType="num">
                                      <p:cBhvr>
                                        <p:cTn id="64" dur="1000" fill="hold"/>
                                        <p:tgtEl>
                                          <p:spTgt spid="9"/>
                                        </p:tgtEl>
                                        <p:attrNameLst>
                                          <p:attrName>ppt_x</p:attrName>
                                        </p:attrNameLst>
                                      </p:cBhvr>
                                      <p:tavLst>
                                        <p:tav tm="0">
                                          <p:val>
                                            <p:strVal val="#ppt_x"/>
                                          </p:val>
                                        </p:tav>
                                        <p:tav tm="100000">
                                          <p:val>
                                            <p:strVal val="#ppt_x"/>
                                          </p:val>
                                        </p:tav>
                                      </p:tavLst>
                                    </p:anim>
                                    <p:anim calcmode="lin" valueType="num">
                                      <p:cBhvr>
                                        <p:cTn id="6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465"/>
                                        </p:tgtEl>
                                        <p:attrNameLst>
                                          <p:attrName>style.visibility</p:attrName>
                                        </p:attrNameLst>
                                      </p:cBhvr>
                                      <p:to>
                                        <p:strVal val="visible"/>
                                      </p:to>
                                    </p:set>
                                    <p:animEffect transition="in" filter="fade">
                                      <p:cBhvr>
                                        <p:cTn id="70" dur="1000"/>
                                        <p:tgtEl>
                                          <p:spTgt spid="2465"/>
                                        </p:tgtEl>
                                      </p:cBhvr>
                                    </p:animEffect>
                                    <p:anim calcmode="lin" valueType="num">
                                      <p:cBhvr>
                                        <p:cTn id="71" dur="1000" fill="hold"/>
                                        <p:tgtEl>
                                          <p:spTgt spid="2465"/>
                                        </p:tgtEl>
                                        <p:attrNameLst>
                                          <p:attrName>ppt_x</p:attrName>
                                        </p:attrNameLst>
                                      </p:cBhvr>
                                      <p:tavLst>
                                        <p:tav tm="0">
                                          <p:val>
                                            <p:strVal val="#ppt_x"/>
                                          </p:val>
                                        </p:tav>
                                        <p:tav tm="100000">
                                          <p:val>
                                            <p:strVal val="#ppt_x"/>
                                          </p:val>
                                        </p:tav>
                                      </p:tavLst>
                                    </p:anim>
                                    <p:anim calcmode="lin" valueType="num">
                                      <p:cBhvr>
                                        <p:cTn id="72" dur="1000" fill="hold"/>
                                        <p:tgtEl>
                                          <p:spTgt spid="2465"/>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471"/>
                                        </p:tgtEl>
                                        <p:attrNameLst>
                                          <p:attrName>style.visibility</p:attrName>
                                        </p:attrNameLst>
                                      </p:cBhvr>
                                      <p:to>
                                        <p:strVal val="visible"/>
                                      </p:to>
                                    </p:set>
                                    <p:animEffect transition="in" filter="fade">
                                      <p:cBhvr>
                                        <p:cTn id="77" dur="1000"/>
                                        <p:tgtEl>
                                          <p:spTgt spid="2471"/>
                                        </p:tgtEl>
                                      </p:cBhvr>
                                    </p:animEffect>
                                    <p:anim calcmode="lin" valueType="num">
                                      <p:cBhvr>
                                        <p:cTn id="78" dur="1000" fill="hold"/>
                                        <p:tgtEl>
                                          <p:spTgt spid="2471"/>
                                        </p:tgtEl>
                                        <p:attrNameLst>
                                          <p:attrName>ppt_x</p:attrName>
                                        </p:attrNameLst>
                                      </p:cBhvr>
                                      <p:tavLst>
                                        <p:tav tm="0">
                                          <p:val>
                                            <p:strVal val="#ppt_x"/>
                                          </p:val>
                                        </p:tav>
                                        <p:tav tm="100000">
                                          <p:val>
                                            <p:strVal val="#ppt_x"/>
                                          </p:val>
                                        </p:tav>
                                      </p:tavLst>
                                    </p:anim>
                                    <p:anim calcmode="lin" valueType="num">
                                      <p:cBhvr>
                                        <p:cTn id="79" dur="1000" fill="hold"/>
                                        <p:tgtEl>
                                          <p:spTgt spid="247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478"/>
                                        </p:tgtEl>
                                        <p:attrNameLst>
                                          <p:attrName>style.visibility</p:attrName>
                                        </p:attrNameLst>
                                      </p:cBhvr>
                                      <p:to>
                                        <p:strVal val="visible"/>
                                      </p:to>
                                    </p:set>
                                    <p:animEffect transition="in" filter="fade">
                                      <p:cBhvr>
                                        <p:cTn id="84" dur="1000"/>
                                        <p:tgtEl>
                                          <p:spTgt spid="2478"/>
                                        </p:tgtEl>
                                      </p:cBhvr>
                                    </p:animEffect>
                                    <p:anim calcmode="lin" valueType="num">
                                      <p:cBhvr>
                                        <p:cTn id="85" dur="1000" fill="hold"/>
                                        <p:tgtEl>
                                          <p:spTgt spid="2478"/>
                                        </p:tgtEl>
                                        <p:attrNameLst>
                                          <p:attrName>ppt_x</p:attrName>
                                        </p:attrNameLst>
                                      </p:cBhvr>
                                      <p:tavLst>
                                        <p:tav tm="0">
                                          <p:val>
                                            <p:strVal val="#ppt_x"/>
                                          </p:val>
                                        </p:tav>
                                        <p:tav tm="100000">
                                          <p:val>
                                            <p:strVal val="#ppt_x"/>
                                          </p:val>
                                        </p:tav>
                                      </p:tavLst>
                                    </p:anim>
                                    <p:anim calcmode="lin" valueType="num">
                                      <p:cBhvr>
                                        <p:cTn id="86" dur="1000" fill="hold"/>
                                        <p:tgtEl>
                                          <p:spTgt spid="24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P spid="11" grpId="0"/>
      <p:bldP spid="2465" grpId="0"/>
      <p:bldP spid="2466" grpId="0"/>
      <p:bldP spid="2468" grpId="0"/>
      <p:bldP spid="2470" grpId="0"/>
      <p:bldP spid="2471" grpId="0"/>
      <p:bldP spid="2474" grpId="0"/>
      <p:bldP spid="2476" grpId="0"/>
      <p:bldP spid="247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2"/>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760132" y="2543098"/>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8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Hoạt động</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8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 vận dụng</a:t>
            </a:r>
            <a:endParaRPr kumimoji="0" lang="en-US" sz="8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4" name="图片 9">
            <a:extLst>
              <a:ext uri="{FF2B5EF4-FFF2-40B4-BE49-F238E27FC236}">
                <a16:creationId xmlns:a16="http://schemas.microsoft.com/office/drawing/2014/main" id="{0BABCBF3-76C3-342E-DB04-74A70204F5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246680"/>
            <a:ext cx="4724401" cy="3657601"/>
          </a:xfrm>
          <a:prstGeom prst="rect">
            <a:avLst/>
          </a:prstGeom>
        </p:spPr>
      </p:pic>
      <p:sp>
        <p:nvSpPr>
          <p:cNvPr id="5" name="Rectangle 4"/>
          <p:cNvSpPr/>
          <p:nvPr/>
        </p:nvSpPr>
        <p:spPr>
          <a:xfrm>
            <a:off x="5041865" y="6077523"/>
            <a:ext cx="2108269" cy="646331"/>
          </a:xfrm>
          <a:prstGeom prst="rect">
            <a:avLst/>
          </a:prstGeom>
        </p:spPr>
        <p:txBody>
          <a:bodyPr wrap="none">
            <a:spAutoFit/>
          </a:bodyPr>
          <a:lstStyle/>
          <a:p>
            <a:r>
              <a:rPr lang="en-US" altLang="zh-CN" dirty="0" err="1">
                <a:solidFill>
                  <a:schemeClr val="bg1"/>
                </a:solidFill>
              </a:rPr>
              <a:t>Nguyễn</a:t>
            </a:r>
            <a:r>
              <a:rPr lang="en-US" altLang="zh-CN" dirty="0">
                <a:solidFill>
                  <a:schemeClr val="bg1"/>
                </a:solidFill>
              </a:rPr>
              <a:t> </a:t>
            </a:r>
            <a:r>
              <a:rPr lang="en-US" altLang="zh-CN" dirty="0" err="1">
                <a:solidFill>
                  <a:schemeClr val="bg1"/>
                </a:solidFill>
              </a:rPr>
              <a:t>Nhâm</a:t>
            </a:r>
            <a:r>
              <a:rPr lang="en-US" altLang="zh-CN" dirty="0">
                <a:solidFill>
                  <a:schemeClr val="bg1"/>
                </a:solidFill>
              </a:rPr>
              <a:t> 358</a:t>
            </a:r>
          </a:p>
          <a:p>
            <a:r>
              <a:rPr lang="en-US" altLang="zh-CN" dirty="0">
                <a:solidFill>
                  <a:schemeClr val="bg1"/>
                </a:solidFill>
              </a:rPr>
              <a:t>0981.713.891</a:t>
            </a:r>
            <a:endParaRPr lang="zh-CN" altLang="en-US" dirty="0">
              <a:solidFill>
                <a:schemeClr val="bg1"/>
              </a:solidFill>
            </a:endParaRPr>
          </a:p>
        </p:txBody>
      </p:sp>
    </p:spTree>
    <p:extLst>
      <p:ext uri="{BB962C8B-B14F-4D97-AF65-F5344CB8AC3E}">
        <p14:creationId xmlns:p14="http://schemas.microsoft.com/office/powerpoint/2010/main" val="166637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DF9F2"/>
        </a:solidFill>
        <a:effectLst/>
      </p:bgPr>
    </p:bg>
    <p:spTree>
      <p:nvGrpSpPr>
        <p:cNvPr id="1" name=""/>
        <p:cNvGrpSpPr/>
        <p:nvPr/>
      </p:nvGrpSpPr>
      <p:grpSpPr>
        <a:xfrm>
          <a:off x="0" y="0"/>
          <a:ext cx="0" cy="0"/>
          <a:chOff x="0" y="0"/>
          <a:chExt cx="0" cy="0"/>
        </a:xfrm>
      </p:grpSpPr>
      <p:grpSp>
        <p:nvGrpSpPr>
          <p:cNvPr id="2" name="Group 2"/>
          <p:cNvGrpSpPr/>
          <p:nvPr/>
        </p:nvGrpSpPr>
        <p:grpSpPr>
          <a:xfrm>
            <a:off x="278039" y="361779"/>
            <a:ext cx="3653882" cy="6134443"/>
            <a:chOff x="0" y="0"/>
            <a:chExt cx="2058453" cy="3332290"/>
          </a:xfrm>
        </p:grpSpPr>
        <p:sp>
          <p:nvSpPr>
            <p:cNvPr id="3" name="Freeform 3"/>
            <p:cNvSpPr/>
            <p:nvPr/>
          </p:nvSpPr>
          <p:spPr>
            <a:xfrm>
              <a:off x="6350" y="6350"/>
              <a:ext cx="2045754" cy="3319590"/>
            </a:xfrm>
            <a:custGeom>
              <a:avLst/>
              <a:gdLst/>
              <a:ahLst/>
              <a:cxnLst/>
              <a:rect l="l" t="t" r="r" b="b"/>
              <a:pathLst>
                <a:path w="2045754" h="3319590">
                  <a:moveTo>
                    <a:pt x="0" y="0"/>
                  </a:moveTo>
                  <a:lnTo>
                    <a:pt x="2045754" y="0"/>
                  </a:lnTo>
                  <a:lnTo>
                    <a:pt x="2045754" y="3319590"/>
                  </a:lnTo>
                  <a:lnTo>
                    <a:pt x="0" y="3319590"/>
                  </a:lnTo>
                  <a:close/>
                </a:path>
              </a:pathLst>
            </a:custGeom>
            <a:solidFill>
              <a:srgbClr val="F3E9D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p:cNvSpPr/>
            <p:nvPr/>
          </p:nvSpPr>
          <p:spPr>
            <a:xfrm>
              <a:off x="0" y="0"/>
              <a:ext cx="2058454" cy="3332290"/>
            </a:xfrm>
            <a:custGeom>
              <a:avLst/>
              <a:gdLst/>
              <a:ahLst/>
              <a:cxnLst/>
              <a:rect l="l" t="t" r="r" b="b"/>
              <a:pathLst>
                <a:path w="2058454" h="3332290">
                  <a:moveTo>
                    <a:pt x="6350" y="3332290"/>
                  </a:moveTo>
                  <a:lnTo>
                    <a:pt x="0" y="3332290"/>
                  </a:lnTo>
                  <a:lnTo>
                    <a:pt x="0" y="0"/>
                  </a:lnTo>
                  <a:lnTo>
                    <a:pt x="2058454" y="0"/>
                  </a:lnTo>
                  <a:lnTo>
                    <a:pt x="2058454" y="3332290"/>
                  </a:lnTo>
                  <a:lnTo>
                    <a:pt x="6350" y="3332290"/>
                  </a:lnTo>
                  <a:close/>
                  <a:moveTo>
                    <a:pt x="12700" y="12700"/>
                  </a:moveTo>
                  <a:lnTo>
                    <a:pt x="12700" y="3319590"/>
                  </a:lnTo>
                  <a:lnTo>
                    <a:pt x="2045754" y="3319590"/>
                  </a:lnTo>
                  <a:lnTo>
                    <a:pt x="2045754" y="12700"/>
                  </a:lnTo>
                  <a:lnTo>
                    <a:pt x="12700" y="12700"/>
                  </a:lnTo>
                  <a:close/>
                </a:path>
              </a:pathLst>
            </a:custGeom>
            <a:solidFill>
              <a:srgbClr val="00000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5" name="Freeform 5"/>
            <p:cNvSpPr/>
            <p:nvPr/>
          </p:nvSpPr>
          <p:spPr>
            <a:xfrm>
              <a:off x="139700" y="140970"/>
              <a:ext cx="1777784" cy="3051620"/>
            </a:xfrm>
            <a:custGeom>
              <a:avLst/>
              <a:gdLst/>
              <a:ahLst/>
              <a:cxnLst/>
              <a:rect l="l" t="t" r="r" b="b"/>
              <a:pathLst>
                <a:path w="1777784" h="3051620">
                  <a:moveTo>
                    <a:pt x="0" y="0"/>
                  </a:moveTo>
                  <a:lnTo>
                    <a:pt x="1777784" y="0"/>
                  </a:lnTo>
                  <a:lnTo>
                    <a:pt x="1777784" y="3051620"/>
                  </a:lnTo>
                  <a:lnTo>
                    <a:pt x="0" y="3051620"/>
                  </a:lnTo>
                  <a:close/>
                </a:path>
              </a:pathLst>
            </a:custGeom>
            <a:solidFill>
              <a:srgbClr val="FDF9F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p:cNvGrpSpPr/>
          <p:nvPr/>
        </p:nvGrpSpPr>
        <p:grpSpPr>
          <a:xfrm>
            <a:off x="4168626" y="0"/>
            <a:ext cx="8017017" cy="6886084"/>
            <a:chOff x="0" y="0"/>
            <a:chExt cx="3916941" cy="1955748"/>
          </a:xfrm>
        </p:grpSpPr>
        <p:sp>
          <p:nvSpPr>
            <p:cNvPr id="7" name="Freeform 7"/>
            <p:cNvSpPr/>
            <p:nvPr/>
          </p:nvSpPr>
          <p:spPr>
            <a:xfrm>
              <a:off x="6350" y="6350"/>
              <a:ext cx="3904241" cy="1943048"/>
            </a:xfrm>
            <a:custGeom>
              <a:avLst/>
              <a:gdLst/>
              <a:ahLst/>
              <a:cxnLst/>
              <a:rect l="l" t="t" r="r" b="b"/>
              <a:pathLst>
                <a:path w="3904241" h="1943048">
                  <a:moveTo>
                    <a:pt x="0" y="0"/>
                  </a:moveTo>
                  <a:lnTo>
                    <a:pt x="3904241" y="0"/>
                  </a:lnTo>
                  <a:lnTo>
                    <a:pt x="3904241" y="1943048"/>
                  </a:lnTo>
                  <a:lnTo>
                    <a:pt x="0" y="1943048"/>
                  </a:lnTo>
                  <a:close/>
                </a:path>
              </a:pathLst>
            </a:custGeom>
            <a:solidFill>
              <a:srgbClr val="F3E9DC"/>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Freeform 8"/>
            <p:cNvSpPr/>
            <p:nvPr/>
          </p:nvSpPr>
          <p:spPr>
            <a:xfrm>
              <a:off x="0" y="0"/>
              <a:ext cx="3916941" cy="1955748"/>
            </a:xfrm>
            <a:custGeom>
              <a:avLst/>
              <a:gdLst/>
              <a:ahLst/>
              <a:cxnLst/>
              <a:rect l="l" t="t" r="r" b="b"/>
              <a:pathLst>
                <a:path w="3916941" h="1955748">
                  <a:moveTo>
                    <a:pt x="6350" y="1955748"/>
                  </a:moveTo>
                  <a:lnTo>
                    <a:pt x="0" y="1955748"/>
                  </a:lnTo>
                  <a:lnTo>
                    <a:pt x="0" y="0"/>
                  </a:lnTo>
                  <a:lnTo>
                    <a:pt x="3916941" y="0"/>
                  </a:lnTo>
                  <a:lnTo>
                    <a:pt x="3916941" y="1955748"/>
                  </a:lnTo>
                  <a:lnTo>
                    <a:pt x="6350" y="1955748"/>
                  </a:lnTo>
                  <a:close/>
                  <a:moveTo>
                    <a:pt x="12700" y="12700"/>
                  </a:moveTo>
                  <a:lnTo>
                    <a:pt x="12700" y="1943048"/>
                  </a:lnTo>
                  <a:lnTo>
                    <a:pt x="3904241" y="1943048"/>
                  </a:lnTo>
                  <a:lnTo>
                    <a:pt x="3904241" y="12700"/>
                  </a:lnTo>
                  <a:lnTo>
                    <a:pt x="12700" y="12700"/>
                  </a:lnTo>
                  <a:close/>
                </a:path>
              </a:pathLst>
            </a:custGeom>
            <a:solidFill>
              <a:srgbClr val="000000"/>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Freeform 9"/>
            <p:cNvSpPr/>
            <p:nvPr/>
          </p:nvSpPr>
          <p:spPr>
            <a:xfrm>
              <a:off x="139700" y="59574"/>
              <a:ext cx="3664089" cy="1814183"/>
            </a:xfrm>
            <a:custGeom>
              <a:avLst/>
              <a:gdLst/>
              <a:ahLst/>
              <a:cxnLst/>
              <a:rect l="l" t="t" r="r" b="b"/>
              <a:pathLst>
                <a:path w="3636271" h="1675078">
                  <a:moveTo>
                    <a:pt x="0" y="0"/>
                  </a:moveTo>
                  <a:lnTo>
                    <a:pt x="3636271" y="0"/>
                  </a:lnTo>
                  <a:lnTo>
                    <a:pt x="3636271" y="1675078"/>
                  </a:lnTo>
                  <a:lnTo>
                    <a:pt x="0" y="1675078"/>
                  </a:lnTo>
                  <a:close/>
                </a:path>
              </a:pathLst>
            </a:custGeom>
            <a:solidFill>
              <a:srgbClr val="FDF9F2"/>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4" name="Freeform 14"/>
          <p:cNvSpPr/>
          <p:nvPr/>
        </p:nvSpPr>
        <p:spPr>
          <a:xfrm>
            <a:off x="298203" y="5240524"/>
            <a:ext cx="3343725" cy="1645560"/>
          </a:xfrm>
          <a:custGeom>
            <a:avLst/>
            <a:gdLst/>
            <a:ahLst/>
            <a:cxnLst/>
            <a:rect l="l" t="t" r="r" b="b"/>
            <a:pathLst>
              <a:path w="6248268" h="5123580">
                <a:moveTo>
                  <a:pt x="0" y="0"/>
                </a:moveTo>
                <a:lnTo>
                  <a:pt x="6248268" y="0"/>
                </a:lnTo>
                <a:lnTo>
                  <a:pt x="6248268" y="5123580"/>
                </a:lnTo>
                <a:lnTo>
                  <a:pt x="0" y="5123580"/>
                </a:lnTo>
                <a:lnTo>
                  <a:pt x="0" y="0"/>
                </a:lnTo>
                <a:close/>
              </a:path>
            </a:pathLst>
          </a:custGeom>
          <a:blipFill>
            <a:blip r:embed="rId3">
              <a:extLst>
                <a:ext uri="{96DAC541-7B7A-43D3-8B79-37D633B846F1}">
                  <asvg:svgBlip xmlns:asvg="http://schemas.microsoft.com/office/drawing/2016/SVG/main" r:embed="rId3"/>
                </a:ext>
              </a:extLst>
            </a:blip>
            <a:stretch>
              <a:fillRect t="-1" b="-57054"/>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15" name="TextBox 15"/>
          <p:cNvSpPr txBox="1"/>
          <p:nvPr/>
        </p:nvSpPr>
        <p:spPr>
          <a:xfrm>
            <a:off x="4520621" y="749668"/>
            <a:ext cx="6452111" cy="5539978"/>
          </a:xfrm>
          <a:prstGeom prst="rect">
            <a:avLst/>
          </a:prstGeom>
        </p:spPr>
        <p:txBody>
          <a:bodyPr wrap="square" lIns="0" tIns="0" rIns="0" bIns="0" rtlCol="0" anchor="t">
            <a:spAutoFit/>
          </a:bodyPr>
          <a:lstStyle/>
          <a:p>
            <a:pPr algn="just"/>
            <a:r>
              <a:rPr lang="en-US" sz="2400" dirty="0">
                <a:latin typeface="+mj-lt"/>
              </a:rPr>
              <a:t>          </a:t>
            </a:r>
            <a:r>
              <a:rPr lang="vi-VN" sz="2400" u="sng" dirty="0">
                <a:latin typeface="+mj-lt"/>
              </a:rPr>
              <a:t>Chao ôi! </a:t>
            </a:r>
            <a:r>
              <a:rPr lang="vi-VN" sz="2400" b="1" dirty="0">
                <a:latin typeface="+mj-lt"/>
              </a:rPr>
              <a:t>Mùa thu đã về rồi. Tiết trời trở nên mát dịu không còn cái nắng gay gắt nóng nực của mùa hè nữa. Cái se lạnh đặc trưng của mùa thu cùng làn sương sớm mờ ảo bao trùm khắp không gian. Thoang thoảng, mùi ổi chín cùng mùi thơm của từng khóm cúc vàng trong vườn tỏa hương thơm lan tỏa khắp không gian. Ao thu nước trong veo, từng đàn cá nối đuôi nhau kiếm mồi, thỉnh thoảng vài chú cá còn ưỡn mình vươn khỏi mặt nước đớp mồi đánh động cả không gian tĩnh lặng. Những anh gọng vó thân người gầy gò k</a:t>
            </a:r>
            <a:r>
              <a:rPr lang="en-US" sz="2400" b="1" dirty="0">
                <a:latin typeface="+mj-lt"/>
              </a:rPr>
              <a:t>h</a:t>
            </a:r>
            <a:r>
              <a:rPr lang="vi-VN" sz="2400" b="1" dirty="0">
                <a:latin typeface="+mj-lt"/>
              </a:rPr>
              <a:t>ẽ lướt mình trên mặt nước như những nghệ sĩ múa ba lê điêu luyện. </a:t>
            </a:r>
            <a:r>
              <a:rPr lang="vi-VN" sz="2400" i="1" dirty="0">
                <a:latin typeface="+mj-lt"/>
              </a:rPr>
              <a:t>Mùa thu trên quê hương thật đẹp, chúng ta hãy sống chậm lại để cảm nhận nhưng điều xung quanh bạn nhé!</a:t>
            </a:r>
            <a:endParaRPr lang="en-SG" sz="2400" i="1" dirty="0">
              <a:latin typeface="+mj-lt"/>
            </a:endParaRPr>
          </a:p>
        </p:txBody>
      </p:sp>
      <p:sp>
        <p:nvSpPr>
          <p:cNvPr id="18" name="Freeform 18"/>
          <p:cNvSpPr/>
          <p:nvPr/>
        </p:nvSpPr>
        <p:spPr>
          <a:xfrm>
            <a:off x="3321815" y="6059626"/>
            <a:ext cx="1143840" cy="1089767"/>
          </a:xfrm>
          <a:custGeom>
            <a:avLst/>
            <a:gdLst/>
            <a:ahLst/>
            <a:cxnLst/>
            <a:rect l="l" t="t" r="r" b="b"/>
            <a:pathLst>
              <a:path w="1715760" h="1634651">
                <a:moveTo>
                  <a:pt x="0" y="0"/>
                </a:moveTo>
                <a:lnTo>
                  <a:pt x="1715760" y="0"/>
                </a:lnTo>
                <a:lnTo>
                  <a:pt x="1715760" y="1634651"/>
                </a:lnTo>
                <a:lnTo>
                  <a:pt x="0" y="1634651"/>
                </a:lnTo>
                <a:lnTo>
                  <a:pt x="0" y="0"/>
                </a:lnTo>
                <a:close/>
              </a:path>
            </a:pathLst>
          </a:custGeom>
          <a:blipFill>
            <a:blip r:embed="rId5">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Freeform 19"/>
          <p:cNvSpPr/>
          <p:nvPr/>
        </p:nvSpPr>
        <p:spPr>
          <a:xfrm>
            <a:off x="3388978" y="-325144"/>
            <a:ext cx="1143840" cy="1089767"/>
          </a:xfrm>
          <a:custGeom>
            <a:avLst/>
            <a:gdLst/>
            <a:ahLst/>
            <a:cxnLst/>
            <a:rect l="l" t="t" r="r" b="b"/>
            <a:pathLst>
              <a:path w="1715760" h="1634651">
                <a:moveTo>
                  <a:pt x="0" y="0"/>
                </a:moveTo>
                <a:lnTo>
                  <a:pt x="1715760" y="0"/>
                </a:lnTo>
                <a:lnTo>
                  <a:pt x="1715760" y="1634652"/>
                </a:lnTo>
                <a:lnTo>
                  <a:pt x="0" y="1634652"/>
                </a:lnTo>
                <a:lnTo>
                  <a:pt x="0" y="0"/>
                </a:lnTo>
                <a:close/>
              </a:path>
            </a:pathLst>
          </a:custGeom>
          <a:blipFill>
            <a:blip r:embed="rId7">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21" name="Freeform 21"/>
          <p:cNvSpPr/>
          <p:nvPr/>
        </p:nvSpPr>
        <p:spPr>
          <a:xfrm rot="450766">
            <a:off x="-1190348" y="-88327"/>
            <a:ext cx="1783222" cy="456733"/>
          </a:xfrm>
          <a:custGeom>
            <a:avLst/>
            <a:gdLst/>
            <a:ahLst/>
            <a:cxnLst/>
            <a:rect l="l" t="t" r="r" b="b"/>
            <a:pathLst>
              <a:path w="2674833" h="685100">
                <a:moveTo>
                  <a:pt x="0" y="0"/>
                </a:moveTo>
                <a:lnTo>
                  <a:pt x="2674833" y="0"/>
                </a:lnTo>
                <a:lnTo>
                  <a:pt x="2674833" y="685100"/>
                </a:lnTo>
                <a:lnTo>
                  <a:pt x="0" y="685100"/>
                </a:lnTo>
                <a:lnTo>
                  <a:pt x="0" y="0"/>
                </a:lnTo>
                <a:close/>
              </a:path>
            </a:pathLst>
          </a:custGeom>
          <a:blipFill>
            <a:blip r:embed="rId9">
              <a:extLst>
                <a:ext uri="{96DAC541-7B7A-43D3-8B79-37D633B846F1}">
                  <asvg:svgBlip xmlns:asvg="http://schemas.microsoft.com/office/drawing/2016/SVG/main" r:embed="rId6"/>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G" sz="1800" b="0" i="0" u="none" strike="noStrike" kern="1200" cap="none" spc="0" normalizeH="0" baseline="0" noProof="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DEB9D3ED-1CF7-8D2D-2456-4EE563321ED6}"/>
              </a:ext>
            </a:extLst>
          </p:cNvPr>
          <p:cNvSpPr txBox="1"/>
          <p:nvPr/>
        </p:nvSpPr>
        <p:spPr>
          <a:xfrm>
            <a:off x="497547" y="609602"/>
            <a:ext cx="3083443" cy="4524315"/>
          </a:xfrm>
          <a:prstGeom prst="rect">
            <a:avLst/>
          </a:prstGeom>
          <a:noFill/>
        </p:spPr>
        <p:txBody>
          <a:bodyPr wrap="square">
            <a:spAutoFit/>
          </a:bodyPr>
          <a:lstStyle/>
          <a:p>
            <a:pPr algn="just"/>
            <a:r>
              <a:rPr lang="en-US" sz="3200" b="1" i="1" kern="100" dirty="0">
                <a:solidFill>
                  <a:schemeClr val="accent6">
                    <a:lumMod val="50000"/>
                  </a:schemeClr>
                </a:solidFill>
                <a:effectLst/>
                <a:latin typeface="Times New Roman" panose="02020603050405020304" pitchFamily="18" charset="0"/>
                <a:ea typeface="SimSun" panose="02010600030101010101" pitchFamily="2" charset="-122"/>
              </a:rPr>
              <a:t>Em </a:t>
            </a:r>
            <a:r>
              <a:rPr lang="en-US" sz="3200" b="1" i="1" kern="100" dirty="0" err="1">
                <a:solidFill>
                  <a:schemeClr val="accent6">
                    <a:lumMod val="50000"/>
                  </a:schemeClr>
                </a:solidFill>
                <a:effectLst/>
                <a:latin typeface="Times New Roman" panose="02020603050405020304" pitchFamily="18" charset="0"/>
                <a:ea typeface="SimSun" panose="02010600030101010101" pitchFamily="2" charset="-122"/>
              </a:rPr>
              <a:t>hãy</a:t>
            </a:r>
            <a:r>
              <a:rPr lang="vi-VN" sz="3200" b="1" i="1" kern="100" dirty="0">
                <a:solidFill>
                  <a:schemeClr val="accent6">
                    <a:lumMod val="50000"/>
                  </a:schemeClr>
                </a:solidFill>
                <a:effectLst/>
                <a:latin typeface="Times New Roman" panose="02020603050405020304" pitchFamily="18" charset="0"/>
                <a:ea typeface="SimSun" panose="02010600030101010101" pitchFamily="2" charset="-122"/>
              </a:rPr>
              <a:t> viết một đoạn văn với chủ đề tự chọn, trong đó có sử dụng ít nhất hai trong số các kiểu câu: câu hỏi, câu khiến, câu cảm, câu kể.</a:t>
            </a:r>
            <a:endParaRPr lang="en-SG" sz="3200" b="1" dirty="0">
              <a:solidFill>
                <a:schemeClr val="accent6">
                  <a:lumMod val="50000"/>
                </a:schemeClr>
              </a:solidFill>
            </a:endParaRPr>
          </a:p>
        </p:txBody>
      </p:sp>
      <p:sp>
        <p:nvSpPr>
          <p:cNvPr id="24" name="Left Brace 23">
            <a:extLst>
              <a:ext uri="{FF2B5EF4-FFF2-40B4-BE49-F238E27FC236}">
                <a16:creationId xmlns:a16="http://schemas.microsoft.com/office/drawing/2014/main" id="{F1FD1568-0DDF-41FE-068B-DE02738266B6}"/>
              </a:ext>
            </a:extLst>
          </p:cNvPr>
          <p:cNvSpPr/>
          <p:nvPr/>
        </p:nvSpPr>
        <p:spPr>
          <a:xfrm rot="5400000">
            <a:off x="5639714" y="333900"/>
            <a:ext cx="220821" cy="691750"/>
          </a:xfrm>
          <a:prstGeom prst="leftBrace">
            <a:avLst/>
          </a:prstGeom>
          <a:ln w="28575">
            <a:solidFill>
              <a:schemeClr val="tx2"/>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SG"/>
          </a:p>
        </p:txBody>
      </p:sp>
      <p:sp>
        <p:nvSpPr>
          <p:cNvPr id="25" name="Left Brace 24">
            <a:extLst>
              <a:ext uri="{FF2B5EF4-FFF2-40B4-BE49-F238E27FC236}">
                <a16:creationId xmlns:a16="http://schemas.microsoft.com/office/drawing/2014/main" id="{B15BB372-FF8E-3DF9-0780-F06299087B02}"/>
              </a:ext>
            </a:extLst>
          </p:cNvPr>
          <p:cNvSpPr/>
          <p:nvPr/>
        </p:nvSpPr>
        <p:spPr>
          <a:xfrm rot="10800000">
            <a:off x="10988776" y="994341"/>
            <a:ext cx="265857" cy="4050456"/>
          </a:xfrm>
          <a:prstGeom prst="leftBrace">
            <a:avLst>
              <a:gd name="adj1" fmla="val 8333"/>
              <a:gd name="adj2" fmla="val 50251"/>
            </a:avLst>
          </a:prstGeom>
          <a:ln w="28575"/>
        </p:spPr>
        <p:style>
          <a:lnRef idx="1">
            <a:schemeClr val="accent2"/>
          </a:lnRef>
          <a:fillRef idx="0">
            <a:schemeClr val="accent2"/>
          </a:fillRef>
          <a:effectRef idx="0">
            <a:schemeClr val="accent2"/>
          </a:effectRef>
          <a:fontRef idx="minor">
            <a:schemeClr val="tx1"/>
          </a:fontRef>
        </p:style>
        <p:txBody>
          <a:bodyPr rtlCol="0" anchor="ctr"/>
          <a:lstStyle/>
          <a:p>
            <a:pPr algn="ctr"/>
            <a:endParaRPr lang="en-SG"/>
          </a:p>
        </p:txBody>
      </p:sp>
      <p:sp>
        <p:nvSpPr>
          <p:cNvPr id="26" name="Left Brace 25">
            <a:extLst>
              <a:ext uri="{FF2B5EF4-FFF2-40B4-BE49-F238E27FC236}">
                <a16:creationId xmlns:a16="http://schemas.microsoft.com/office/drawing/2014/main" id="{01C41131-31C8-6C54-088C-56F62171F58F}"/>
              </a:ext>
            </a:extLst>
          </p:cNvPr>
          <p:cNvSpPr/>
          <p:nvPr/>
        </p:nvSpPr>
        <p:spPr>
          <a:xfrm rot="10800000">
            <a:off x="10967518" y="5311294"/>
            <a:ext cx="241917" cy="672943"/>
          </a:xfrm>
          <a:prstGeom prst="leftBrace">
            <a:avLst>
              <a:gd name="adj1" fmla="val 8333"/>
              <a:gd name="adj2" fmla="val 50251"/>
            </a:avLst>
          </a:prstGeom>
          <a:ln w="28575">
            <a:solidFill>
              <a:srgbClr val="7030A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SG"/>
          </a:p>
        </p:txBody>
      </p:sp>
      <p:sp>
        <p:nvSpPr>
          <p:cNvPr id="28" name="TextBox 27">
            <a:extLst>
              <a:ext uri="{FF2B5EF4-FFF2-40B4-BE49-F238E27FC236}">
                <a16:creationId xmlns:a16="http://schemas.microsoft.com/office/drawing/2014/main" id="{FB0DB3C6-A68F-ED23-F684-AAAAC9EEC996}"/>
              </a:ext>
            </a:extLst>
          </p:cNvPr>
          <p:cNvSpPr txBox="1"/>
          <p:nvPr/>
        </p:nvSpPr>
        <p:spPr>
          <a:xfrm>
            <a:off x="5059857" y="22358"/>
            <a:ext cx="1610640" cy="587148"/>
          </a:xfrm>
          <a:prstGeom prst="rect">
            <a:avLst/>
          </a:prstGeom>
          <a:solidFill>
            <a:schemeClr val="accent5">
              <a:lumMod val="40000"/>
              <a:lumOff val="60000"/>
            </a:schemeClr>
          </a:solidFill>
        </p:spPr>
        <p:txBody>
          <a:bodyPr wrap="square" anchor="b">
            <a:spAutoFit/>
          </a:bodyPr>
          <a:lstStyle/>
          <a:p>
            <a:pPr algn="just">
              <a:lnSpc>
                <a:spcPct val="150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Câu cảm </a:t>
            </a:r>
            <a:endParaRPr lang="en-SG"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B30329D3-C140-E760-753F-17FDDC599DB9}"/>
              </a:ext>
            </a:extLst>
          </p:cNvPr>
          <p:cNvSpPr txBox="1"/>
          <p:nvPr/>
        </p:nvSpPr>
        <p:spPr>
          <a:xfrm>
            <a:off x="11253587" y="2448995"/>
            <a:ext cx="780694" cy="1141146"/>
          </a:xfrm>
          <a:prstGeom prst="rect">
            <a:avLst/>
          </a:prstGeom>
          <a:solidFill>
            <a:schemeClr val="accent6">
              <a:lumMod val="40000"/>
              <a:lumOff val="60000"/>
            </a:schemeClr>
          </a:solidFill>
        </p:spPr>
        <p:txBody>
          <a:bodyPr wrap="square" anchor="b">
            <a:spAutoFit/>
          </a:bodyPr>
          <a:lstStyle/>
          <a:p>
            <a:pPr algn="ctr">
              <a:lnSpc>
                <a:spcPct val="150000"/>
              </a:lnSpc>
              <a:spcAft>
                <a:spcPts val="800"/>
              </a:spcAft>
            </a:pPr>
            <a:r>
              <a:rPr lang="vi-VN" sz="2400" b="1" dirty="0">
                <a:effectLst/>
                <a:latin typeface="Times New Roman" panose="02020603050405020304" pitchFamily="18" charset="0"/>
                <a:ea typeface="Calibri" panose="020F0502020204030204" pitchFamily="34" charset="0"/>
                <a:cs typeface="Times New Roman" panose="02020603050405020304" pitchFamily="18" charset="0"/>
              </a:rPr>
              <a:t>Câu </a:t>
            </a:r>
            <a:r>
              <a:rPr lang="en-US" sz="2400" b="1" dirty="0" err="1">
                <a:effectLst/>
                <a:latin typeface="Times New Roman" panose="02020603050405020304" pitchFamily="18" charset="0"/>
                <a:ea typeface="Calibri" panose="020F0502020204030204" pitchFamily="34" charset="0"/>
                <a:cs typeface="Times New Roman" panose="02020603050405020304" pitchFamily="18" charset="0"/>
              </a:rPr>
              <a:t>kể</a:t>
            </a:r>
            <a:endParaRPr lang="en-SG"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Box 29">
            <a:extLst>
              <a:ext uri="{FF2B5EF4-FFF2-40B4-BE49-F238E27FC236}">
                <a16:creationId xmlns:a16="http://schemas.microsoft.com/office/drawing/2014/main" id="{DC01EBCC-C08F-993B-F003-EE67E98AAB26}"/>
              </a:ext>
            </a:extLst>
          </p:cNvPr>
          <p:cNvSpPr txBox="1"/>
          <p:nvPr/>
        </p:nvSpPr>
        <p:spPr>
          <a:xfrm>
            <a:off x="11221358" y="4847108"/>
            <a:ext cx="951287" cy="1427955"/>
          </a:xfrm>
          <a:prstGeom prst="rect">
            <a:avLst/>
          </a:prstGeom>
          <a:solidFill>
            <a:schemeClr val="accent4">
              <a:lumMod val="40000"/>
              <a:lumOff val="60000"/>
            </a:schemeClr>
          </a:solidFill>
          <a:ln>
            <a:solidFill>
              <a:schemeClr val="accent4">
                <a:lumMod val="60000"/>
                <a:lumOff val="40000"/>
              </a:schemeClr>
            </a:solidFill>
          </a:ln>
        </p:spPr>
        <p:txBody>
          <a:bodyPr wrap="square" anchor="b">
            <a:spAutoFit/>
          </a:bodyPr>
          <a:lstStyle/>
          <a:p>
            <a:pPr algn="ctr">
              <a:lnSpc>
                <a:spcPct val="150000"/>
              </a:lnSpc>
              <a:spcAft>
                <a:spcPts val="800"/>
              </a:spcAft>
            </a:pPr>
            <a:r>
              <a:rPr lang="vi-VN" sz="2000" b="1" dirty="0">
                <a:effectLst/>
                <a:latin typeface="Times New Roman" panose="02020603050405020304" pitchFamily="18" charset="0"/>
                <a:ea typeface="Calibri" panose="020F0502020204030204" pitchFamily="34" charset="0"/>
                <a:cs typeface="Times New Roman" panose="02020603050405020304" pitchFamily="18" charset="0"/>
              </a:rPr>
              <a:t>Câu</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vi-VN" sz="2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b="1" dirty="0" err="1">
                <a:effectLst/>
                <a:latin typeface="Times New Roman" panose="02020603050405020304" pitchFamily="18" charset="0"/>
                <a:ea typeface="Calibri" panose="020F0502020204030204" pitchFamily="34" charset="0"/>
                <a:cs typeface="Times New Roman" panose="02020603050405020304" pitchFamily="18" charset="0"/>
              </a:rPr>
              <a:t>khiến</a:t>
            </a:r>
            <a:endParaRPr lang="en-SG" sz="16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Effect transition="in" filter="barn(inVertical)">
                                      <p:cBhvr>
                                        <p:cTn id="14" dur="500"/>
                                        <p:tgtEl>
                                          <p:spTgt spid="2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barn(inVertical)">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barn(inVertical)">
                                      <p:cBhvr>
                                        <p:cTn id="25" dur="500"/>
                                        <p:tgtEl>
                                          <p:spTgt spid="29"/>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barn(inVertical)">
                                      <p:cBhvr>
                                        <p:cTn id="30" dur="500"/>
                                        <p:tgtEl>
                                          <p:spTgt spid="2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arn(inVertical)">
                                      <p:cBhvr>
                                        <p:cTn id="3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4" grpId="0" animBg="1"/>
      <p:bldP spid="25" grpId="0" animBg="1"/>
      <p:bldP spid="26" grpId="0" animBg="1"/>
      <p:bldP spid="28" grpId="0" animBg="1"/>
      <p:bldP spid="29" grpId="0" animBg="1"/>
      <p:bldP spid="3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2"/>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760132" y="2543098"/>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vi-VN" sz="8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HÌNH THÀNH KIẾN THỨC</a:t>
            </a:r>
            <a:endParaRPr kumimoji="0" lang="en-US" sz="8000" b="0"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pic>
        <p:nvPicPr>
          <p:cNvPr id="4" name="图片 9">
            <a:extLst>
              <a:ext uri="{FF2B5EF4-FFF2-40B4-BE49-F238E27FC236}">
                <a16:creationId xmlns:a16="http://schemas.microsoft.com/office/drawing/2014/main" id="{0BABCBF3-76C3-342E-DB04-74A70204F5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3246680"/>
            <a:ext cx="4724401" cy="3657601"/>
          </a:xfrm>
          <a:prstGeom prst="rect">
            <a:avLst/>
          </a:prstGeom>
        </p:spPr>
      </p:pic>
    </p:spTree>
    <p:extLst>
      <p:ext uri="{BB962C8B-B14F-4D97-AF65-F5344CB8AC3E}">
        <p14:creationId xmlns:p14="http://schemas.microsoft.com/office/powerpoint/2010/main" val="63042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0E4AA58C-7EC9-1344-FF45-B23F088B7384}"/>
              </a:ext>
            </a:extLst>
          </p:cNvPr>
          <p:cNvPicPr>
            <a:picLocks noChangeAspect="1"/>
          </p:cNvPicPr>
          <p:nvPr/>
        </p:nvPicPr>
        <p:blipFill>
          <a:blip r:embed="rId3"/>
          <a:stretch>
            <a:fillRect/>
          </a:stretch>
        </p:blipFill>
        <p:spPr>
          <a:xfrm>
            <a:off x="0" y="1673"/>
            <a:ext cx="12192000" cy="6854653"/>
          </a:xfrm>
          <a:prstGeom prst="rect">
            <a:avLst/>
          </a:prstGeom>
        </p:spPr>
      </p:pic>
      <p:grpSp>
        <p:nvGrpSpPr>
          <p:cNvPr id="47" name="组合 63">
            <a:extLst>
              <a:ext uri="{FF2B5EF4-FFF2-40B4-BE49-F238E27FC236}">
                <a16:creationId xmlns:a16="http://schemas.microsoft.com/office/drawing/2014/main" id="{8477FAC1-A049-398D-51BC-49EC08DC261A}"/>
              </a:ext>
            </a:extLst>
          </p:cNvPr>
          <p:cNvGrpSpPr/>
          <p:nvPr/>
        </p:nvGrpSpPr>
        <p:grpSpPr>
          <a:xfrm>
            <a:off x="3796134" y="299840"/>
            <a:ext cx="2968069" cy="1846572"/>
            <a:chOff x="3974544" y="364677"/>
            <a:chExt cx="2226857" cy="1385431"/>
          </a:xfrm>
        </p:grpSpPr>
        <p:grpSp>
          <p:nvGrpSpPr>
            <p:cNvPr id="48" name="组合 64">
              <a:extLst>
                <a:ext uri="{FF2B5EF4-FFF2-40B4-BE49-F238E27FC236}">
                  <a16:creationId xmlns:a16="http://schemas.microsoft.com/office/drawing/2014/main" id="{A8E547B8-FBF6-86E7-1BAC-AED2B64D68D3}"/>
                </a:ext>
              </a:extLst>
            </p:cNvPr>
            <p:cNvGrpSpPr/>
            <p:nvPr/>
          </p:nvGrpSpPr>
          <p:grpSpPr>
            <a:xfrm>
              <a:off x="3974544" y="1008636"/>
              <a:ext cx="741472" cy="741472"/>
              <a:chOff x="3059832" y="3339719"/>
              <a:chExt cx="3607562" cy="3607562"/>
            </a:xfrm>
          </p:grpSpPr>
          <p:sp>
            <p:nvSpPr>
              <p:cNvPr id="50" name="椭圆 70">
                <a:extLst>
                  <a:ext uri="{FF2B5EF4-FFF2-40B4-BE49-F238E27FC236}">
                    <a16:creationId xmlns:a16="http://schemas.microsoft.com/office/drawing/2014/main" id="{6E1C5337-EF8E-C9A7-9FF8-F7697E7023D8}"/>
                  </a:ext>
                </a:extLst>
              </p:cNvPr>
              <p:cNvSpPr/>
              <p:nvPr/>
            </p:nvSpPr>
            <p:spPr>
              <a:xfrm>
                <a:off x="3059832" y="3339719"/>
                <a:ext cx="3607562" cy="3607562"/>
              </a:xfrm>
              <a:prstGeom prst="ellipse">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3599" b="0" i="0" u="none" strike="noStrike" kern="0" cap="none" spc="0" normalizeH="0" baseline="0" noProof="0">
                  <a:ln>
                    <a:noFill/>
                  </a:ln>
                  <a:solidFill>
                    <a:srgbClr val="FF7422"/>
                  </a:solidFill>
                  <a:effectLst/>
                  <a:uLnTx/>
                  <a:uFillTx/>
                  <a:latin typeface="字魂36号-正文宋楷" panose="02000000000000000000" pitchFamily="2" charset="-122"/>
                  <a:ea typeface="字魂36号-正文宋楷" panose="02000000000000000000" pitchFamily="2" charset="-122"/>
                  <a:cs typeface="+mn-ea"/>
                  <a:sym typeface="+mn-lt"/>
                </a:endParaRPr>
              </a:p>
            </p:txBody>
          </p:sp>
          <p:sp>
            <p:nvSpPr>
              <p:cNvPr id="51" name="同心圆 69">
                <a:extLst>
                  <a:ext uri="{FF2B5EF4-FFF2-40B4-BE49-F238E27FC236}">
                    <a16:creationId xmlns:a16="http://schemas.microsoft.com/office/drawing/2014/main" id="{BA0C5066-41C2-DFEB-7BB1-4F71ECA915B6}"/>
                  </a:ext>
                </a:extLst>
              </p:cNvPr>
              <p:cNvSpPr/>
              <p:nvPr/>
            </p:nvSpPr>
            <p:spPr>
              <a:xfrm>
                <a:off x="3168202" y="3448089"/>
                <a:ext cx="3390826" cy="3390826"/>
              </a:xfrm>
              <a:prstGeom prst="donut">
                <a:avLst>
                  <a:gd name="adj" fmla="val 4879"/>
                </a:avLst>
              </a:prstGeom>
              <a:noFill/>
              <a:ln w="12700" cap="flat" cmpd="sng" algn="ctr">
                <a:noFill/>
                <a:prstDash val="solid"/>
                <a:miter lim="800000"/>
              </a:ln>
              <a:effectLst/>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zh-CN" altLang="en-US" sz="3599" b="0" i="0" u="none" strike="noStrike" kern="0" cap="none" spc="0" normalizeH="0" baseline="0" noProof="0" dirty="0">
                  <a:ln>
                    <a:noFill/>
                  </a:ln>
                  <a:solidFill>
                    <a:srgbClr val="FF7422"/>
                  </a:solidFill>
                  <a:effectLst/>
                  <a:uLnTx/>
                  <a:uFillTx/>
                  <a:latin typeface="字魂36号-正文宋楷" panose="02000000000000000000" pitchFamily="2" charset="-122"/>
                  <a:ea typeface="字魂36号-正文宋楷" panose="02000000000000000000" pitchFamily="2" charset="-122"/>
                  <a:cs typeface="+mn-ea"/>
                  <a:sym typeface="+mn-lt"/>
                </a:endParaRPr>
              </a:p>
            </p:txBody>
          </p:sp>
        </p:grpSp>
        <p:sp>
          <p:nvSpPr>
            <p:cNvPr id="49" name="TextBox 6">
              <a:extLst>
                <a:ext uri="{FF2B5EF4-FFF2-40B4-BE49-F238E27FC236}">
                  <a16:creationId xmlns:a16="http://schemas.microsoft.com/office/drawing/2014/main" id="{2E08D22A-7C90-9FB7-FED4-F093DC27C35E}"/>
                </a:ext>
              </a:extLst>
            </p:cNvPr>
            <p:cNvSpPr txBox="1"/>
            <p:nvPr/>
          </p:nvSpPr>
          <p:spPr>
            <a:xfrm>
              <a:off x="5198732" y="364677"/>
              <a:ext cx="1002669" cy="530915"/>
            </a:xfrm>
            <a:prstGeom prst="rect">
              <a:avLst/>
            </a:prstGeom>
            <a:noFill/>
          </p:spPr>
          <p:txBody>
            <a:bodyPr wrap="non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126" rtl="0" eaLnBrk="1" fontAlgn="auto" latinLnBrk="0" hangingPunct="1">
                <a:lnSpc>
                  <a:spcPct val="100000"/>
                </a:lnSpc>
                <a:spcBef>
                  <a:spcPts val="0"/>
                </a:spcBef>
                <a:spcAft>
                  <a:spcPts val="0"/>
                </a:spcAft>
                <a:buClrTx/>
                <a:buSzTx/>
                <a:buFontTx/>
                <a:buNone/>
                <a:tabLst/>
                <a:defRPr/>
              </a:pPr>
              <a:r>
                <a:rPr kumimoji="0" lang="en-US" altLang="zh-CN" sz="8000" b="1" i="0" u="none" strike="noStrike" kern="0" cap="none" spc="0" normalizeH="0" baseline="0" noProof="0" dirty="0">
                  <a:ln>
                    <a:noFill/>
                  </a:ln>
                  <a:solidFill>
                    <a:prstClr val="white"/>
                  </a:solidFill>
                  <a:effectLst/>
                  <a:uLnTx/>
                  <a:uFillTx/>
                  <a:latin typeface="Times New Roman" panose="02020603050405020304" pitchFamily="18" charset="0"/>
                  <a:ea typeface="字魂36号-正文宋楷" panose="02000000000000000000" pitchFamily="2" charset="-122"/>
                  <a:cs typeface="Times New Roman" panose="02020603050405020304" pitchFamily="18" charset="0"/>
                  <a:sym typeface="+mn-lt"/>
                </a:rPr>
                <a:t>I.</a:t>
              </a:r>
            </a:p>
          </p:txBody>
        </p:sp>
      </p:grpSp>
      <p:sp>
        <p:nvSpPr>
          <p:cNvPr id="52" name="TextBox 51">
            <a:extLst>
              <a:ext uri="{FF2B5EF4-FFF2-40B4-BE49-F238E27FC236}">
                <a16:creationId xmlns:a16="http://schemas.microsoft.com/office/drawing/2014/main" id="{653E68F4-0C18-9776-BA86-1997073BFD4C}"/>
              </a:ext>
            </a:extLst>
          </p:cNvPr>
          <p:cNvSpPr txBox="1"/>
          <p:nvPr/>
        </p:nvSpPr>
        <p:spPr>
          <a:xfrm>
            <a:off x="2490528" y="1545123"/>
            <a:ext cx="6659151" cy="30469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9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Tri thức </a:t>
            </a:r>
            <a:r>
              <a:rPr kumimoji="0" lang="en-US" sz="9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T</a:t>
            </a:r>
            <a:r>
              <a:rPr kumimoji="0" lang="vi-VN" sz="9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rPr>
              <a:t>iếng Việt</a:t>
            </a:r>
            <a:endParaRPr kumimoji="0" lang="en-US" sz="13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图片 14">
            <a:extLst>
              <a:ext uri="{FF2B5EF4-FFF2-40B4-BE49-F238E27FC236}">
                <a16:creationId xmlns:a16="http://schemas.microsoft.com/office/drawing/2014/main" id="{76B88E35-234F-023C-5EFD-17D6D9AAEC7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069" t="2576" r="50624" b="3401"/>
          <a:stretch/>
        </p:blipFill>
        <p:spPr>
          <a:xfrm>
            <a:off x="-81878" y="2878840"/>
            <a:ext cx="1992086" cy="4094259"/>
          </a:xfrm>
          <a:prstGeom prst="rect">
            <a:avLst/>
          </a:prstGeom>
        </p:spPr>
      </p:pic>
      <p:pic>
        <p:nvPicPr>
          <p:cNvPr id="3" name="图片 14">
            <a:extLst>
              <a:ext uri="{FF2B5EF4-FFF2-40B4-BE49-F238E27FC236}">
                <a16:creationId xmlns:a16="http://schemas.microsoft.com/office/drawing/2014/main" id="{2059B132-97D4-4CD7-2F6B-905C5BF842E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160" t="2576" r="18861" b="3401"/>
          <a:stretch/>
        </p:blipFill>
        <p:spPr>
          <a:xfrm>
            <a:off x="10276114" y="2878840"/>
            <a:ext cx="1910208" cy="4094259"/>
          </a:xfrm>
          <a:prstGeom prst="rect">
            <a:avLst/>
          </a:prstGeom>
        </p:spPr>
      </p:pic>
    </p:spTree>
    <p:extLst>
      <p:ext uri="{BB962C8B-B14F-4D97-AF65-F5344CB8AC3E}">
        <p14:creationId xmlns:p14="http://schemas.microsoft.com/office/powerpoint/2010/main" val="308172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 calcmode="lin" valueType="num">
                                      <p:cBhvr additive="base">
                                        <p:cTn id="7" dur="500" fill="hold"/>
                                        <p:tgtEl>
                                          <p:spTgt spid="47"/>
                                        </p:tgtEl>
                                        <p:attrNameLst>
                                          <p:attrName>ppt_x</p:attrName>
                                        </p:attrNameLst>
                                      </p:cBhvr>
                                      <p:tavLst>
                                        <p:tav tm="0">
                                          <p:val>
                                            <p:strVal val="#ppt_x"/>
                                          </p:val>
                                        </p:tav>
                                        <p:tav tm="100000">
                                          <p:val>
                                            <p:strVal val="#ppt_x"/>
                                          </p:val>
                                        </p:tav>
                                      </p:tavLst>
                                    </p:anim>
                                    <p:anim calcmode="lin" valueType="num">
                                      <p:cBhvr additive="base">
                                        <p:cTn id="8" dur="500" fill="hold"/>
                                        <p:tgtEl>
                                          <p:spTgt spid="4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2"/>
                                        </p:tgtEl>
                                        <p:attrNameLst>
                                          <p:attrName>style.visibility</p:attrName>
                                        </p:attrNameLst>
                                      </p:cBhvr>
                                      <p:to>
                                        <p:strVal val="visible"/>
                                      </p:to>
                                    </p:set>
                                    <p:anim calcmode="lin" valueType="num">
                                      <p:cBhvr additive="base">
                                        <p:cTn id="11" dur="500" fill="hold"/>
                                        <p:tgtEl>
                                          <p:spTgt spid="52"/>
                                        </p:tgtEl>
                                        <p:attrNameLst>
                                          <p:attrName>ppt_x</p:attrName>
                                        </p:attrNameLst>
                                      </p:cBhvr>
                                      <p:tavLst>
                                        <p:tav tm="0">
                                          <p:val>
                                            <p:strVal val="#ppt_x"/>
                                          </p:val>
                                        </p:tav>
                                        <p:tav tm="100000">
                                          <p:val>
                                            <p:strVal val="#ppt_x"/>
                                          </p:val>
                                        </p:tav>
                                      </p:tavLst>
                                    </p:anim>
                                    <p:anim calcmode="lin" valueType="num">
                                      <p:cBhvr additive="base">
                                        <p:cTn id="12" dur="500" fill="hold"/>
                                        <p:tgtEl>
                                          <p:spTgt spid="5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14B06B96-9E85-0B2B-8001-B96CB139423D}"/>
              </a:ext>
            </a:extLst>
          </p:cNvPr>
          <p:cNvPicPr>
            <a:picLocks noChangeAspect="1"/>
          </p:cNvPicPr>
          <p:nvPr/>
        </p:nvPicPr>
        <p:blipFill>
          <a:blip r:embed="rId2"/>
          <a:stretch>
            <a:fillRect/>
          </a:stretch>
        </p:blipFill>
        <p:spPr>
          <a:xfrm>
            <a:off x="0" y="1673"/>
            <a:ext cx="12192000" cy="6854653"/>
          </a:xfrm>
          <a:prstGeom prst="rect">
            <a:avLst/>
          </a:prstGeom>
        </p:spPr>
      </p:pic>
      <p:sp>
        <p:nvSpPr>
          <p:cNvPr id="12" name="Google Shape;572;p37">
            <a:extLst>
              <a:ext uri="{FF2B5EF4-FFF2-40B4-BE49-F238E27FC236}">
                <a16:creationId xmlns:a16="http://schemas.microsoft.com/office/drawing/2014/main" id="{DDDA00B9-0641-FE60-56A1-CEB66BA9911F}"/>
              </a:ext>
            </a:extLst>
          </p:cNvPr>
          <p:cNvSpPr txBox="1">
            <a:spLocks/>
          </p:cNvSpPr>
          <p:nvPr/>
        </p:nvSpPr>
        <p:spPr>
          <a:xfrm>
            <a:off x="3803675" y="3154820"/>
            <a:ext cx="7102116" cy="993000"/>
          </a:xfrm>
          <a:prstGeom prst="rect">
            <a:avLst/>
          </a:prstGeom>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vi-VN" sz="5400" b="1" dirty="0">
                <a:solidFill>
                  <a:schemeClr val="bg1"/>
                </a:solidFill>
                <a:latin typeface="+mj-lt"/>
              </a:rPr>
              <a:t>Nhận biết các kiểu câu </a:t>
            </a:r>
            <a:r>
              <a:rPr lang="en-US" sz="5400" b="1" dirty="0" err="1">
                <a:solidFill>
                  <a:schemeClr val="bg1"/>
                </a:solidFill>
                <a:latin typeface="+mj-lt"/>
              </a:rPr>
              <a:t>câu</a:t>
            </a:r>
            <a:r>
              <a:rPr lang="en-US" sz="5400" b="1" dirty="0">
                <a:solidFill>
                  <a:schemeClr val="bg1"/>
                </a:solidFill>
                <a:latin typeface="+mj-lt"/>
              </a:rPr>
              <a:t> </a:t>
            </a:r>
            <a:r>
              <a:rPr lang="vi-VN" sz="5400" b="1" dirty="0">
                <a:solidFill>
                  <a:schemeClr val="bg1"/>
                </a:solidFill>
                <a:latin typeface="+mj-lt"/>
              </a:rPr>
              <a:t>hỏi, câu khiến, câu cảm, câu kể</a:t>
            </a:r>
            <a:endParaRPr kumimoji="0" lang="en-US" sz="9600" b="0" i="0" u="none" strike="noStrike" kern="1200" cap="none" spc="0" normalizeH="0" baseline="0" noProof="0" dirty="0">
              <a:ln>
                <a:noFill/>
              </a:ln>
              <a:solidFill>
                <a:schemeClr val="bg1"/>
              </a:solidFill>
              <a:effectLst/>
              <a:uLnTx/>
              <a:uFillTx/>
              <a:latin typeface="+mj-lt"/>
            </a:endParaRPr>
          </a:p>
        </p:txBody>
      </p:sp>
      <p:grpSp>
        <p:nvGrpSpPr>
          <p:cNvPr id="16" name="Google Shape;2430;p35">
            <a:extLst>
              <a:ext uri="{FF2B5EF4-FFF2-40B4-BE49-F238E27FC236}">
                <a16:creationId xmlns:a16="http://schemas.microsoft.com/office/drawing/2014/main" id="{A111558A-BCC8-B537-39F7-F94C0F186121}"/>
              </a:ext>
            </a:extLst>
          </p:cNvPr>
          <p:cNvGrpSpPr/>
          <p:nvPr/>
        </p:nvGrpSpPr>
        <p:grpSpPr>
          <a:xfrm flipH="1">
            <a:off x="6361044" y="961542"/>
            <a:ext cx="1690176" cy="1502052"/>
            <a:chOff x="6662426" y="3343311"/>
            <a:chExt cx="184656" cy="174269"/>
          </a:xfrm>
          <a:solidFill>
            <a:schemeClr val="bg2"/>
          </a:solidFill>
        </p:grpSpPr>
        <p:sp>
          <p:nvSpPr>
            <p:cNvPr id="17" name="Google Shape;2431;p35">
              <a:extLst>
                <a:ext uri="{FF2B5EF4-FFF2-40B4-BE49-F238E27FC236}">
                  <a16:creationId xmlns:a16="http://schemas.microsoft.com/office/drawing/2014/main" id="{A4CA40CC-B6CA-6406-3020-D3A80702649E}"/>
                </a:ext>
              </a:extLst>
            </p:cNvPr>
            <p:cNvSpPr/>
            <p:nvPr/>
          </p:nvSpPr>
          <p:spPr>
            <a:xfrm>
              <a:off x="6662426" y="3343311"/>
              <a:ext cx="184656" cy="168114"/>
            </a:xfrm>
            <a:custGeom>
              <a:avLst/>
              <a:gdLst/>
              <a:ahLst/>
              <a:cxnLst/>
              <a:rect l="l" t="t" r="r" b="b"/>
              <a:pathLst>
                <a:path w="2400" h="2185" extrusionOk="0">
                  <a:moveTo>
                    <a:pt x="1201" y="0"/>
                  </a:moveTo>
                  <a:cubicBezTo>
                    <a:pt x="921" y="0"/>
                    <a:pt x="642" y="107"/>
                    <a:pt x="428" y="320"/>
                  </a:cubicBezTo>
                  <a:cubicBezTo>
                    <a:pt x="1" y="747"/>
                    <a:pt x="1" y="1438"/>
                    <a:pt x="428" y="1865"/>
                  </a:cubicBezTo>
                  <a:cubicBezTo>
                    <a:pt x="642" y="2078"/>
                    <a:pt x="921" y="2185"/>
                    <a:pt x="1201" y="2185"/>
                  </a:cubicBezTo>
                  <a:cubicBezTo>
                    <a:pt x="1480" y="2185"/>
                    <a:pt x="1760" y="2078"/>
                    <a:pt x="1973" y="1865"/>
                  </a:cubicBezTo>
                  <a:cubicBezTo>
                    <a:pt x="2399" y="1438"/>
                    <a:pt x="2399" y="747"/>
                    <a:pt x="1973" y="320"/>
                  </a:cubicBezTo>
                  <a:cubicBezTo>
                    <a:pt x="1760" y="107"/>
                    <a:pt x="1480" y="0"/>
                    <a:pt x="1201" y="0"/>
                  </a:cubicBez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18" name="Google Shape;2432;p35">
              <a:extLst>
                <a:ext uri="{FF2B5EF4-FFF2-40B4-BE49-F238E27FC236}">
                  <a16:creationId xmlns:a16="http://schemas.microsoft.com/office/drawing/2014/main" id="{3F0E0F4D-2418-3AC0-9302-8B8DE5DFBF9F}"/>
                </a:ext>
              </a:extLst>
            </p:cNvPr>
            <p:cNvSpPr/>
            <p:nvPr/>
          </p:nvSpPr>
          <p:spPr>
            <a:xfrm>
              <a:off x="6699357" y="3475416"/>
              <a:ext cx="39162" cy="42163"/>
            </a:xfrm>
            <a:custGeom>
              <a:avLst/>
              <a:gdLst/>
              <a:ahLst/>
              <a:cxnLst/>
              <a:rect l="l" t="t" r="r" b="b"/>
              <a:pathLst>
                <a:path w="509" h="548" extrusionOk="0">
                  <a:moveTo>
                    <a:pt x="200" y="1"/>
                  </a:moveTo>
                  <a:cubicBezTo>
                    <a:pt x="117" y="176"/>
                    <a:pt x="48" y="360"/>
                    <a:pt x="0" y="547"/>
                  </a:cubicBezTo>
                  <a:cubicBezTo>
                    <a:pt x="190" y="430"/>
                    <a:pt x="362" y="284"/>
                    <a:pt x="508" y="116"/>
                  </a:cubicBezTo>
                  <a:lnTo>
                    <a:pt x="200" y="1"/>
                  </a:lnTo>
                  <a:close/>
                </a:path>
              </a:pathLst>
            </a:custGeom>
            <a:grpFill/>
            <a:ln>
              <a:noFill/>
            </a:ln>
          </p:spPr>
          <p:txBody>
            <a:bodyPr spcFirstLastPara="1" wrap="square" lIns="91425" tIns="91425" rIns="91425" bIns="91425" anchor="ctr" anchorCtr="0">
              <a:noAutofit/>
            </a:bodyPr>
            <a:lstStyle/>
            <a:p>
              <a:pPr marL="0" marR="0" lvl="0" indent="0" algn="l" defTabSz="914378"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grpSp>
      <p:sp>
        <p:nvSpPr>
          <p:cNvPr id="19" name="Google Shape;2433;p35">
            <a:extLst>
              <a:ext uri="{FF2B5EF4-FFF2-40B4-BE49-F238E27FC236}">
                <a16:creationId xmlns:a16="http://schemas.microsoft.com/office/drawing/2014/main" id="{D0271250-16E8-0ACE-A4FD-A6EC1AF17BDC}"/>
              </a:ext>
            </a:extLst>
          </p:cNvPr>
          <p:cNvSpPr txBox="1">
            <a:spLocks/>
          </p:cNvSpPr>
          <p:nvPr/>
        </p:nvSpPr>
        <p:spPr>
          <a:xfrm>
            <a:off x="6633981" y="1307083"/>
            <a:ext cx="1144301" cy="1069604"/>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6000"/>
              <a:buFont typeface="Federo"/>
              <a:buNone/>
              <a:defRPr sz="7500" b="1" i="0" u="none" strike="noStrike" cap="none">
                <a:solidFill>
                  <a:schemeClr val="dk1"/>
                </a:solidFill>
                <a:latin typeface="Federo"/>
                <a:ea typeface="Federo"/>
                <a:cs typeface="Federo"/>
                <a:sym typeface="Federo"/>
              </a:defRPr>
            </a:lvl1pPr>
            <a:lvl2pPr marR="0" lvl="1"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2pPr>
            <a:lvl3pPr marR="0" lvl="2"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3pPr>
            <a:lvl4pPr marR="0" lvl="3"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4pPr>
            <a:lvl5pPr marR="0" lvl="4"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5pPr>
            <a:lvl6pPr marR="0" lvl="5"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6pPr>
            <a:lvl7pPr marR="0" lvl="6"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7pPr>
            <a:lvl8pPr marR="0" lvl="7"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8pPr>
            <a:lvl9pPr marR="0" lvl="8" algn="ctr" rtl="0">
              <a:lnSpc>
                <a:spcPct val="100000"/>
              </a:lnSpc>
              <a:spcBef>
                <a:spcPts val="0"/>
              </a:spcBef>
              <a:spcAft>
                <a:spcPts val="0"/>
              </a:spcAft>
              <a:buClr>
                <a:schemeClr val="dk2"/>
              </a:buClr>
              <a:buSzPts val="6000"/>
              <a:buFont typeface="Federo"/>
              <a:buNone/>
              <a:defRPr sz="6000" b="1" i="0" u="none" strike="noStrike" cap="none">
                <a:solidFill>
                  <a:schemeClr val="dk2"/>
                </a:solidFill>
                <a:latin typeface="Federo"/>
                <a:ea typeface="Federo"/>
                <a:cs typeface="Federo"/>
                <a:sym typeface="Federo"/>
              </a:defRPr>
            </a:lvl9pPr>
          </a:lstStyle>
          <a:p>
            <a:pPr marL="0" marR="0" lvl="0" indent="0" algn="ctr" defTabSz="914400" rtl="0" eaLnBrk="1" fontAlgn="auto" latinLnBrk="0" hangingPunct="1">
              <a:lnSpc>
                <a:spcPct val="100000"/>
              </a:lnSpc>
              <a:spcBef>
                <a:spcPts val="0"/>
              </a:spcBef>
              <a:spcAft>
                <a:spcPts val="0"/>
              </a:spcAft>
              <a:buClr>
                <a:srgbClr val="303383"/>
              </a:buClr>
              <a:buSzPts val="6000"/>
              <a:buFont typeface="Federo"/>
              <a:buNone/>
              <a:tabLst/>
              <a:defRPr/>
            </a:pPr>
            <a:r>
              <a:rPr kumimoji="0" lang="en-US" sz="8800" b="1" i="0" u="none" strike="noStrike" kern="0" cap="none" spc="0" normalizeH="0" baseline="0" noProof="0">
                <a:ln>
                  <a:noFill/>
                </a:ln>
                <a:solidFill>
                  <a:prstClr val="black"/>
                </a:solidFill>
                <a:effectLst/>
                <a:uLnTx/>
                <a:uFillTx/>
                <a:latin typeface="Federo"/>
                <a:sym typeface="Federo"/>
              </a:rPr>
              <a:t>1</a:t>
            </a:r>
          </a:p>
        </p:txBody>
      </p:sp>
      <p:pic>
        <p:nvPicPr>
          <p:cNvPr id="3" name="图片 7">
            <a:extLst>
              <a:ext uri="{FF2B5EF4-FFF2-40B4-BE49-F238E27FC236}">
                <a16:creationId xmlns:a16="http://schemas.microsoft.com/office/drawing/2014/main" id="{3A561692-8879-384E-6C48-DAECA441259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2895600"/>
            <a:ext cx="4685270" cy="3962400"/>
          </a:xfrm>
          <a:prstGeom prst="rect">
            <a:avLst/>
          </a:prstGeom>
        </p:spPr>
      </p:pic>
    </p:spTree>
    <p:extLst>
      <p:ext uri="{BB962C8B-B14F-4D97-AF65-F5344CB8AC3E}">
        <p14:creationId xmlns:p14="http://schemas.microsoft.com/office/powerpoint/2010/main" val="3336757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 calcmode="lin" valueType="num">
                                      <p:cBhvr additive="base">
                                        <p:cTn id="19"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CF93F5-EAE8-640B-FB60-9A558C582C67}"/>
              </a:ext>
            </a:extLst>
          </p:cNvPr>
          <p:cNvPicPr>
            <a:picLocks noChangeAspect="1"/>
          </p:cNvPicPr>
          <p:nvPr/>
        </p:nvPicPr>
        <p:blipFill>
          <a:blip r:embed="rId2"/>
          <a:stretch>
            <a:fillRect/>
          </a:stretch>
        </p:blipFill>
        <p:spPr>
          <a:xfrm>
            <a:off x="0" y="1676"/>
            <a:ext cx="12192000" cy="6854653"/>
          </a:xfrm>
          <a:prstGeom prst="rect">
            <a:avLst/>
          </a:prstGeom>
        </p:spPr>
      </p:pic>
      <p:sp>
        <p:nvSpPr>
          <p:cNvPr id="6" name="Rectangle 5">
            <a:extLst>
              <a:ext uri="{FF2B5EF4-FFF2-40B4-BE49-F238E27FC236}">
                <a16:creationId xmlns:a16="http://schemas.microsoft.com/office/drawing/2014/main" id="{769E80B3-5096-0B37-F79D-BFC75A0FED92}"/>
              </a:ext>
            </a:extLst>
          </p:cNvPr>
          <p:cNvSpPr/>
          <p:nvPr/>
        </p:nvSpPr>
        <p:spPr>
          <a:xfrm>
            <a:off x="406403" y="1069473"/>
            <a:ext cx="941383" cy="4727075"/>
          </a:xfrm>
          <a:prstGeom prst="rect">
            <a:avLst/>
          </a:prstGeom>
          <a:solidFill>
            <a:srgbClr val="FEFA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10">
              <a:buClr>
                <a:srgbClr val="000000"/>
              </a:buClr>
              <a:defRPr/>
            </a:pPr>
            <a:endParaRPr lang="en-US" sz="1867" kern="0">
              <a:solidFill>
                <a:srgbClr val="EB7C7F"/>
              </a:solidFill>
              <a:latin typeface="Arial"/>
              <a:sym typeface="Arial"/>
            </a:endParaRPr>
          </a:p>
        </p:txBody>
      </p:sp>
      <p:sp>
        <p:nvSpPr>
          <p:cNvPr id="13" name="TextBox 12">
            <a:extLst>
              <a:ext uri="{FF2B5EF4-FFF2-40B4-BE49-F238E27FC236}">
                <a16:creationId xmlns:a16="http://schemas.microsoft.com/office/drawing/2014/main" id="{3E503F0D-E809-5996-E554-005A0AD5B906}"/>
              </a:ext>
            </a:extLst>
          </p:cNvPr>
          <p:cNvSpPr txBox="1"/>
          <p:nvPr/>
        </p:nvSpPr>
        <p:spPr>
          <a:xfrm>
            <a:off x="-79219" y="1403502"/>
            <a:ext cx="1692912" cy="2887970"/>
          </a:xfrm>
          <a:prstGeom prst="rect">
            <a:avLst/>
          </a:prstGeom>
          <a:noFill/>
        </p:spPr>
        <p:txBody>
          <a:bodyPr wrap="square">
            <a:spAutoFit/>
          </a:bodyPr>
          <a:lstStyle/>
          <a:p>
            <a:pPr marR="8890" algn="ctr" defTabSz="914354">
              <a:lnSpc>
                <a:spcPct val="150000"/>
              </a:lnSpc>
              <a:spcAft>
                <a:spcPts val="240"/>
              </a:spcAft>
              <a:defRPr/>
            </a:pPr>
            <a:r>
              <a:rPr lang="en-US" sz="2400" b="1" dirty="0">
                <a:solidFill>
                  <a:srgbClr val="181717"/>
                </a:solidFill>
                <a:latin typeface="Times New Roman" panose="02020603050405020304" pitchFamily="18" charset="0"/>
                <a:ea typeface="Calibri" panose="020F0502020204030204" pitchFamily="34" charset="0"/>
                <a:cs typeface="Times New Roman" panose="02020603050405020304" pitchFamily="18" charset="0"/>
                <a:sym typeface="Arial"/>
              </a:rPr>
              <a:t>NHẬN BIẾT </a:t>
            </a:r>
          </a:p>
          <a:p>
            <a:pPr marR="8890" algn="ctr" defTabSz="914354">
              <a:lnSpc>
                <a:spcPct val="150000"/>
              </a:lnSpc>
              <a:spcAft>
                <a:spcPts val="240"/>
              </a:spcAft>
              <a:defRPr/>
            </a:pPr>
            <a:r>
              <a:rPr lang="en-US" sz="2400" b="1" dirty="0">
                <a:solidFill>
                  <a:srgbClr val="181717"/>
                </a:solidFill>
                <a:latin typeface="Times New Roman" panose="02020603050405020304" pitchFamily="18" charset="0"/>
                <a:ea typeface="Calibri" panose="020F0502020204030204" pitchFamily="34" charset="0"/>
                <a:cs typeface="Times New Roman" panose="02020603050405020304" pitchFamily="18" charset="0"/>
                <a:sym typeface="Arial"/>
              </a:rPr>
              <a:t>CÁC KIỂU CÂU</a:t>
            </a:r>
            <a:endParaRPr lang="en-SG" sz="1867"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11" name="图片 86">
            <a:extLst>
              <a:ext uri="{FF2B5EF4-FFF2-40B4-BE49-F238E27FC236}">
                <a16:creationId xmlns:a16="http://schemas.microsoft.com/office/drawing/2014/main" id="{7AFC182B-8AB4-CA78-200F-C194FC59E6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629"/>
          <a:stretch/>
        </p:blipFill>
        <p:spPr>
          <a:xfrm flipH="1">
            <a:off x="11077048" y="-14629"/>
            <a:ext cx="1251189" cy="1590647"/>
          </a:xfrm>
          <a:prstGeom prst="rect">
            <a:avLst/>
          </a:prstGeom>
        </p:spPr>
      </p:pic>
      <p:graphicFrame>
        <p:nvGraphicFramePr>
          <p:cNvPr id="2" name="Table 1">
            <a:extLst>
              <a:ext uri="{FF2B5EF4-FFF2-40B4-BE49-F238E27FC236}">
                <a16:creationId xmlns:a16="http://schemas.microsoft.com/office/drawing/2014/main" id="{A306338F-2E48-B55D-2097-7EE8140C558D}"/>
              </a:ext>
            </a:extLst>
          </p:cNvPr>
          <p:cNvGraphicFramePr>
            <a:graphicFrameLocks noGrp="1"/>
          </p:cNvGraphicFramePr>
          <p:nvPr>
            <p:extLst>
              <p:ext uri="{D42A27DB-BD31-4B8C-83A1-F6EECF244321}">
                <p14:modId xmlns:p14="http://schemas.microsoft.com/office/powerpoint/2010/main" val="1266330587"/>
              </p:ext>
            </p:extLst>
          </p:nvPr>
        </p:nvGraphicFramePr>
        <p:xfrm>
          <a:off x="1613693" y="142240"/>
          <a:ext cx="10437281" cy="6573520"/>
        </p:xfrm>
        <a:graphic>
          <a:graphicData uri="http://schemas.openxmlformats.org/drawingml/2006/table">
            <a:tbl>
              <a:tblPr firstRow="1" firstCol="1" bandRow="1">
                <a:tableStyleId>{5C22544A-7EE6-4342-B048-85BDC9FD1C3A}</a:tableStyleId>
              </a:tblPr>
              <a:tblGrid>
                <a:gridCol w="825485">
                  <a:extLst>
                    <a:ext uri="{9D8B030D-6E8A-4147-A177-3AD203B41FA5}">
                      <a16:colId xmlns:a16="http://schemas.microsoft.com/office/drawing/2014/main" val="1026180944"/>
                    </a:ext>
                  </a:extLst>
                </a:gridCol>
                <a:gridCol w="2444907">
                  <a:extLst>
                    <a:ext uri="{9D8B030D-6E8A-4147-A177-3AD203B41FA5}">
                      <a16:colId xmlns:a16="http://schemas.microsoft.com/office/drawing/2014/main" val="235314174"/>
                    </a:ext>
                  </a:extLst>
                </a:gridCol>
                <a:gridCol w="3052680">
                  <a:extLst>
                    <a:ext uri="{9D8B030D-6E8A-4147-A177-3AD203B41FA5}">
                      <a16:colId xmlns:a16="http://schemas.microsoft.com/office/drawing/2014/main" val="3488824726"/>
                    </a:ext>
                  </a:extLst>
                </a:gridCol>
                <a:gridCol w="1989077">
                  <a:extLst>
                    <a:ext uri="{9D8B030D-6E8A-4147-A177-3AD203B41FA5}">
                      <a16:colId xmlns:a16="http://schemas.microsoft.com/office/drawing/2014/main" val="3406264511"/>
                    </a:ext>
                  </a:extLst>
                </a:gridCol>
                <a:gridCol w="2125132">
                  <a:extLst>
                    <a:ext uri="{9D8B030D-6E8A-4147-A177-3AD203B41FA5}">
                      <a16:colId xmlns:a16="http://schemas.microsoft.com/office/drawing/2014/main" val="191041634"/>
                    </a:ext>
                  </a:extLst>
                </a:gridCol>
              </a:tblGrid>
              <a:tr h="209311">
                <a:tc rowSpan="2">
                  <a:txBody>
                    <a:bodyPr/>
                    <a:lstStyle/>
                    <a:p>
                      <a:pPr algn="ctr">
                        <a:lnSpc>
                          <a:spcPct val="100000"/>
                        </a:lnSpc>
                        <a:spcAft>
                          <a:spcPts val="800"/>
                        </a:spcAft>
                      </a:pPr>
                      <a:r>
                        <a:rPr lang="vi-VN" sz="2200" dirty="0">
                          <a:solidFill>
                            <a:schemeClr val="tx1"/>
                          </a:solidFill>
                          <a:effectLst/>
                          <a:latin typeface="+mj-lt"/>
                        </a:rPr>
                        <a:t>Kiểu câu</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699"/>
                    </a:solidFill>
                  </a:tcPr>
                </a:tc>
                <a:tc gridSpan="3">
                  <a:txBody>
                    <a:bodyPr/>
                    <a:lstStyle/>
                    <a:p>
                      <a:pPr algn="ctr">
                        <a:lnSpc>
                          <a:spcPct val="100000"/>
                        </a:lnSpc>
                        <a:spcAft>
                          <a:spcPts val="800"/>
                        </a:spcAft>
                      </a:pPr>
                      <a:r>
                        <a:rPr lang="vi-VN" sz="2200">
                          <a:solidFill>
                            <a:schemeClr val="tx1"/>
                          </a:solidFill>
                          <a:effectLst/>
                          <a:latin typeface="+mj-lt"/>
                        </a:rPr>
                        <a:t>Dấu hiệu nhận biết</a:t>
                      </a:r>
                      <a:endParaRPr lang="en-SG" sz="220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699"/>
                    </a:solidFill>
                  </a:tcPr>
                </a:tc>
                <a:tc hMerge="1">
                  <a:txBody>
                    <a:bodyPr/>
                    <a:lstStyle/>
                    <a:p>
                      <a:endParaRPr lang="en-SG"/>
                    </a:p>
                  </a:txBody>
                  <a:tcPr/>
                </a:tc>
                <a:tc hMerge="1">
                  <a:txBody>
                    <a:bodyPr/>
                    <a:lstStyle/>
                    <a:p>
                      <a:endParaRPr lang="en-SG"/>
                    </a:p>
                  </a:txBody>
                  <a:tcPr/>
                </a:tc>
                <a:tc>
                  <a:txBody>
                    <a:bodyPr/>
                    <a:lstStyle/>
                    <a:p>
                      <a:pPr algn="ctr">
                        <a:lnSpc>
                          <a:spcPct val="100000"/>
                        </a:lnSpc>
                        <a:spcAft>
                          <a:spcPts val="800"/>
                        </a:spcAft>
                      </a:pPr>
                      <a:r>
                        <a:rPr lang="vi-VN" sz="2200">
                          <a:solidFill>
                            <a:schemeClr val="tx1"/>
                          </a:solidFill>
                          <a:effectLst/>
                          <a:latin typeface="+mj-lt"/>
                        </a:rPr>
                        <a:t>Ví dụ</a:t>
                      </a:r>
                      <a:endParaRPr lang="en-SG" sz="220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699"/>
                    </a:solidFill>
                  </a:tcPr>
                </a:tc>
                <a:extLst>
                  <a:ext uri="{0D108BD9-81ED-4DB2-BD59-A6C34878D82A}">
                    <a16:rowId xmlns:a16="http://schemas.microsoft.com/office/drawing/2014/main" val="3703527215"/>
                  </a:ext>
                </a:extLst>
              </a:tr>
              <a:tr h="518091">
                <a:tc vMerge="1">
                  <a:txBody>
                    <a:bodyPr/>
                    <a:lstStyle/>
                    <a:p>
                      <a:endParaRPr lang="en-SG"/>
                    </a:p>
                  </a:txBody>
                  <a:tcPr/>
                </a:tc>
                <a:tc>
                  <a:txBody>
                    <a:bodyPr/>
                    <a:lstStyle/>
                    <a:p>
                      <a:pPr algn="ctr">
                        <a:lnSpc>
                          <a:spcPct val="100000"/>
                        </a:lnSpc>
                        <a:spcAft>
                          <a:spcPts val="800"/>
                        </a:spcAft>
                      </a:pPr>
                      <a:r>
                        <a:rPr lang="vi-VN" sz="2200" b="1" i="1" dirty="0">
                          <a:solidFill>
                            <a:schemeClr val="tx1"/>
                          </a:solidFill>
                          <a:effectLst/>
                          <a:latin typeface="+mj-lt"/>
                        </a:rPr>
                        <a:t>Mục đích</a:t>
                      </a:r>
                      <a:endParaRPr lang="en-SG" sz="2200" b="1" i="1" dirty="0">
                        <a:solidFill>
                          <a:schemeClr val="tx1"/>
                        </a:solidFill>
                        <a:effectLst/>
                        <a:latin typeface="+mj-lt"/>
                      </a:endParaRPr>
                    </a:p>
                    <a:p>
                      <a:pPr algn="ctr">
                        <a:lnSpc>
                          <a:spcPct val="100000"/>
                        </a:lnSpc>
                        <a:spcAft>
                          <a:spcPts val="800"/>
                        </a:spcAft>
                      </a:pPr>
                      <a:r>
                        <a:rPr lang="vi-VN" sz="2200" b="1" i="1" dirty="0">
                          <a:solidFill>
                            <a:schemeClr val="tx1"/>
                          </a:solidFill>
                          <a:effectLst/>
                          <a:latin typeface="+mj-lt"/>
                        </a:rPr>
                        <a:t>(nội dung biểu đạt) </a:t>
                      </a:r>
                      <a:endParaRPr lang="en-SG" sz="2200" b="1" i="1"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ctr">
                        <a:lnSpc>
                          <a:spcPct val="100000"/>
                        </a:lnSpc>
                        <a:spcAft>
                          <a:spcPts val="800"/>
                        </a:spcAft>
                      </a:pPr>
                      <a:r>
                        <a:rPr lang="vi-VN" sz="2200" b="1" i="1" dirty="0">
                          <a:solidFill>
                            <a:schemeClr val="tx1"/>
                          </a:solidFill>
                          <a:effectLst/>
                          <a:latin typeface="+mj-lt"/>
                        </a:rPr>
                        <a:t>Từ ngữ đặc thù</a:t>
                      </a:r>
                      <a:endParaRPr lang="en-SG" sz="2200" b="1" i="1"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ctr">
                        <a:lnSpc>
                          <a:spcPct val="100000"/>
                        </a:lnSpc>
                        <a:spcAft>
                          <a:spcPts val="800"/>
                        </a:spcAft>
                      </a:pPr>
                      <a:r>
                        <a:rPr lang="vi-VN" sz="2200" b="1" i="1" dirty="0">
                          <a:solidFill>
                            <a:schemeClr val="tx1"/>
                          </a:solidFill>
                          <a:effectLst/>
                          <a:latin typeface="+mj-lt"/>
                        </a:rPr>
                        <a:t>Dấu kết thúc câu</a:t>
                      </a:r>
                      <a:endParaRPr lang="en-SG" sz="2200" b="1" i="1"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ctr">
                        <a:lnSpc>
                          <a:spcPct val="100000"/>
                        </a:lnSpc>
                        <a:spcAft>
                          <a:spcPts val="800"/>
                        </a:spcAft>
                      </a:pPr>
                      <a:r>
                        <a:rPr lang="vi-VN" sz="2200" dirty="0">
                          <a:solidFill>
                            <a:schemeClr val="tx1"/>
                          </a:solidFill>
                          <a:effectLst/>
                          <a:latin typeface="+mj-lt"/>
                        </a:rPr>
                        <a:t> </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extLst>
                  <a:ext uri="{0D108BD9-81ED-4DB2-BD59-A6C34878D82A}">
                    <a16:rowId xmlns:a16="http://schemas.microsoft.com/office/drawing/2014/main" val="52343131"/>
                  </a:ext>
                </a:extLst>
              </a:tr>
              <a:tr h="1146813">
                <a:tc>
                  <a:txBody>
                    <a:bodyPr/>
                    <a:lstStyle/>
                    <a:p>
                      <a:pPr algn="ctr">
                        <a:lnSpc>
                          <a:spcPct val="100000"/>
                        </a:lnSpc>
                        <a:spcAft>
                          <a:spcPts val="800"/>
                        </a:spcAft>
                      </a:pPr>
                      <a:r>
                        <a:rPr lang="vi-VN" sz="2200" dirty="0">
                          <a:solidFill>
                            <a:schemeClr val="tx1"/>
                          </a:solidFill>
                          <a:effectLst/>
                          <a:latin typeface="+mj-lt"/>
                        </a:rPr>
                        <a:t>Câu hỏi</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dirty="0">
                          <a:solidFill>
                            <a:srgbClr val="FFF4E3"/>
                          </a:solidFill>
                          <a:effectLst/>
                          <a:latin typeface="+mj-lt"/>
                        </a:rPr>
                        <a:t>dùng để hỏi</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Ai, gì, nào, tại sao, đâu, bao giờ, bao nhiêu, à, ư, hử, hả, (có)... không, (đã).. chưa...</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a:solidFill>
                            <a:srgbClr val="FFF4E3"/>
                          </a:solidFill>
                          <a:effectLst/>
                          <a:latin typeface="+mj-lt"/>
                        </a:rPr>
                        <a:t>dấu chấm hỏi</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a:solidFill>
                            <a:srgbClr val="FFF4E3"/>
                          </a:solidFill>
                          <a:effectLst/>
                          <a:latin typeface="+mj-lt"/>
                        </a:rPr>
                        <a:t>Theo bạn, dòng sông nào làm nên vẻ đẹp thơ mộng cho xứ Huế?</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1618494340"/>
                  </a:ext>
                </a:extLst>
              </a:tr>
              <a:tr h="678062">
                <a:tc>
                  <a:txBody>
                    <a:bodyPr/>
                    <a:lstStyle/>
                    <a:p>
                      <a:pPr algn="ctr">
                        <a:lnSpc>
                          <a:spcPct val="100000"/>
                        </a:lnSpc>
                        <a:spcAft>
                          <a:spcPts val="800"/>
                        </a:spcAft>
                      </a:pPr>
                      <a:r>
                        <a:rPr lang="vi-VN" sz="2200">
                          <a:solidFill>
                            <a:schemeClr val="tx1"/>
                          </a:solidFill>
                          <a:effectLst/>
                          <a:latin typeface="+mj-lt"/>
                        </a:rPr>
                        <a:t>Câu khiến</a:t>
                      </a:r>
                      <a:endParaRPr lang="en-SG" sz="220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a:solidFill>
                            <a:srgbClr val="FFF4E3"/>
                          </a:solidFill>
                          <a:effectLst/>
                          <a:latin typeface="+mj-lt"/>
                        </a:rPr>
                        <a:t>dùng để ra mệnh lệnh, yêu cầu, đề nghị khuyên bảo</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ctr">
                        <a:lnSpc>
                          <a:spcPct val="100000"/>
                        </a:lnSpc>
                        <a:spcAft>
                          <a:spcPts val="800"/>
                        </a:spcAft>
                      </a:pPr>
                      <a:r>
                        <a:rPr lang="vi-VN" sz="2200" dirty="0">
                          <a:solidFill>
                            <a:srgbClr val="FFF4E3"/>
                          </a:solidFill>
                          <a:effectLst/>
                          <a:latin typeface="+mj-lt"/>
                        </a:rPr>
                        <a:t>hãy, đừng, chớ, đi, thôi, nào,...</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ctr">
                        <a:lnSpc>
                          <a:spcPct val="100000"/>
                        </a:lnSpc>
                        <a:spcAft>
                          <a:spcPts val="800"/>
                        </a:spcAft>
                      </a:pPr>
                      <a:r>
                        <a:rPr lang="vi-VN" sz="2200" dirty="0">
                          <a:solidFill>
                            <a:srgbClr val="FFF4E3"/>
                          </a:solidFill>
                          <a:effectLst/>
                          <a:latin typeface="+mj-lt"/>
                        </a:rPr>
                        <a:t>dấu chấm than hoặc dấu chấm</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ctr">
                        <a:lnSpc>
                          <a:spcPct val="100000"/>
                        </a:lnSpc>
                        <a:spcAft>
                          <a:spcPts val="800"/>
                        </a:spcAft>
                      </a:pPr>
                      <a:r>
                        <a:rPr lang="vi-VN" sz="2200">
                          <a:solidFill>
                            <a:srgbClr val="FFF4E3"/>
                          </a:solidFill>
                          <a:effectLst/>
                          <a:latin typeface="+mj-lt"/>
                        </a:rPr>
                        <a:t> Cả lớp im lặng nào!</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751395394"/>
                  </a:ext>
                </a:extLst>
              </a:tr>
              <a:tr h="752467">
                <a:tc>
                  <a:txBody>
                    <a:bodyPr/>
                    <a:lstStyle/>
                    <a:p>
                      <a:pPr algn="ctr">
                        <a:lnSpc>
                          <a:spcPct val="100000"/>
                        </a:lnSpc>
                        <a:spcAft>
                          <a:spcPts val="800"/>
                        </a:spcAft>
                      </a:pPr>
                      <a:r>
                        <a:rPr lang="vi-VN" sz="2200" dirty="0">
                          <a:solidFill>
                            <a:schemeClr val="tx1"/>
                          </a:solidFill>
                          <a:effectLst/>
                          <a:latin typeface="+mj-lt"/>
                        </a:rPr>
                        <a:t>Câu cảm</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a:solidFill>
                            <a:srgbClr val="FFF4E3"/>
                          </a:solidFill>
                          <a:effectLst/>
                          <a:latin typeface="+mj-lt"/>
                        </a:rPr>
                        <a:t>dùng để bộc lộ cảm xúc của người nói hay người viết</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a:solidFill>
                            <a:srgbClr val="FFF4E3"/>
                          </a:solidFill>
                          <a:effectLst/>
                          <a:latin typeface="+mj-lt"/>
                        </a:rPr>
                        <a:t>Ôi, than ôi, hơi ôi (ơi), chao ôi (ơi), trời ơi (ôi),...</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dấu chấm than</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  Bác đã đi rồi sao, Bác ơi!</a:t>
                      </a:r>
                      <a:endParaRPr lang="en-SG" sz="2200" dirty="0">
                        <a:solidFill>
                          <a:srgbClr val="FFF4E3"/>
                        </a:solidFill>
                        <a:effectLst/>
                        <a:latin typeface="+mj-lt"/>
                      </a:endParaRPr>
                    </a:p>
                    <a:p>
                      <a:pPr algn="just">
                        <a:lnSpc>
                          <a:spcPct val="100000"/>
                        </a:lnSpc>
                        <a:spcAft>
                          <a:spcPts val="800"/>
                        </a:spcAft>
                      </a:pPr>
                      <a:r>
                        <a:rPr lang="vi-VN" sz="2200" dirty="0">
                          <a:solidFill>
                            <a:srgbClr val="FFF4E3"/>
                          </a:solidFill>
                          <a:effectLst/>
                          <a:latin typeface="+mj-lt"/>
                        </a:rPr>
                        <a:t>(Tố Hữu)</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3674574479"/>
                  </a:ext>
                </a:extLst>
              </a:tr>
              <a:tr h="1221218">
                <a:tc>
                  <a:txBody>
                    <a:bodyPr/>
                    <a:lstStyle/>
                    <a:p>
                      <a:pPr algn="ctr">
                        <a:lnSpc>
                          <a:spcPct val="100000"/>
                        </a:lnSpc>
                        <a:spcAft>
                          <a:spcPts val="800"/>
                        </a:spcAft>
                      </a:pPr>
                      <a:r>
                        <a:rPr lang="vi-VN" sz="2200" dirty="0">
                          <a:solidFill>
                            <a:schemeClr val="tx1"/>
                          </a:solidFill>
                          <a:effectLst/>
                          <a:latin typeface="+mj-lt"/>
                        </a:rPr>
                        <a:t>Câu kể</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dirty="0">
                          <a:solidFill>
                            <a:srgbClr val="FFF4E3"/>
                          </a:solidFill>
                          <a:effectLst/>
                          <a:latin typeface="+mj-lt"/>
                        </a:rPr>
                        <a:t>kể, nhận định, thông báo, miêu tả.... nhưng cũng có khi được dùng để yêu cầu, đề nghị hay bộc lộ cảm xúc</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 Từ ngữ đa dạng </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dấu chấm, cũng có thi bằng dấu chấm than hay chấm lửng</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Lần đầu tiên tôi theo tía nuôi và thằng Cò đi ăn ong đây.</a:t>
                      </a:r>
                      <a:endParaRPr lang="en-SG" sz="2200" dirty="0">
                        <a:solidFill>
                          <a:srgbClr val="FFF4E3"/>
                        </a:solidFill>
                        <a:effectLst/>
                        <a:latin typeface="+mj-lt"/>
                      </a:endParaRPr>
                    </a:p>
                    <a:p>
                      <a:pPr algn="just">
                        <a:lnSpc>
                          <a:spcPct val="100000"/>
                        </a:lnSpc>
                        <a:spcAft>
                          <a:spcPts val="800"/>
                        </a:spcAft>
                      </a:pPr>
                      <a:r>
                        <a:rPr lang="vi-VN" sz="2200" dirty="0">
                          <a:solidFill>
                            <a:srgbClr val="FFF4E3"/>
                          </a:solidFill>
                          <a:effectLst/>
                          <a:latin typeface="+mj-lt"/>
                        </a:rPr>
                        <a:t>(Đoàn Giỏi)</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2542688964"/>
                  </a:ext>
                </a:extLst>
              </a:tr>
            </a:tbl>
          </a:graphicData>
        </a:graphic>
      </p:graphicFrame>
      <p:pic>
        <p:nvPicPr>
          <p:cNvPr id="7" name="图片 14">
            <a:extLst>
              <a:ext uri="{FF2B5EF4-FFF2-40B4-BE49-F238E27FC236}">
                <a16:creationId xmlns:a16="http://schemas.microsoft.com/office/drawing/2014/main" id="{0E86CF49-1286-E7E4-A75B-5AD5C4FB29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t="-1" r="2811" b="42266"/>
          <a:stretch/>
        </p:blipFill>
        <p:spPr>
          <a:xfrm>
            <a:off x="-136237" y="5629769"/>
            <a:ext cx="2169753" cy="1242865"/>
          </a:xfrm>
          <a:prstGeom prst="rect">
            <a:avLst/>
          </a:prstGeom>
        </p:spPr>
      </p:pic>
    </p:spTree>
    <p:extLst>
      <p:ext uri="{BB962C8B-B14F-4D97-AF65-F5344CB8AC3E}">
        <p14:creationId xmlns:p14="http://schemas.microsoft.com/office/powerpoint/2010/main" val="1770555247"/>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2CF93F5-EAE8-640B-FB60-9A558C582C67}"/>
              </a:ext>
            </a:extLst>
          </p:cNvPr>
          <p:cNvPicPr>
            <a:picLocks noChangeAspect="1"/>
          </p:cNvPicPr>
          <p:nvPr/>
        </p:nvPicPr>
        <p:blipFill>
          <a:blip r:embed="rId2"/>
          <a:stretch>
            <a:fillRect/>
          </a:stretch>
        </p:blipFill>
        <p:spPr>
          <a:xfrm>
            <a:off x="0" y="1676"/>
            <a:ext cx="12192000" cy="6854653"/>
          </a:xfrm>
          <a:prstGeom prst="rect">
            <a:avLst/>
          </a:prstGeom>
        </p:spPr>
      </p:pic>
      <p:sp>
        <p:nvSpPr>
          <p:cNvPr id="6" name="Rectangle 5">
            <a:extLst>
              <a:ext uri="{FF2B5EF4-FFF2-40B4-BE49-F238E27FC236}">
                <a16:creationId xmlns:a16="http://schemas.microsoft.com/office/drawing/2014/main" id="{769E80B3-5096-0B37-F79D-BFC75A0FED92}"/>
              </a:ext>
            </a:extLst>
          </p:cNvPr>
          <p:cNvSpPr/>
          <p:nvPr/>
        </p:nvSpPr>
        <p:spPr>
          <a:xfrm>
            <a:off x="406403" y="1069473"/>
            <a:ext cx="941383" cy="4727075"/>
          </a:xfrm>
          <a:prstGeom prst="rect">
            <a:avLst/>
          </a:prstGeom>
          <a:solidFill>
            <a:srgbClr val="FEFA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10">
              <a:buClr>
                <a:srgbClr val="000000"/>
              </a:buClr>
              <a:defRPr/>
            </a:pPr>
            <a:endParaRPr lang="en-US" sz="1867" kern="0">
              <a:solidFill>
                <a:srgbClr val="EB7C7F"/>
              </a:solidFill>
              <a:latin typeface="Arial"/>
              <a:sym typeface="Arial"/>
            </a:endParaRPr>
          </a:p>
        </p:txBody>
      </p:sp>
      <p:sp>
        <p:nvSpPr>
          <p:cNvPr id="13" name="TextBox 12">
            <a:extLst>
              <a:ext uri="{FF2B5EF4-FFF2-40B4-BE49-F238E27FC236}">
                <a16:creationId xmlns:a16="http://schemas.microsoft.com/office/drawing/2014/main" id="{3E503F0D-E809-5996-E554-005A0AD5B906}"/>
              </a:ext>
            </a:extLst>
          </p:cNvPr>
          <p:cNvSpPr txBox="1"/>
          <p:nvPr/>
        </p:nvSpPr>
        <p:spPr>
          <a:xfrm>
            <a:off x="-79219" y="1403502"/>
            <a:ext cx="1692912" cy="2887970"/>
          </a:xfrm>
          <a:prstGeom prst="rect">
            <a:avLst/>
          </a:prstGeom>
          <a:noFill/>
        </p:spPr>
        <p:txBody>
          <a:bodyPr wrap="square">
            <a:spAutoFit/>
          </a:bodyPr>
          <a:lstStyle/>
          <a:p>
            <a:pPr marR="8890" algn="ctr" defTabSz="914354">
              <a:lnSpc>
                <a:spcPct val="150000"/>
              </a:lnSpc>
              <a:spcAft>
                <a:spcPts val="240"/>
              </a:spcAft>
              <a:defRPr/>
            </a:pPr>
            <a:r>
              <a:rPr lang="en-US" sz="2400" b="1" dirty="0">
                <a:solidFill>
                  <a:srgbClr val="181717"/>
                </a:solidFill>
                <a:latin typeface="Times New Roman" panose="02020603050405020304" pitchFamily="18" charset="0"/>
                <a:ea typeface="Calibri" panose="020F0502020204030204" pitchFamily="34" charset="0"/>
                <a:cs typeface="Times New Roman" panose="02020603050405020304" pitchFamily="18" charset="0"/>
                <a:sym typeface="Arial"/>
              </a:rPr>
              <a:t>NHẬN BIẾT </a:t>
            </a:r>
          </a:p>
          <a:p>
            <a:pPr marR="8890" algn="ctr" defTabSz="914354">
              <a:lnSpc>
                <a:spcPct val="150000"/>
              </a:lnSpc>
              <a:spcAft>
                <a:spcPts val="240"/>
              </a:spcAft>
              <a:defRPr/>
            </a:pPr>
            <a:r>
              <a:rPr lang="en-US" sz="2400" b="1" dirty="0">
                <a:solidFill>
                  <a:srgbClr val="181717"/>
                </a:solidFill>
                <a:latin typeface="Times New Roman" panose="02020603050405020304" pitchFamily="18" charset="0"/>
                <a:ea typeface="Calibri" panose="020F0502020204030204" pitchFamily="34" charset="0"/>
                <a:cs typeface="Times New Roman" panose="02020603050405020304" pitchFamily="18" charset="0"/>
                <a:sym typeface="Arial"/>
              </a:rPr>
              <a:t>CÁC KIỂU CÂU</a:t>
            </a:r>
            <a:endParaRPr lang="en-SG" sz="1867" dirty="0">
              <a:solidFill>
                <a:prstClr val="black"/>
              </a:solidFill>
              <a:latin typeface="Calibri" panose="020F0502020204030204" pitchFamily="34" charset="0"/>
              <a:ea typeface="Calibri" panose="020F0502020204030204" pitchFamily="34" charset="0"/>
              <a:cs typeface="Times New Roman" panose="02020603050405020304" pitchFamily="18" charset="0"/>
              <a:sym typeface="Arial"/>
            </a:endParaRPr>
          </a:p>
        </p:txBody>
      </p:sp>
      <p:pic>
        <p:nvPicPr>
          <p:cNvPr id="11" name="图片 86">
            <a:extLst>
              <a:ext uri="{FF2B5EF4-FFF2-40B4-BE49-F238E27FC236}">
                <a16:creationId xmlns:a16="http://schemas.microsoft.com/office/drawing/2014/main" id="{7AFC182B-8AB4-CA78-200F-C194FC59E68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5629"/>
          <a:stretch/>
        </p:blipFill>
        <p:spPr>
          <a:xfrm flipH="1">
            <a:off x="11077048" y="-14629"/>
            <a:ext cx="1251189" cy="1590647"/>
          </a:xfrm>
          <a:prstGeom prst="rect">
            <a:avLst/>
          </a:prstGeom>
        </p:spPr>
      </p:pic>
      <p:graphicFrame>
        <p:nvGraphicFramePr>
          <p:cNvPr id="2" name="Table 1">
            <a:extLst>
              <a:ext uri="{FF2B5EF4-FFF2-40B4-BE49-F238E27FC236}">
                <a16:creationId xmlns:a16="http://schemas.microsoft.com/office/drawing/2014/main" id="{A306338F-2E48-B55D-2097-7EE8140C558D}"/>
              </a:ext>
            </a:extLst>
          </p:cNvPr>
          <p:cNvGraphicFramePr>
            <a:graphicFrameLocks noGrp="1"/>
          </p:cNvGraphicFramePr>
          <p:nvPr>
            <p:extLst>
              <p:ext uri="{D42A27DB-BD31-4B8C-83A1-F6EECF244321}">
                <p14:modId xmlns:p14="http://schemas.microsoft.com/office/powerpoint/2010/main" val="1477236579"/>
              </p:ext>
            </p:extLst>
          </p:nvPr>
        </p:nvGraphicFramePr>
        <p:xfrm>
          <a:off x="1613693" y="142240"/>
          <a:ext cx="10437281" cy="6573520"/>
        </p:xfrm>
        <a:graphic>
          <a:graphicData uri="http://schemas.openxmlformats.org/drawingml/2006/table">
            <a:tbl>
              <a:tblPr firstRow="1" firstCol="1" bandRow="1">
                <a:tableStyleId>{5C22544A-7EE6-4342-B048-85BDC9FD1C3A}</a:tableStyleId>
              </a:tblPr>
              <a:tblGrid>
                <a:gridCol w="825485">
                  <a:extLst>
                    <a:ext uri="{9D8B030D-6E8A-4147-A177-3AD203B41FA5}">
                      <a16:colId xmlns:a16="http://schemas.microsoft.com/office/drawing/2014/main" val="1026180944"/>
                    </a:ext>
                  </a:extLst>
                </a:gridCol>
                <a:gridCol w="2444907">
                  <a:extLst>
                    <a:ext uri="{9D8B030D-6E8A-4147-A177-3AD203B41FA5}">
                      <a16:colId xmlns:a16="http://schemas.microsoft.com/office/drawing/2014/main" val="235314174"/>
                    </a:ext>
                  </a:extLst>
                </a:gridCol>
                <a:gridCol w="3052680">
                  <a:extLst>
                    <a:ext uri="{9D8B030D-6E8A-4147-A177-3AD203B41FA5}">
                      <a16:colId xmlns:a16="http://schemas.microsoft.com/office/drawing/2014/main" val="3488824726"/>
                    </a:ext>
                  </a:extLst>
                </a:gridCol>
                <a:gridCol w="1989077">
                  <a:extLst>
                    <a:ext uri="{9D8B030D-6E8A-4147-A177-3AD203B41FA5}">
                      <a16:colId xmlns:a16="http://schemas.microsoft.com/office/drawing/2014/main" val="3406264511"/>
                    </a:ext>
                  </a:extLst>
                </a:gridCol>
                <a:gridCol w="2125132">
                  <a:extLst>
                    <a:ext uri="{9D8B030D-6E8A-4147-A177-3AD203B41FA5}">
                      <a16:colId xmlns:a16="http://schemas.microsoft.com/office/drawing/2014/main" val="191041634"/>
                    </a:ext>
                  </a:extLst>
                </a:gridCol>
              </a:tblGrid>
              <a:tr h="209311">
                <a:tc rowSpan="2">
                  <a:txBody>
                    <a:bodyPr/>
                    <a:lstStyle/>
                    <a:p>
                      <a:pPr algn="ctr">
                        <a:lnSpc>
                          <a:spcPct val="100000"/>
                        </a:lnSpc>
                        <a:spcAft>
                          <a:spcPts val="800"/>
                        </a:spcAft>
                      </a:pPr>
                      <a:r>
                        <a:rPr lang="vi-VN" sz="2200" dirty="0">
                          <a:solidFill>
                            <a:schemeClr val="tx1"/>
                          </a:solidFill>
                          <a:effectLst/>
                          <a:latin typeface="+mj-lt"/>
                        </a:rPr>
                        <a:t>Kiểu câu</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699"/>
                    </a:solidFill>
                  </a:tcPr>
                </a:tc>
                <a:tc gridSpan="3">
                  <a:txBody>
                    <a:bodyPr/>
                    <a:lstStyle/>
                    <a:p>
                      <a:pPr algn="ctr">
                        <a:lnSpc>
                          <a:spcPct val="100000"/>
                        </a:lnSpc>
                        <a:spcAft>
                          <a:spcPts val="800"/>
                        </a:spcAft>
                      </a:pPr>
                      <a:r>
                        <a:rPr lang="vi-VN" sz="2200">
                          <a:solidFill>
                            <a:schemeClr val="tx1"/>
                          </a:solidFill>
                          <a:effectLst/>
                          <a:latin typeface="+mj-lt"/>
                        </a:rPr>
                        <a:t>Dấu hiệu nhận biết</a:t>
                      </a:r>
                      <a:endParaRPr lang="en-SG" sz="220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699"/>
                    </a:solidFill>
                  </a:tcPr>
                </a:tc>
                <a:tc hMerge="1">
                  <a:txBody>
                    <a:bodyPr/>
                    <a:lstStyle/>
                    <a:p>
                      <a:endParaRPr lang="en-SG"/>
                    </a:p>
                  </a:txBody>
                  <a:tcPr/>
                </a:tc>
                <a:tc hMerge="1">
                  <a:txBody>
                    <a:bodyPr/>
                    <a:lstStyle/>
                    <a:p>
                      <a:endParaRPr lang="en-SG"/>
                    </a:p>
                  </a:txBody>
                  <a:tcPr/>
                </a:tc>
                <a:tc>
                  <a:txBody>
                    <a:bodyPr/>
                    <a:lstStyle/>
                    <a:p>
                      <a:pPr algn="ctr">
                        <a:lnSpc>
                          <a:spcPct val="100000"/>
                        </a:lnSpc>
                        <a:spcAft>
                          <a:spcPts val="800"/>
                        </a:spcAft>
                      </a:pPr>
                      <a:r>
                        <a:rPr lang="vi-VN" sz="2200">
                          <a:solidFill>
                            <a:schemeClr val="tx1"/>
                          </a:solidFill>
                          <a:effectLst/>
                          <a:latin typeface="+mj-lt"/>
                        </a:rPr>
                        <a:t>Ví dụ</a:t>
                      </a:r>
                      <a:endParaRPr lang="en-SG" sz="220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D699"/>
                    </a:solidFill>
                  </a:tcPr>
                </a:tc>
                <a:extLst>
                  <a:ext uri="{0D108BD9-81ED-4DB2-BD59-A6C34878D82A}">
                    <a16:rowId xmlns:a16="http://schemas.microsoft.com/office/drawing/2014/main" val="3703527215"/>
                  </a:ext>
                </a:extLst>
              </a:tr>
              <a:tr h="518091">
                <a:tc vMerge="1">
                  <a:txBody>
                    <a:bodyPr/>
                    <a:lstStyle/>
                    <a:p>
                      <a:endParaRPr lang="en-SG"/>
                    </a:p>
                  </a:txBody>
                  <a:tcPr/>
                </a:tc>
                <a:tc>
                  <a:txBody>
                    <a:bodyPr/>
                    <a:lstStyle/>
                    <a:p>
                      <a:pPr algn="ctr">
                        <a:lnSpc>
                          <a:spcPct val="100000"/>
                        </a:lnSpc>
                        <a:spcAft>
                          <a:spcPts val="800"/>
                        </a:spcAft>
                      </a:pPr>
                      <a:r>
                        <a:rPr lang="vi-VN" sz="2200" b="1" i="1" dirty="0">
                          <a:solidFill>
                            <a:schemeClr val="tx1"/>
                          </a:solidFill>
                          <a:effectLst/>
                          <a:latin typeface="+mj-lt"/>
                        </a:rPr>
                        <a:t>Mục đích</a:t>
                      </a:r>
                      <a:endParaRPr lang="en-SG" sz="2200" b="1" i="1" dirty="0">
                        <a:solidFill>
                          <a:schemeClr val="tx1"/>
                        </a:solidFill>
                        <a:effectLst/>
                        <a:latin typeface="+mj-lt"/>
                      </a:endParaRPr>
                    </a:p>
                    <a:p>
                      <a:pPr algn="ctr">
                        <a:lnSpc>
                          <a:spcPct val="100000"/>
                        </a:lnSpc>
                        <a:spcAft>
                          <a:spcPts val="800"/>
                        </a:spcAft>
                      </a:pPr>
                      <a:r>
                        <a:rPr lang="vi-VN" sz="2200" b="1" i="1" dirty="0">
                          <a:solidFill>
                            <a:schemeClr val="tx1"/>
                          </a:solidFill>
                          <a:effectLst/>
                          <a:latin typeface="+mj-lt"/>
                        </a:rPr>
                        <a:t>(nội dung biểu đạt) </a:t>
                      </a:r>
                      <a:endParaRPr lang="en-SG" sz="2200" b="1" i="1"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ctr">
                        <a:lnSpc>
                          <a:spcPct val="100000"/>
                        </a:lnSpc>
                        <a:spcAft>
                          <a:spcPts val="800"/>
                        </a:spcAft>
                      </a:pPr>
                      <a:r>
                        <a:rPr lang="vi-VN" sz="2200" b="1" i="1" dirty="0">
                          <a:solidFill>
                            <a:schemeClr val="tx1"/>
                          </a:solidFill>
                          <a:effectLst/>
                          <a:latin typeface="+mj-lt"/>
                        </a:rPr>
                        <a:t>Từ ngữ đặc thù</a:t>
                      </a:r>
                      <a:endParaRPr lang="en-SG" sz="2200" b="1" i="1"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ctr">
                        <a:lnSpc>
                          <a:spcPct val="100000"/>
                        </a:lnSpc>
                        <a:spcAft>
                          <a:spcPts val="800"/>
                        </a:spcAft>
                      </a:pPr>
                      <a:r>
                        <a:rPr lang="vi-VN" sz="2200" b="1" i="1" dirty="0">
                          <a:solidFill>
                            <a:schemeClr val="tx1"/>
                          </a:solidFill>
                          <a:effectLst/>
                          <a:latin typeface="+mj-lt"/>
                        </a:rPr>
                        <a:t>Dấu kết thúc câu</a:t>
                      </a:r>
                      <a:endParaRPr lang="en-SG" sz="2200" b="1" i="1"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ctr">
                        <a:lnSpc>
                          <a:spcPct val="100000"/>
                        </a:lnSpc>
                        <a:spcAft>
                          <a:spcPts val="800"/>
                        </a:spcAft>
                      </a:pPr>
                      <a:r>
                        <a:rPr lang="vi-VN" sz="2200" dirty="0">
                          <a:solidFill>
                            <a:schemeClr val="tx1"/>
                          </a:solidFill>
                          <a:effectLst/>
                          <a:latin typeface="+mj-lt"/>
                        </a:rPr>
                        <a:t> </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extLst>
                  <a:ext uri="{0D108BD9-81ED-4DB2-BD59-A6C34878D82A}">
                    <a16:rowId xmlns:a16="http://schemas.microsoft.com/office/drawing/2014/main" val="52343131"/>
                  </a:ext>
                </a:extLst>
              </a:tr>
              <a:tr h="1146813">
                <a:tc>
                  <a:txBody>
                    <a:bodyPr/>
                    <a:lstStyle/>
                    <a:p>
                      <a:pPr algn="ctr">
                        <a:lnSpc>
                          <a:spcPct val="100000"/>
                        </a:lnSpc>
                        <a:spcAft>
                          <a:spcPts val="800"/>
                        </a:spcAft>
                      </a:pPr>
                      <a:r>
                        <a:rPr lang="vi-VN" sz="2200" dirty="0">
                          <a:solidFill>
                            <a:schemeClr val="tx1"/>
                          </a:solidFill>
                          <a:effectLst/>
                          <a:latin typeface="+mj-lt"/>
                        </a:rPr>
                        <a:t>Câu hỏi</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dirty="0">
                          <a:solidFill>
                            <a:srgbClr val="FFF4E3"/>
                          </a:solidFill>
                          <a:effectLst/>
                          <a:latin typeface="+mj-lt"/>
                        </a:rPr>
                        <a:t>dùng để hỏi</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Ai, gì, nào, tại sao, đâu, bao giờ, bao nhiêu, à, ư, hử, hả, (có)... không, (đã).. chưa...</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a:solidFill>
                            <a:srgbClr val="FFF4E3"/>
                          </a:solidFill>
                          <a:effectLst/>
                          <a:latin typeface="+mj-lt"/>
                        </a:rPr>
                        <a:t>dấu chấm hỏi</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a:solidFill>
                            <a:srgbClr val="FFF4E3"/>
                          </a:solidFill>
                          <a:effectLst/>
                          <a:latin typeface="+mj-lt"/>
                        </a:rPr>
                        <a:t>Theo bạn, dòng sông nào làm nên vẻ đẹp thơ mộng cho xứ Huế?</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1618494340"/>
                  </a:ext>
                </a:extLst>
              </a:tr>
              <a:tr h="678062">
                <a:tc>
                  <a:txBody>
                    <a:bodyPr/>
                    <a:lstStyle/>
                    <a:p>
                      <a:pPr algn="ctr">
                        <a:lnSpc>
                          <a:spcPct val="100000"/>
                        </a:lnSpc>
                        <a:spcAft>
                          <a:spcPts val="800"/>
                        </a:spcAft>
                      </a:pPr>
                      <a:r>
                        <a:rPr lang="vi-VN" sz="2200" dirty="0">
                          <a:solidFill>
                            <a:schemeClr val="tx1"/>
                          </a:solidFill>
                          <a:effectLst/>
                          <a:latin typeface="+mj-lt"/>
                        </a:rPr>
                        <a:t>Câu</a:t>
                      </a:r>
                      <a:r>
                        <a:rPr lang="en-US" sz="2200" dirty="0">
                          <a:solidFill>
                            <a:schemeClr val="tx1"/>
                          </a:solidFill>
                          <a:effectLst/>
                          <a:latin typeface="+mj-lt"/>
                        </a:rPr>
                        <a:t> </a:t>
                      </a:r>
                      <a:r>
                        <a:rPr lang="en-US" sz="2200" dirty="0" err="1">
                          <a:solidFill>
                            <a:schemeClr val="tx1"/>
                          </a:solidFill>
                          <a:effectLst/>
                          <a:latin typeface="+mj-lt"/>
                        </a:rPr>
                        <a:t>cầu</a:t>
                      </a:r>
                      <a:r>
                        <a:rPr lang="vi-VN" sz="2200" dirty="0">
                          <a:solidFill>
                            <a:schemeClr val="tx1"/>
                          </a:solidFill>
                          <a:effectLst/>
                          <a:latin typeface="+mj-lt"/>
                        </a:rPr>
                        <a:t> khiến</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a:solidFill>
                            <a:srgbClr val="FFF4E3"/>
                          </a:solidFill>
                          <a:effectLst/>
                          <a:latin typeface="+mj-lt"/>
                        </a:rPr>
                        <a:t>dùng để ra mệnh lệnh, yêu cầu, đề nghị khuyên bảo</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ctr">
                        <a:lnSpc>
                          <a:spcPct val="100000"/>
                        </a:lnSpc>
                        <a:spcAft>
                          <a:spcPts val="800"/>
                        </a:spcAft>
                      </a:pPr>
                      <a:r>
                        <a:rPr lang="vi-VN" sz="2200" dirty="0">
                          <a:solidFill>
                            <a:srgbClr val="FFF4E3"/>
                          </a:solidFill>
                          <a:effectLst/>
                          <a:latin typeface="+mj-lt"/>
                        </a:rPr>
                        <a:t>hãy, đừng, chớ, đi, thôi, nào,...</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ctr">
                        <a:lnSpc>
                          <a:spcPct val="100000"/>
                        </a:lnSpc>
                        <a:spcAft>
                          <a:spcPts val="800"/>
                        </a:spcAft>
                      </a:pPr>
                      <a:r>
                        <a:rPr lang="vi-VN" sz="2200" dirty="0">
                          <a:solidFill>
                            <a:srgbClr val="FFF4E3"/>
                          </a:solidFill>
                          <a:effectLst/>
                          <a:latin typeface="+mj-lt"/>
                        </a:rPr>
                        <a:t>dấu chấm than hoặc dấu chấm</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ctr">
                        <a:lnSpc>
                          <a:spcPct val="100000"/>
                        </a:lnSpc>
                        <a:spcAft>
                          <a:spcPts val="800"/>
                        </a:spcAft>
                      </a:pPr>
                      <a:r>
                        <a:rPr lang="vi-VN" sz="2200">
                          <a:solidFill>
                            <a:srgbClr val="FFF4E3"/>
                          </a:solidFill>
                          <a:effectLst/>
                          <a:latin typeface="+mj-lt"/>
                        </a:rPr>
                        <a:t> Cả lớp im lặng nào!</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751395394"/>
                  </a:ext>
                </a:extLst>
              </a:tr>
              <a:tr h="752467">
                <a:tc>
                  <a:txBody>
                    <a:bodyPr/>
                    <a:lstStyle/>
                    <a:p>
                      <a:pPr algn="ctr">
                        <a:lnSpc>
                          <a:spcPct val="100000"/>
                        </a:lnSpc>
                        <a:spcAft>
                          <a:spcPts val="800"/>
                        </a:spcAft>
                      </a:pPr>
                      <a:r>
                        <a:rPr lang="vi-VN" sz="2200" dirty="0">
                          <a:solidFill>
                            <a:schemeClr val="tx1"/>
                          </a:solidFill>
                          <a:effectLst/>
                          <a:latin typeface="+mj-lt"/>
                        </a:rPr>
                        <a:t>Câu cảm</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a:solidFill>
                            <a:srgbClr val="FFF4E3"/>
                          </a:solidFill>
                          <a:effectLst/>
                          <a:latin typeface="+mj-lt"/>
                        </a:rPr>
                        <a:t>dùng để bộc lộ cảm xúc của người nói hay người viết</a:t>
                      </a:r>
                      <a:endParaRPr lang="en-SG" sz="220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a:solidFill>
                            <a:srgbClr val="FFF4E3"/>
                          </a:solidFill>
                          <a:effectLst/>
                          <a:latin typeface="+mj-lt"/>
                        </a:rPr>
                        <a:t>Ôi, than ôi, hơi ôi (ơi), chao ôi (ơi), trời ơi (ôi),...</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dấu chấm than</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  Bác đã đi rồi sao, Bác ơi!</a:t>
                      </a:r>
                      <a:endParaRPr lang="en-SG" sz="2200" dirty="0">
                        <a:solidFill>
                          <a:srgbClr val="FFF4E3"/>
                        </a:solidFill>
                        <a:effectLst/>
                        <a:latin typeface="+mj-lt"/>
                      </a:endParaRPr>
                    </a:p>
                    <a:p>
                      <a:pPr algn="just">
                        <a:lnSpc>
                          <a:spcPct val="100000"/>
                        </a:lnSpc>
                        <a:spcAft>
                          <a:spcPts val="800"/>
                        </a:spcAft>
                      </a:pPr>
                      <a:r>
                        <a:rPr lang="vi-VN" sz="2200" dirty="0">
                          <a:solidFill>
                            <a:srgbClr val="FFF4E3"/>
                          </a:solidFill>
                          <a:effectLst/>
                          <a:latin typeface="+mj-lt"/>
                        </a:rPr>
                        <a:t>(Tố Hữu)</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3674574479"/>
                  </a:ext>
                </a:extLst>
              </a:tr>
              <a:tr h="1221218">
                <a:tc>
                  <a:txBody>
                    <a:bodyPr/>
                    <a:lstStyle/>
                    <a:p>
                      <a:pPr algn="ctr">
                        <a:lnSpc>
                          <a:spcPct val="100000"/>
                        </a:lnSpc>
                        <a:spcAft>
                          <a:spcPts val="800"/>
                        </a:spcAft>
                      </a:pPr>
                      <a:r>
                        <a:rPr lang="vi-VN" sz="2200" dirty="0">
                          <a:solidFill>
                            <a:schemeClr val="tx1"/>
                          </a:solidFill>
                          <a:effectLst/>
                          <a:latin typeface="+mj-lt"/>
                        </a:rPr>
                        <a:t>Câu kể</a:t>
                      </a:r>
                      <a:endParaRPr lang="en-SG" sz="2200" dirty="0">
                        <a:solidFill>
                          <a:schemeClr val="tx1"/>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CD"/>
                    </a:solidFill>
                  </a:tcPr>
                </a:tc>
                <a:tc>
                  <a:txBody>
                    <a:bodyPr/>
                    <a:lstStyle/>
                    <a:p>
                      <a:pPr algn="just">
                        <a:lnSpc>
                          <a:spcPct val="100000"/>
                        </a:lnSpc>
                        <a:spcAft>
                          <a:spcPts val="800"/>
                        </a:spcAft>
                      </a:pPr>
                      <a:r>
                        <a:rPr lang="vi-VN" sz="2200" dirty="0">
                          <a:solidFill>
                            <a:srgbClr val="FFF4E3"/>
                          </a:solidFill>
                          <a:effectLst/>
                          <a:latin typeface="+mj-lt"/>
                        </a:rPr>
                        <a:t>kể, nhận định, thông báo, miêu tả.... nhưng cũng có khi được dùng để yêu cầu, đề nghị hay bộc lộ cảm xúc</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 Từ ngữ đa dạng </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dấu chấm, cũng có thi bằng dấu chấm than hay chấm lửng</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tc>
                  <a:txBody>
                    <a:bodyPr/>
                    <a:lstStyle/>
                    <a:p>
                      <a:pPr algn="just">
                        <a:lnSpc>
                          <a:spcPct val="100000"/>
                        </a:lnSpc>
                        <a:spcAft>
                          <a:spcPts val="800"/>
                        </a:spcAft>
                      </a:pPr>
                      <a:r>
                        <a:rPr lang="vi-VN" sz="2200" dirty="0">
                          <a:solidFill>
                            <a:srgbClr val="FFF4E3"/>
                          </a:solidFill>
                          <a:effectLst/>
                          <a:latin typeface="+mj-lt"/>
                        </a:rPr>
                        <a:t>Lần đầu tiên tôi theo tía nuôi và thằng Cò đi ăn ong đây.</a:t>
                      </a:r>
                      <a:endParaRPr lang="en-SG" sz="2200" dirty="0">
                        <a:solidFill>
                          <a:srgbClr val="FFF4E3"/>
                        </a:solidFill>
                        <a:effectLst/>
                        <a:latin typeface="+mj-lt"/>
                      </a:endParaRPr>
                    </a:p>
                    <a:p>
                      <a:pPr algn="just">
                        <a:lnSpc>
                          <a:spcPct val="100000"/>
                        </a:lnSpc>
                        <a:spcAft>
                          <a:spcPts val="800"/>
                        </a:spcAft>
                      </a:pPr>
                      <a:r>
                        <a:rPr lang="vi-VN" sz="2200" dirty="0">
                          <a:solidFill>
                            <a:srgbClr val="FFF4E3"/>
                          </a:solidFill>
                          <a:effectLst/>
                          <a:latin typeface="+mj-lt"/>
                        </a:rPr>
                        <a:t>(Đoàn Giỏi)</a:t>
                      </a:r>
                      <a:endParaRPr lang="en-SG" sz="2200" dirty="0">
                        <a:solidFill>
                          <a:srgbClr val="FFF4E3"/>
                        </a:solidFill>
                        <a:effectLst/>
                        <a:latin typeface="+mj-lt"/>
                        <a:ea typeface="Calibri" panose="020F0502020204030204" pitchFamily="34" charset="0"/>
                        <a:cs typeface="Times New Roman" panose="02020603050405020304" pitchFamily="18" charset="0"/>
                      </a:endParaRPr>
                    </a:p>
                  </a:txBody>
                  <a:tcPr marL="50223" marR="50223"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4E3"/>
                    </a:solidFill>
                  </a:tcPr>
                </a:tc>
                <a:extLst>
                  <a:ext uri="{0D108BD9-81ED-4DB2-BD59-A6C34878D82A}">
                    <a16:rowId xmlns:a16="http://schemas.microsoft.com/office/drawing/2014/main" val="2542688964"/>
                  </a:ext>
                </a:extLst>
              </a:tr>
            </a:tbl>
          </a:graphicData>
        </a:graphic>
      </p:graphicFrame>
      <p:pic>
        <p:nvPicPr>
          <p:cNvPr id="7" name="图片 14">
            <a:extLst>
              <a:ext uri="{FF2B5EF4-FFF2-40B4-BE49-F238E27FC236}">
                <a16:creationId xmlns:a16="http://schemas.microsoft.com/office/drawing/2014/main" id="{0E86CF49-1286-E7E4-A75B-5AD5C4FB298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 t="-1" r="2811" b="42266"/>
          <a:stretch/>
        </p:blipFill>
        <p:spPr>
          <a:xfrm>
            <a:off x="-136237" y="5629769"/>
            <a:ext cx="2169753" cy="1242865"/>
          </a:xfrm>
          <a:prstGeom prst="rect">
            <a:avLst/>
          </a:prstGeom>
        </p:spPr>
      </p:pic>
      <p:sp>
        <p:nvSpPr>
          <p:cNvPr id="9" name="TextBox 8">
            <a:extLst>
              <a:ext uri="{FF2B5EF4-FFF2-40B4-BE49-F238E27FC236}">
                <a16:creationId xmlns:a16="http://schemas.microsoft.com/office/drawing/2014/main" id="{67274B6A-CE2F-B95A-56F8-34B0DBD43F92}"/>
              </a:ext>
            </a:extLst>
          </p:cNvPr>
          <p:cNvSpPr txBox="1"/>
          <p:nvPr/>
        </p:nvSpPr>
        <p:spPr>
          <a:xfrm>
            <a:off x="2773790" y="1539915"/>
            <a:ext cx="6230202" cy="430887"/>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dùng để hỏi</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21A62F61-8C93-F535-A690-791B2666A2EA}"/>
              </a:ext>
            </a:extLst>
          </p:cNvPr>
          <p:cNvSpPr txBox="1"/>
          <p:nvPr/>
        </p:nvSpPr>
        <p:spPr>
          <a:xfrm>
            <a:off x="2446360" y="2517618"/>
            <a:ext cx="2412242" cy="110799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dùng để ra mệnh lệnh, yêu cầu, đề nghị khuyên bảo</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A5D99D88-65E4-3818-6E5D-CC585E214AFF}"/>
              </a:ext>
            </a:extLst>
          </p:cNvPr>
          <p:cNvSpPr txBox="1"/>
          <p:nvPr/>
        </p:nvSpPr>
        <p:spPr>
          <a:xfrm>
            <a:off x="2446360" y="3566907"/>
            <a:ext cx="2412242" cy="110799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dùng để bộc lộ cảm xúc của người nói hay người viết</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CE2D341B-A069-5D49-7175-609A7AB1BCCA}"/>
              </a:ext>
            </a:extLst>
          </p:cNvPr>
          <p:cNvSpPr txBox="1"/>
          <p:nvPr/>
        </p:nvSpPr>
        <p:spPr>
          <a:xfrm>
            <a:off x="2446360" y="4661256"/>
            <a:ext cx="2412242" cy="2123658"/>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kể, nhận định, thông báo, miêu tả.... nhưng cũng có khi được dùng để yêu cầu, đề nghị hay bộc lộ cảm xúc</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1C6E9607-065D-D651-0118-96E3036EF87C}"/>
              </a:ext>
            </a:extLst>
          </p:cNvPr>
          <p:cNvSpPr txBox="1"/>
          <p:nvPr/>
        </p:nvSpPr>
        <p:spPr>
          <a:xfrm>
            <a:off x="4858602" y="1190643"/>
            <a:ext cx="3057099" cy="1446550"/>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Ai, gì, nào, tại sao, đâu, bao giờ, bao nhiêu, à, ư, hử, hả, (có)... không, (đã).. chưa...</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CD334057-3BDE-C847-CC0C-10A216C77E37}"/>
              </a:ext>
            </a:extLst>
          </p:cNvPr>
          <p:cNvSpPr txBox="1"/>
          <p:nvPr/>
        </p:nvSpPr>
        <p:spPr>
          <a:xfrm>
            <a:off x="4937821" y="2635139"/>
            <a:ext cx="2977880" cy="769441"/>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hãy, đừng, chớ, đi, thôi, nào,...</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3" name="TextBox 22">
            <a:extLst>
              <a:ext uri="{FF2B5EF4-FFF2-40B4-BE49-F238E27FC236}">
                <a16:creationId xmlns:a16="http://schemas.microsoft.com/office/drawing/2014/main" id="{2655101E-8156-EEC8-2233-B8947036CA05}"/>
              </a:ext>
            </a:extLst>
          </p:cNvPr>
          <p:cNvSpPr txBox="1"/>
          <p:nvPr/>
        </p:nvSpPr>
        <p:spPr>
          <a:xfrm>
            <a:off x="4937821" y="3566908"/>
            <a:ext cx="2977880" cy="110799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Ôi, than ôi, hơi ôi (ơi), chao ôi (ơi), trời ơi (ôi),...</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33C0CA5C-38CA-B644-46CC-7A342E268881}"/>
              </a:ext>
            </a:extLst>
          </p:cNvPr>
          <p:cNvSpPr txBox="1"/>
          <p:nvPr/>
        </p:nvSpPr>
        <p:spPr>
          <a:xfrm>
            <a:off x="4994839" y="5427074"/>
            <a:ext cx="6230202" cy="430887"/>
          </a:xfrm>
          <a:prstGeom prst="rect">
            <a:avLst/>
          </a:prstGeom>
          <a:noFill/>
        </p:spPr>
        <p:txBody>
          <a:bodyPr wrap="square">
            <a:spAutoFit/>
          </a:bodyPr>
          <a:lstStyle/>
          <a:p>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Từ ngữ đa dạng </a:t>
            </a:r>
            <a:endParaRPr lang="en-SG" dirty="0"/>
          </a:p>
        </p:txBody>
      </p:sp>
      <p:sp>
        <p:nvSpPr>
          <p:cNvPr id="27" name="TextBox 26">
            <a:extLst>
              <a:ext uri="{FF2B5EF4-FFF2-40B4-BE49-F238E27FC236}">
                <a16:creationId xmlns:a16="http://schemas.microsoft.com/office/drawing/2014/main" id="{F9C4153C-6915-99D4-F059-06F8F02FDAD6}"/>
              </a:ext>
            </a:extLst>
          </p:cNvPr>
          <p:cNvSpPr txBox="1"/>
          <p:nvPr/>
        </p:nvSpPr>
        <p:spPr>
          <a:xfrm>
            <a:off x="8073664" y="1587680"/>
            <a:ext cx="6230202" cy="430887"/>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dấu chấm hỏi</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29" name="TextBox 28">
            <a:extLst>
              <a:ext uri="{FF2B5EF4-FFF2-40B4-BE49-F238E27FC236}">
                <a16:creationId xmlns:a16="http://schemas.microsoft.com/office/drawing/2014/main" id="{76F44442-3834-2319-72FB-9C0DFD18D06C}"/>
              </a:ext>
            </a:extLst>
          </p:cNvPr>
          <p:cNvSpPr txBox="1"/>
          <p:nvPr/>
        </p:nvSpPr>
        <p:spPr>
          <a:xfrm>
            <a:off x="7955662" y="2609897"/>
            <a:ext cx="1911669" cy="769440"/>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dấu chấm than hoặc dấu chấm</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31" name="TextBox 30">
            <a:extLst>
              <a:ext uri="{FF2B5EF4-FFF2-40B4-BE49-F238E27FC236}">
                <a16:creationId xmlns:a16="http://schemas.microsoft.com/office/drawing/2014/main" id="{19D32D11-67F7-58CB-582E-319B9275301F}"/>
              </a:ext>
            </a:extLst>
          </p:cNvPr>
          <p:cNvSpPr txBox="1"/>
          <p:nvPr/>
        </p:nvSpPr>
        <p:spPr>
          <a:xfrm>
            <a:off x="7955662" y="3802988"/>
            <a:ext cx="7219666" cy="430887"/>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dấu chấm than</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33" name="TextBox 32">
            <a:extLst>
              <a:ext uri="{FF2B5EF4-FFF2-40B4-BE49-F238E27FC236}">
                <a16:creationId xmlns:a16="http://schemas.microsoft.com/office/drawing/2014/main" id="{A5B73697-C13A-8CFB-C7D7-3907B45E62E7}"/>
              </a:ext>
            </a:extLst>
          </p:cNvPr>
          <p:cNvSpPr txBox="1"/>
          <p:nvPr/>
        </p:nvSpPr>
        <p:spPr>
          <a:xfrm>
            <a:off x="7915701" y="4780743"/>
            <a:ext cx="1951630" cy="1446550"/>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dấu chấm, cũng có thi bằng dấu chấm than hay chấm lửng</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35" name="TextBox 34">
            <a:extLst>
              <a:ext uri="{FF2B5EF4-FFF2-40B4-BE49-F238E27FC236}">
                <a16:creationId xmlns:a16="http://schemas.microsoft.com/office/drawing/2014/main" id="{29217A6A-0D0E-B679-D5E1-45C567026D2F}"/>
              </a:ext>
            </a:extLst>
          </p:cNvPr>
          <p:cNvSpPr txBox="1"/>
          <p:nvPr/>
        </p:nvSpPr>
        <p:spPr>
          <a:xfrm>
            <a:off x="9907291" y="1185071"/>
            <a:ext cx="2183643" cy="1446550"/>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Theo bạn, dòng sông nào làm nên vẻ đẹp thơ mộng cho xứ Huế?</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37" name="TextBox 36">
            <a:extLst>
              <a:ext uri="{FF2B5EF4-FFF2-40B4-BE49-F238E27FC236}">
                <a16:creationId xmlns:a16="http://schemas.microsoft.com/office/drawing/2014/main" id="{E2B93A67-1E9E-80BE-75BB-A771DA67B9D6}"/>
              </a:ext>
            </a:extLst>
          </p:cNvPr>
          <p:cNvSpPr txBox="1"/>
          <p:nvPr/>
        </p:nvSpPr>
        <p:spPr>
          <a:xfrm>
            <a:off x="9995019" y="2664898"/>
            <a:ext cx="2183643" cy="769441"/>
          </a:xfrm>
          <a:prstGeom prst="rect">
            <a:avLst/>
          </a:prstGeom>
          <a:noFill/>
        </p:spPr>
        <p:txBody>
          <a:bodyPr wrap="square">
            <a:spAutoFit/>
          </a:bodyPr>
          <a:lstStyle/>
          <a:p>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Cả lớp im lặng nào!</a:t>
            </a:r>
            <a:endParaRPr lang="en-SG" dirty="0"/>
          </a:p>
        </p:txBody>
      </p:sp>
      <p:sp>
        <p:nvSpPr>
          <p:cNvPr id="39" name="TextBox 38">
            <a:extLst>
              <a:ext uri="{FF2B5EF4-FFF2-40B4-BE49-F238E27FC236}">
                <a16:creationId xmlns:a16="http://schemas.microsoft.com/office/drawing/2014/main" id="{4AC2C145-CAAF-041C-0CDE-0BA799017259}"/>
              </a:ext>
            </a:extLst>
          </p:cNvPr>
          <p:cNvSpPr txBox="1"/>
          <p:nvPr/>
        </p:nvSpPr>
        <p:spPr>
          <a:xfrm>
            <a:off x="9946550" y="3566262"/>
            <a:ext cx="2183643" cy="1210588"/>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Bác đã đi rồi sao, Bác ơi!</a:t>
            </a:r>
            <a:endParaRPr kumimoji="0" lang="en-SG" sz="2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(Tố Hữu)</a:t>
            </a:r>
            <a:endParaRPr kumimoji="0" lang="en-SG" sz="220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endParaRPr>
          </a:p>
        </p:txBody>
      </p:sp>
      <p:sp>
        <p:nvSpPr>
          <p:cNvPr id="41" name="TextBox 40">
            <a:extLst>
              <a:ext uri="{FF2B5EF4-FFF2-40B4-BE49-F238E27FC236}">
                <a16:creationId xmlns:a16="http://schemas.microsoft.com/office/drawing/2014/main" id="{0D3CD8AE-284B-D975-E467-6C2BCDD2DAC8}"/>
              </a:ext>
            </a:extLst>
          </p:cNvPr>
          <p:cNvSpPr txBox="1"/>
          <p:nvPr/>
        </p:nvSpPr>
        <p:spPr>
          <a:xfrm>
            <a:off x="9946550" y="4764484"/>
            <a:ext cx="2104424" cy="1887696"/>
          </a:xfrm>
          <a:prstGeom prst="rect">
            <a:avLst/>
          </a:prstGeom>
          <a:noFill/>
        </p:spPr>
        <p:txBody>
          <a:bodyPr wrap="square">
            <a:spAutoFit/>
          </a:bodyPr>
          <a:lstStyle/>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Lần đầu tiên tôi theo tía nuôi và thằng Cò đi ăn ong đây.</a:t>
            </a:r>
            <a:endParaRPr kumimoji="0" lang="en-SG" sz="2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914354" rtl="0" eaLnBrk="1" fontAlgn="auto" latinLnBrk="0" hangingPunct="1">
              <a:lnSpc>
                <a:spcPct val="100000"/>
              </a:lnSpc>
              <a:spcBef>
                <a:spcPts val="0"/>
              </a:spcBef>
              <a:spcAft>
                <a:spcPts val="80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(Đoàn Giỏi)</a:t>
            </a:r>
            <a:endParaRPr lang="en-SG" dirty="0"/>
          </a:p>
        </p:txBody>
      </p:sp>
    </p:spTree>
    <p:extLst>
      <p:ext uri="{BB962C8B-B14F-4D97-AF65-F5344CB8AC3E}">
        <p14:creationId xmlns:p14="http://schemas.microsoft.com/office/powerpoint/2010/main" val="2472043406"/>
      </p:ext>
    </p:extLst>
  </p:cSld>
  <p:clrMapOvr>
    <a:masterClrMapping/>
  </p:clrMapOvr>
  <mc:AlternateContent xmlns:mc="http://schemas.openxmlformats.org/markup-compatibility/2006" xmlns:p14="http://schemas.microsoft.com/office/powerpoint/2010/main">
    <mc:Choice Requires="p14">
      <p:transition spd="slow" p14:dur="3000" advClick="0" advTm="3000">
        <p14:conveyor dir="l"/>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1000"/>
                                        <p:tgtEl>
                                          <p:spTgt spid="35"/>
                                        </p:tgtEl>
                                      </p:cBhvr>
                                    </p:animEffect>
                                    <p:anim calcmode="lin" valueType="num">
                                      <p:cBhvr>
                                        <p:cTn id="29" dur="1000" fill="hold"/>
                                        <p:tgtEl>
                                          <p:spTgt spid="35"/>
                                        </p:tgtEl>
                                        <p:attrNameLst>
                                          <p:attrName>ppt_x</p:attrName>
                                        </p:attrNameLst>
                                      </p:cBhvr>
                                      <p:tavLst>
                                        <p:tav tm="0">
                                          <p:val>
                                            <p:strVal val="#ppt_x"/>
                                          </p:val>
                                        </p:tav>
                                        <p:tav tm="100000">
                                          <p:val>
                                            <p:strVal val="#ppt_x"/>
                                          </p:val>
                                        </p:tav>
                                      </p:tavLst>
                                    </p:anim>
                                    <p:anim calcmode="lin" valueType="num">
                                      <p:cBhvr>
                                        <p:cTn id="30"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9"/>
                                        </p:tgtEl>
                                        <p:attrNameLst>
                                          <p:attrName>style.visibility</p:attrName>
                                        </p:attrNameLst>
                                      </p:cBhvr>
                                      <p:to>
                                        <p:strVal val="visible"/>
                                      </p:to>
                                    </p:set>
                                    <p:animEffect transition="in" filter="fade">
                                      <p:cBhvr>
                                        <p:cTn id="49" dur="1000"/>
                                        <p:tgtEl>
                                          <p:spTgt spid="29"/>
                                        </p:tgtEl>
                                      </p:cBhvr>
                                    </p:animEffect>
                                    <p:anim calcmode="lin" valueType="num">
                                      <p:cBhvr>
                                        <p:cTn id="50" dur="1000" fill="hold"/>
                                        <p:tgtEl>
                                          <p:spTgt spid="29"/>
                                        </p:tgtEl>
                                        <p:attrNameLst>
                                          <p:attrName>ppt_x</p:attrName>
                                        </p:attrNameLst>
                                      </p:cBhvr>
                                      <p:tavLst>
                                        <p:tav tm="0">
                                          <p:val>
                                            <p:strVal val="#ppt_x"/>
                                          </p:val>
                                        </p:tav>
                                        <p:tav tm="100000">
                                          <p:val>
                                            <p:strVal val="#ppt_x"/>
                                          </p:val>
                                        </p:tav>
                                      </p:tavLst>
                                    </p:anim>
                                    <p:anim calcmode="lin" valueType="num">
                                      <p:cBhvr>
                                        <p:cTn id="51"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7"/>
                                        </p:tgtEl>
                                        <p:attrNameLst>
                                          <p:attrName>style.visibility</p:attrName>
                                        </p:attrNameLst>
                                      </p:cBhvr>
                                      <p:to>
                                        <p:strVal val="visible"/>
                                      </p:to>
                                    </p:set>
                                    <p:animEffect transition="in" filter="fade">
                                      <p:cBhvr>
                                        <p:cTn id="56" dur="1000"/>
                                        <p:tgtEl>
                                          <p:spTgt spid="37"/>
                                        </p:tgtEl>
                                      </p:cBhvr>
                                    </p:animEffect>
                                    <p:anim calcmode="lin" valueType="num">
                                      <p:cBhvr>
                                        <p:cTn id="57" dur="1000" fill="hold"/>
                                        <p:tgtEl>
                                          <p:spTgt spid="37"/>
                                        </p:tgtEl>
                                        <p:attrNameLst>
                                          <p:attrName>ppt_x</p:attrName>
                                        </p:attrNameLst>
                                      </p:cBhvr>
                                      <p:tavLst>
                                        <p:tav tm="0">
                                          <p:val>
                                            <p:strVal val="#ppt_x"/>
                                          </p:val>
                                        </p:tav>
                                        <p:tav tm="100000">
                                          <p:val>
                                            <p:strVal val="#ppt_x"/>
                                          </p:val>
                                        </p:tav>
                                      </p:tavLst>
                                    </p:anim>
                                    <p:anim calcmode="lin" valueType="num">
                                      <p:cBhvr>
                                        <p:cTn id="58"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fade">
                                      <p:cBhvr>
                                        <p:cTn id="63" dur="1000"/>
                                        <p:tgtEl>
                                          <p:spTgt spid="15"/>
                                        </p:tgtEl>
                                      </p:cBhvr>
                                    </p:animEffect>
                                    <p:anim calcmode="lin" valueType="num">
                                      <p:cBhvr>
                                        <p:cTn id="64" dur="1000" fill="hold"/>
                                        <p:tgtEl>
                                          <p:spTgt spid="15"/>
                                        </p:tgtEl>
                                        <p:attrNameLst>
                                          <p:attrName>ppt_x</p:attrName>
                                        </p:attrNameLst>
                                      </p:cBhvr>
                                      <p:tavLst>
                                        <p:tav tm="0">
                                          <p:val>
                                            <p:strVal val="#ppt_x"/>
                                          </p:val>
                                        </p:tav>
                                        <p:tav tm="100000">
                                          <p:val>
                                            <p:strVal val="#ppt_x"/>
                                          </p:val>
                                        </p:tav>
                                      </p:tavLst>
                                    </p:anim>
                                    <p:anim calcmode="lin" valueType="num">
                                      <p:cBhvr>
                                        <p:cTn id="6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3"/>
                                        </p:tgtEl>
                                        <p:attrNameLst>
                                          <p:attrName>style.visibility</p:attrName>
                                        </p:attrNameLst>
                                      </p:cBhvr>
                                      <p:to>
                                        <p:strVal val="visible"/>
                                      </p:to>
                                    </p:set>
                                    <p:animEffect transition="in" filter="fade">
                                      <p:cBhvr>
                                        <p:cTn id="70" dur="1000"/>
                                        <p:tgtEl>
                                          <p:spTgt spid="23"/>
                                        </p:tgtEl>
                                      </p:cBhvr>
                                    </p:animEffect>
                                    <p:anim calcmode="lin" valueType="num">
                                      <p:cBhvr>
                                        <p:cTn id="71" dur="1000" fill="hold"/>
                                        <p:tgtEl>
                                          <p:spTgt spid="23"/>
                                        </p:tgtEl>
                                        <p:attrNameLst>
                                          <p:attrName>ppt_x</p:attrName>
                                        </p:attrNameLst>
                                      </p:cBhvr>
                                      <p:tavLst>
                                        <p:tav tm="0">
                                          <p:val>
                                            <p:strVal val="#ppt_x"/>
                                          </p:val>
                                        </p:tav>
                                        <p:tav tm="100000">
                                          <p:val>
                                            <p:strVal val="#ppt_x"/>
                                          </p:val>
                                        </p:tav>
                                      </p:tavLst>
                                    </p:anim>
                                    <p:anim calcmode="lin" valueType="num">
                                      <p:cBhvr>
                                        <p:cTn id="72"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fade">
                                      <p:cBhvr>
                                        <p:cTn id="77" dur="1000"/>
                                        <p:tgtEl>
                                          <p:spTgt spid="31"/>
                                        </p:tgtEl>
                                      </p:cBhvr>
                                    </p:animEffect>
                                    <p:anim calcmode="lin" valueType="num">
                                      <p:cBhvr>
                                        <p:cTn id="78" dur="1000" fill="hold"/>
                                        <p:tgtEl>
                                          <p:spTgt spid="31"/>
                                        </p:tgtEl>
                                        <p:attrNameLst>
                                          <p:attrName>ppt_x</p:attrName>
                                        </p:attrNameLst>
                                      </p:cBhvr>
                                      <p:tavLst>
                                        <p:tav tm="0">
                                          <p:val>
                                            <p:strVal val="#ppt_x"/>
                                          </p:val>
                                        </p:tav>
                                        <p:tav tm="100000">
                                          <p:val>
                                            <p:strVal val="#ppt_x"/>
                                          </p:val>
                                        </p:tav>
                                      </p:tavLst>
                                    </p:anim>
                                    <p:anim calcmode="lin" valueType="num">
                                      <p:cBhvr>
                                        <p:cTn id="7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9"/>
                                        </p:tgtEl>
                                        <p:attrNameLst>
                                          <p:attrName>style.visibility</p:attrName>
                                        </p:attrNameLst>
                                      </p:cBhvr>
                                      <p:to>
                                        <p:strVal val="visible"/>
                                      </p:to>
                                    </p:set>
                                    <p:animEffect transition="in" filter="fade">
                                      <p:cBhvr>
                                        <p:cTn id="84" dur="1000"/>
                                        <p:tgtEl>
                                          <p:spTgt spid="39"/>
                                        </p:tgtEl>
                                      </p:cBhvr>
                                    </p:animEffect>
                                    <p:anim calcmode="lin" valueType="num">
                                      <p:cBhvr>
                                        <p:cTn id="85" dur="1000" fill="hold"/>
                                        <p:tgtEl>
                                          <p:spTgt spid="39"/>
                                        </p:tgtEl>
                                        <p:attrNameLst>
                                          <p:attrName>ppt_x</p:attrName>
                                        </p:attrNameLst>
                                      </p:cBhvr>
                                      <p:tavLst>
                                        <p:tav tm="0">
                                          <p:val>
                                            <p:strVal val="#ppt_x"/>
                                          </p:val>
                                        </p:tav>
                                        <p:tav tm="100000">
                                          <p:val>
                                            <p:strVal val="#ppt_x"/>
                                          </p:val>
                                        </p:tav>
                                      </p:tavLst>
                                    </p:anim>
                                    <p:anim calcmode="lin" valueType="num">
                                      <p:cBhvr>
                                        <p:cTn id="86"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Effect transition="in" filter="fade">
                                      <p:cBhvr>
                                        <p:cTn id="91" dur="1000"/>
                                        <p:tgtEl>
                                          <p:spTgt spid="17"/>
                                        </p:tgtEl>
                                      </p:cBhvr>
                                    </p:animEffect>
                                    <p:anim calcmode="lin" valueType="num">
                                      <p:cBhvr>
                                        <p:cTn id="92" dur="1000" fill="hold"/>
                                        <p:tgtEl>
                                          <p:spTgt spid="17"/>
                                        </p:tgtEl>
                                        <p:attrNameLst>
                                          <p:attrName>ppt_x</p:attrName>
                                        </p:attrNameLst>
                                      </p:cBhvr>
                                      <p:tavLst>
                                        <p:tav tm="0">
                                          <p:val>
                                            <p:strVal val="#ppt_x"/>
                                          </p:val>
                                        </p:tav>
                                        <p:tav tm="100000">
                                          <p:val>
                                            <p:strVal val="#ppt_x"/>
                                          </p:val>
                                        </p:tav>
                                      </p:tavLst>
                                    </p:anim>
                                    <p:anim calcmode="lin" valueType="num">
                                      <p:cBhvr>
                                        <p:cTn id="9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1000"/>
                                        <p:tgtEl>
                                          <p:spTgt spid="25"/>
                                        </p:tgtEl>
                                      </p:cBhvr>
                                    </p:animEffect>
                                    <p:anim calcmode="lin" valueType="num">
                                      <p:cBhvr>
                                        <p:cTn id="99" dur="1000" fill="hold"/>
                                        <p:tgtEl>
                                          <p:spTgt spid="25"/>
                                        </p:tgtEl>
                                        <p:attrNameLst>
                                          <p:attrName>ppt_x</p:attrName>
                                        </p:attrNameLst>
                                      </p:cBhvr>
                                      <p:tavLst>
                                        <p:tav tm="0">
                                          <p:val>
                                            <p:strVal val="#ppt_x"/>
                                          </p:val>
                                        </p:tav>
                                        <p:tav tm="100000">
                                          <p:val>
                                            <p:strVal val="#ppt_x"/>
                                          </p:val>
                                        </p:tav>
                                      </p:tavLst>
                                    </p:anim>
                                    <p:anim calcmode="lin" valueType="num">
                                      <p:cBhvr>
                                        <p:cTn id="100"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33"/>
                                        </p:tgtEl>
                                        <p:attrNameLst>
                                          <p:attrName>style.visibility</p:attrName>
                                        </p:attrNameLst>
                                      </p:cBhvr>
                                      <p:to>
                                        <p:strVal val="visible"/>
                                      </p:to>
                                    </p:set>
                                    <p:animEffect transition="in" filter="fade">
                                      <p:cBhvr>
                                        <p:cTn id="105" dur="1000"/>
                                        <p:tgtEl>
                                          <p:spTgt spid="33"/>
                                        </p:tgtEl>
                                      </p:cBhvr>
                                    </p:animEffect>
                                    <p:anim calcmode="lin" valueType="num">
                                      <p:cBhvr>
                                        <p:cTn id="106" dur="1000" fill="hold"/>
                                        <p:tgtEl>
                                          <p:spTgt spid="33"/>
                                        </p:tgtEl>
                                        <p:attrNameLst>
                                          <p:attrName>ppt_x</p:attrName>
                                        </p:attrNameLst>
                                      </p:cBhvr>
                                      <p:tavLst>
                                        <p:tav tm="0">
                                          <p:val>
                                            <p:strVal val="#ppt_x"/>
                                          </p:val>
                                        </p:tav>
                                        <p:tav tm="100000">
                                          <p:val>
                                            <p:strVal val="#ppt_x"/>
                                          </p:val>
                                        </p:tav>
                                      </p:tavLst>
                                    </p:anim>
                                    <p:anim calcmode="lin" valueType="num">
                                      <p:cBhvr>
                                        <p:cTn id="107"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1"/>
                                        </p:tgtEl>
                                        <p:attrNameLst>
                                          <p:attrName>style.visibility</p:attrName>
                                        </p:attrNameLst>
                                      </p:cBhvr>
                                      <p:to>
                                        <p:strVal val="visible"/>
                                      </p:to>
                                    </p:set>
                                    <p:animEffect transition="in" filter="fade">
                                      <p:cBhvr>
                                        <p:cTn id="112" dur="1000"/>
                                        <p:tgtEl>
                                          <p:spTgt spid="41"/>
                                        </p:tgtEl>
                                      </p:cBhvr>
                                    </p:animEffect>
                                    <p:anim calcmode="lin" valueType="num">
                                      <p:cBhvr>
                                        <p:cTn id="113" dur="1000" fill="hold"/>
                                        <p:tgtEl>
                                          <p:spTgt spid="41"/>
                                        </p:tgtEl>
                                        <p:attrNameLst>
                                          <p:attrName>ppt_x</p:attrName>
                                        </p:attrNameLst>
                                      </p:cBhvr>
                                      <p:tavLst>
                                        <p:tav tm="0">
                                          <p:val>
                                            <p:strVal val="#ppt_x"/>
                                          </p:val>
                                        </p:tav>
                                        <p:tav tm="100000">
                                          <p:val>
                                            <p:strVal val="#ppt_x"/>
                                          </p:val>
                                        </p:tav>
                                      </p:tavLst>
                                    </p:anim>
                                    <p:anim calcmode="lin" valueType="num">
                                      <p:cBhvr>
                                        <p:cTn id="11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5" grpId="0"/>
      <p:bldP spid="17" grpId="0"/>
      <p:bldP spid="19" grpId="0"/>
      <p:bldP spid="21" grpId="0"/>
      <p:bldP spid="23" grpId="0"/>
      <p:bldP spid="25" grpId="0"/>
      <p:bldP spid="27" grpId="0"/>
      <p:bldP spid="29" grpId="0"/>
      <p:bldP spid="31" grpId="0"/>
      <p:bldP spid="33" grpId="0"/>
      <p:bldP spid="35" grpId="0"/>
      <p:bldP spid="37" grpId="0"/>
      <p:bldP spid="39" grpId="0"/>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D15B16-19BA-E97A-4E22-BBEE07F386A1}"/>
              </a:ext>
            </a:extLst>
          </p:cNvPr>
          <p:cNvPicPr>
            <a:picLocks noChangeAspect="1"/>
          </p:cNvPicPr>
          <p:nvPr/>
        </p:nvPicPr>
        <p:blipFill>
          <a:blip r:embed="rId2"/>
          <a:stretch>
            <a:fillRect/>
          </a:stretch>
        </p:blipFill>
        <p:spPr>
          <a:xfrm>
            <a:off x="0" y="1673"/>
            <a:ext cx="12192000" cy="6854653"/>
          </a:xfrm>
          <a:prstGeom prst="rect">
            <a:avLst/>
          </a:prstGeom>
        </p:spPr>
      </p:pic>
      <p:pic>
        <p:nvPicPr>
          <p:cNvPr id="6" name="图片 7">
            <a:extLst>
              <a:ext uri="{FF2B5EF4-FFF2-40B4-BE49-F238E27FC236}">
                <a16:creationId xmlns:a16="http://schemas.microsoft.com/office/drawing/2014/main" id="{BBBAC4B3-77D3-55BE-E63E-8905325BD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02607"/>
            <a:ext cx="1325217" cy="1053719"/>
          </a:xfrm>
          <a:prstGeom prst="rect">
            <a:avLst/>
          </a:prstGeom>
        </p:spPr>
      </p:pic>
      <p:sp>
        <p:nvSpPr>
          <p:cNvPr id="7" name="文本框 8">
            <a:extLst>
              <a:ext uri="{FF2B5EF4-FFF2-40B4-BE49-F238E27FC236}">
                <a16:creationId xmlns:a16="http://schemas.microsoft.com/office/drawing/2014/main" id="{7165135B-2517-E21E-B2B6-30BDA3F50D3C}"/>
              </a:ext>
            </a:extLst>
          </p:cNvPr>
          <p:cNvSpPr txBox="1"/>
          <p:nvPr/>
        </p:nvSpPr>
        <p:spPr>
          <a:xfrm>
            <a:off x="1105708" y="688199"/>
            <a:ext cx="10619537" cy="646331"/>
          </a:xfrm>
          <a:prstGeom prst="rect">
            <a:avLst/>
          </a:prstGeom>
          <a:noFill/>
        </p:spPr>
        <p:txBody>
          <a:bodyPr wrap="square" rtlCol="0">
            <a:spAutoFit/>
          </a:bodyPr>
          <a:lstStyle/>
          <a:p>
            <a:r>
              <a:rPr lang="en-US" sz="3600" b="1" dirty="0">
                <a:solidFill>
                  <a:schemeClr val="accent2">
                    <a:lumMod val="75000"/>
                  </a:schemeClr>
                </a:solidFill>
                <a:latin typeface="Times New Roman" panose="02020603050405020304" pitchFamily="18" charset="0"/>
                <a:cs typeface="Times New Roman" panose="02020603050405020304" pitchFamily="18" charset="0"/>
              </a:rPr>
              <a:t>2. </a:t>
            </a:r>
            <a:r>
              <a:rPr lang="vi-VN" sz="3600" b="1" dirty="0">
                <a:solidFill>
                  <a:schemeClr val="accent2">
                    <a:lumMod val="75000"/>
                  </a:schemeClr>
                </a:solidFill>
                <a:latin typeface="Times New Roman" panose="02020603050405020304" pitchFamily="18" charset="0"/>
                <a:cs typeface="Times New Roman" panose="02020603050405020304" pitchFamily="18" charset="0"/>
              </a:rPr>
              <a:t>Lưu</a:t>
            </a:r>
            <a:r>
              <a:rPr lang="en-US" sz="3600" b="1" dirty="0">
                <a:solidFill>
                  <a:schemeClr val="accent2">
                    <a:lumMod val="75000"/>
                  </a:schemeClr>
                </a:solidFill>
                <a:latin typeface="Times New Roman" panose="02020603050405020304" pitchFamily="18" charset="0"/>
                <a:cs typeface="Times New Roman" panose="02020603050405020304" pitchFamily="18" charset="0"/>
              </a:rPr>
              <a:t> ý</a:t>
            </a:r>
            <a:endParaRPr lang="en-SG" sz="3600" dirty="0">
              <a:solidFill>
                <a:schemeClr val="accent2">
                  <a:lumMod val="75000"/>
                </a:schemeClr>
              </a:solidFill>
              <a:latin typeface="Times New Roman" panose="02020603050405020304" pitchFamily="18" charset="0"/>
              <a:cs typeface="Times New Roman" panose="02020603050405020304" pitchFamily="18" charset="0"/>
            </a:endParaRPr>
          </a:p>
        </p:txBody>
      </p:sp>
      <p:grpSp>
        <p:nvGrpSpPr>
          <p:cNvPr id="9" name="Google Shape;7419;p83">
            <a:extLst>
              <a:ext uri="{FF2B5EF4-FFF2-40B4-BE49-F238E27FC236}">
                <a16:creationId xmlns:a16="http://schemas.microsoft.com/office/drawing/2014/main" id="{484D8D82-82F5-9CE7-8F7E-E21C32CDBC4A}"/>
              </a:ext>
            </a:extLst>
          </p:cNvPr>
          <p:cNvGrpSpPr/>
          <p:nvPr/>
        </p:nvGrpSpPr>
        <p:grpSpPr>
          <a:xfrm>
            <a:off x="578361" y="3734202"/>
            <a:ext cx="2524015" cy="2794763"/>
            <a:chOff x="2596425" y="2304576"/>
            <a:chExt cx="1851376" cy="2107312"/>
          </a:xfrm>
        </p:grpSpPr>
        <p:sp>
          <p:nvSpPr>
            <p:cNvPr id="10" name="Google Shape;7420;p83">
              <a:extLst>
                <a:ext uri="{FF2B5EF4-FFF2-40B4-BE49-F238E27FC236}">
                  <a16:creationId xmlns:a16="http://schemas.microsoft.com/office/drawing/2014/main" id="{28539145-D4D0-20B2-46A6-8B79A835BC76}"/>
                </a:ext>
              </a:extLst>
            </p:cNvPr>
            <p:cNvSpPr/>
            <p:nvPr/>
          </p:nvSpPr>
          <p:spPr>
            <a:xfrm>
              <a:off x="3047076" y="2304576"/>
              <a:ext cx="1049316" cy="1026203"/>
            </a:xfrm>
            <a:custGeom>
              <a:avLst/>
              <a:gdLst/>
              <a:ahLst/>
              <a:cxnLst/>
              <a:rect l="l" t="t" r="r" b="b"/>
              <a:pathLst>
                <a:path w="11123" h="10878" extrusionOk="0">
                  <a:moveTo>
                    <a:pt x="6110" y="1"/>
                  </a:moveTo>
                  <a:cubicBezTo>
                    <a:pt x="6022" y="1"/>
                    <a:pt x="5920" y="1"/>
                    <a:pt x="5832" y="15"/>
                  </a:cubicBezTo>
                  <a:cubicBezTo>
                    <a:pt x="5554" y="29"/>
                    <a:pt x="5291" y="89"/>
                    <a:pt x="5027" y="177"/>
                  </a:cubicBezTo>
                  <a:lnTo>
                    <a:pt x="4939" y="177"/>
                  </a:lnTo>
                  <a:cubicBezTo>
                    <a:pt x="4851" y="163"/>
                    <a:pt x="4763" y="149"/>
                    <a:pt x="4675" y="131"/>
                  </a:cubicBezTo>
                  <a:cubicBezTo>
                    <a:pt x="4499" y="103"/>
                    <a:pt x="4323" y="75"/>
                    <a:pt x="4147" y="75"/>
                  </a:cubicBezTo>
                  <a:lnTo>
                    <a:pt x="4105" y="75"/>
                  </a:lnTo>
                  <a:cubicBezTo>
                    <a:pt x="3855" y="75"/>
                    <a:pt x="3620" y="131"/>
                    <a:pt x="3384" y="219"/>
                  </a:cubicBezTo>
                  <a:cubicBezTo>
                    <a:pt x="3282" y="265"/>
                    <a:pt x="3166" y="307"/>
                    <a:pt x="3064" y="367"/>
                  </a:cubicBezTo>
                  <a:cubicBezTo>
                    <a:pt x="2962" y="426"/>
                    <a:pt x="2856" y="500"/>
                    <a:pt x="2754" y="571"/>
                  </a:cubicBezTo>
                  <a:cubicBezTo>
                    <a:pt x="2652" y="659"/>
                    <a:pt x="2564" y="747"/>
                    <a:pt x="2477" y="834"/>
                  </a:cubicBezTo>
                  <a:cubicBezTo>
                    <a:pt x="2403" y="922"/>
                    <a:pt x="2329" y="1010"/>
                    <a:pt x="2258" y="1130"/>
                  </a:cubicBezTo>
                  <a:cubicBezTo>
                    <a:pt x="2037" y="1468"/>
                    <a:pt x="1921" y="1876"/>
                    <a:pt x="1833" y="2259"/>
                  </a:cubicBezTo>
                  <a:cubicBezTo>
                    <a:pt x="1819" y="2347"/>
                    <a:pt x="1787" y="2435"/>
                    <a:pt x="1773" y="2505"/>
                  </a:cubicBezTo>
                  <a:cubicBezTo>
                    <a:pt x="1713" y="2829"/>
                    <a:pt x="1643" y="3138"/>
                    <a:pt x="1523" y="3444"/>
                  </a:cubicBezTo>
                  <a:lnTo>
                    <a:pt x="1523" y="3430"/>
                  </a:lnTo>
                  <a:cubicBezTo>
                    <a:pt x="1449" y="3606"/>
                    <a:pt x="1361" y="3796"/>
                    <a:pt x="1245" y="3986"/>
                  </a:cubicBezTo>
                  <a:cubicBezTo>
                    <a:pt x="1172" y="4134"/>
                    <a:pt x="1084" y="4282"/>
                    <a:pt x="996" y="4412"/>
                  </a:cubicBezTo>
                  <a:lnTo>
                    <a:pt x="982" y="4426"/>
                  </a:lnTo>
                  <a:lnTo>
                    <a:pt x="922" y="4514"/>
                  </a:lnTo>
                  <a:cubicBezTo>
                    <a:pt x="732" y="4837"/>
                    <a:pt x="528" y="5189"/>
                    <a:pt x="412" y="5569"/>
                  </a:cubicBezTo>
                  <a:cubicBezTo>
                    <a:pt x="278" y="5819"/>
                    <a:pt x="190" y="6054"/>
                    <a:pt x="116" y="6273"/>
                  </a:cubicBezTo>
                  <a:cubicBezTo>
                    <a:pt x="42" y="6522"/>
                    <a:pt x="14" y="6772"/>
                    <a:pt x="0" y="7022"/>
                  </a:cubicBezTo>
                  <a:cubicBezTo>
                    <a:pt x="0" y="7286"/>
                    <a:pt x="28" y="7564"/>
                    <a:pt x="116" y="7841"/>
                  </a:cubicBezTo>
                  <a:cubicBezTo>
                    <a:pt x="148" y="7989"/>
                    <a:pt x="204" y="8119"/>
                    <a:pt x="264" y="8281"/>
                  </a:cubicBezTo>
                  <a:cubicBezTo>
                    <a:pt x="306" y="8383"/>
                    <a:pt x="366" y="8485"/>
                    <a:pt x="426" y="8591"/>
                  </a:cubicBezTo>
                  <a:cubicBezTo>
                    <a:pt x="528" y="8781"/>
                    <a:pt x="644" y="8956"/>
                    <a:pt x="792" y="9132"/>
                  </a:cubicBezTo>
                  <a:cubicBezTo>
                    <a:pt x="1070" y="9452"/>
                    <a:pt x="1407" y="9748"/>
                    <a:pt x="1801" y="9998"/>
                  </a:cubicBezTo>
                  <a:cubicBezTo>
                    <a:pt x="2171" y="10216"/>
                    <a:pt x="2579" y="10406"/>
                    <a:pt x="3050" y="10539"/>
                  </a:cubicBezTo>
                  <a:cubicBezTo>
                    <a:pt x="3472" y="10669"/>
                    <a:pt x="3943" y="10772"/>
                    <a:pt x="4425" y="10831"/>
                  </a:cubicBezTo>
                  <a:cubicBezTo>
                    <a:pt x="4735" y="10859"/>
                    <a:pt x="5041" y="10877"/>
                    <a:pt x="5350" y="10877"/>
                  </a:cubicBezTo>
                  <a:cubicBezTo>
                    <a:pt x="5512" y="10877"/>
                    <a:pt x="5688" y="10877"/>
                    <a:pt x="5846" y="10859"/>
                  </a:cubicBezTo>
                  <a:cubicBezTo>
                    <a:pt x="6304" y="10831"/>
                    <a:pt x="6757" y="10772"/>
                    <a:pt x="7183" y="10669"/>
                  </a:cubicBezTo>
                  <a:cubicBezTo>
                    <a:pt x="7387" y="10627"/>
                    <a:pt x="7591" y="10567"/>
                    <a:pt x="7781" y="10508"/>
                  </a:cubicBezTo>
                  <a:cubicBezTo>
                    <a:pt x="8045" y="10420"/>
                    <a:pt x="8295" y="10318"/>
                    <a:pt x="8544" y="10202"/>
                  </a:cubicBezTo>
                  <a:cubicBezTo>
                    <a:pt x="8808" y="10068"/>
                    <a:pt x="9072" y="9910"/>
                    <a:pt x="9322" y="9734"/>
                  </a:cubicBezTo>
                  <a:cubicBezTo>
                    <a:pt x="9557" y="9572"/>
                    <a:pt x="9775" y="9364"/>
                    <a:pt x="9997" y="9160"/>
                  </a:cubicBezTo>
                  <a:cubicBezTo>
                    <a:pt x="10099" y="9044"/>
                    <a:pt x="10215" y="8942"/>
                    <a:pt x="10317" y="8809"/>
                  </a:cubicBezTo>
                  <a:cubicBezTo>
                    <a:pt x="10437" y="8679"/>
                    <a:pt x="10525" y="8559"/>
                    <a:pt x="10613" y="8443"/>
                  </a:cubicBezTo>
                  <a:cubicBezTo>
                    <a:pt x="10743" y="8253"/>
                    <a:pt x="10845" y="8045"/>
                    <a:pt x="10919" y="7827"/>
                  </a:cubicBezTo>
                  <a:cubicBezTo>
                    <a:pt x="10964" y="7753"/>
                    <a:pt x="10978" y="7680"/>
                    <a:pt x="11007" y="7592"/>
                  </a:cubicBezTo>
                  <a:cubicBezTo>
                    <a:pt x="11080" y="7359"/>
                    <a:pt x="11123" y="7096"/>
                    <a:pt x="11123" y="6832"/>
                  </a:cubicBezTo>
                  <a:cubicBezTo>
                    <a:pt x="11109" y="6582"/>
                    <a:pt x="11066" y="6332"/>
                    <a:pt x="10992" y="6069"/>
                  </a:cubicBezTo>
                  <a:cubicBezTo>
                    <a:pt x="10919" y="5819"/>
                    <a:pt x="10803" y="5569"/>
                    <a:pt x="10655" y="5319"/>
                  </a:cubicBezTo>
                  <a:cubicBezTo>
                    <a:pt x="10641" y="5291"/>
                    <a:pt x="10627" y="5263"/>
                    <a:pt x="10595" y="5231"/>
                  </a:cubicBezTo>
                  <a:lnTo>
                    <a:pt x="10595" y="5217"/>
                  </a:lnTo>
                  <a:lnTo>
                    <a:pt x="10581" y="5203"/>
                  </a:lnTo>
                  <a:cubicBezTo>
                    <a:pt x="10567" y="5175"/>
                    <a:pt x="10553" y="5161"/>
                    <a:pt x="10553" y="5143"/>
                  </a:cubicBezTo>
                  <a:cubicBezTo>
                    <a:pt x="10525" y="5087"/>
                    <a:pt x="10493" y="5041"/>
                    <a:pt x="10451" y="4985"/>
                  </a:cubicBezTo>
                  <a:cubicBezTo>
                    <a:pt x="10405" y="4880"/>
                    <a:pt x="10349" y="4764"/>
                    <a:pt x="10289" y="4647"/>
                  </a:cubicBezTo>
                  <a:cubicBezTo>
                    <a:pt x="10215" y="4440"/>
                    <a:pt x="10127" y="4208"/>
                    <a:pt x="10053" y="3944"/>
                  </a:cubicBezTo>
                  <a:cubicBezTo>
                    <a:pt x="10011" y="3754"/>
                    <a:pt x="9951" y="3578"/>
                    <a:pt x="9909" y="3402"/>
                  </a:cubicBezTo>
                  <a:lnTo>
                    <a:pt x="9891" y="3342"/>
                  </a:lnTo>
                  <a:cubicBezTo>
                    <a:pt x="9891" y="3297"/>
                    <a:pt x="9877" y="3255"/>
                    <a:pt x="9863" y="3209"/>
                  </a:cubicBezTo>
                  <a:cubicBezTo>
                    <a:pt x="9821" y="3005"/>
                    <a:pt x="9747" y="2755"/>
                    <a:pt x="9659" y="2505"/>
                  </a:cubicBezTo>
                  <a:cubicBezTo>
                    <a:pt x="9585" y="2259"/>
                    <a:pt x="9483" y="2037"/>
                    <a:pt x="9364" y="1833"/>
                  </a:cubicBezTo>
                  <a:cubicBezTo>
                    <a:pt x="9248" y="1612"/>
                    <a:pt x="9100" y="1408"/>
                    <a:pt x="8924" y="1218"/>
                  </a:cubicBezTo>
                  <a:cubicBezTo>
                    <a:pt x="8836" y="1130"/>
                    <a:pt x="8734" y="1042"/>
                    <a:pt x="8618" y="940"/>
                  </a:cubicBezTo>
                  <a:cubicBezTo>
                    <a:pt x="8516" y="852"/>
                    <a:pt x="8397" y="778"/>
                    <a:pt x="8280" y="690"/>
                  </a:cubicBezTo>
                  <a:cubicBezTo>
                    <a:pt x="7813" y="381"/>
                    <a:pt x="7299" y="163"/>
                    <a:pt x="6771" y="61"/>
                  </a:cubicBezTo>
                  <a:cubicBezTo>
                    <a:pt x="6550" y="15"/>
                    <a:pt x="6332" y="1"/>
                    <a:pt x="6110"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 name="Google Shape;7421;p83">
              <a:extLst>
                <a:ext uri="{FF2B5EF4-FFF2-40B4-BE49-F238E27FC236}">
                  <a16:creationId xmlns:a16="http://schemas.microsoft.com/office/drawing/2014/main" id="{9E328801-D210-0ACE-97E1-0551F0BE7B0D}"/>
                </a:ext>
              </a:extLst>
            </p:cNvPr>
            <p:cNvSpPr/>
            <p:nvPr/>
          </p:nvSpPr>
          <p:spPr>
            <a:xfrm>
              <a:off x="3106415" y="2373631"/>
              <a:ext cx="732814" cy="957148"/>
            </a:xfrm>
            <a:custGeom>
              <a:avLst/>
              <a:gdLst/>
              <a:ahLst/>
              <a:cxnLst/>
              <a:rect l="l" t="t" r="r" b="b"/>
              <a:pathLst>
                <a:path w="7768" h="10146" extrusionOk="0">
                  <a:moveTo>
                    <a:pt x="3416" y="0"/>
                  </a:moveTo>
                  <a:cubicBezTo>
                    <a:pt x="3357" y="15"/>
                    <a:pt x="3314" y="15"/>
                    <a:pt x="3255" y="15"/>
                  </a:cubicBezTo>
                  <a:cubicBezTo>
                    <a:pt x="3167" y="32"/>
                    <a:pt x="3065" y="60"/>
                    <a:pt x="2977" y="74"/>
                  </a:cubicBezTo>
                  <a:cubicBezTo>
                    <a:pt x="2931" y="88"/>
                    <a:pt x="2889" y="102"/>
                    <a:pt x="2843" y="120"/>
                  </a:cubicBezTo>
                  <a:cubicBezTo>
                    <a:pt x="2787" y="134"/>
                    <a:pt x="2741" y="148"/>
                    <a:pt x="2699" y="176"/>
                  </a:cubicBezTo>
                  <a:cubicBezTo>
                    <a:pt x="2639" y="208"/>
                    <a:pt x="2565" y="236"/>
                    <a:pt x="2509" y="264"/>
                  </a:cubicBezTo>
                  <a:cubicBezTo>
                    <a:pt x="2463" y="296"/>
                    <a:pt x="2435" y="310"/>
                    <a:pt x="2403" y="324"/>
                  </a:cubicBezTo>
                  <a:cubicBezTo>
                    <a:pt x="2389" y="338"/>
                    <a:pt x="2361" y="366"/>
                    <a:pt x="2333" y="384"/>
                  </a:cubicBezTo>
                  <a:cubicBezTo>
                    <a:pt x="2287" y="412"/>
                    <a:pt x="2245" y="454"/>
                    <a:pt x="2199" y="486"/>
                  </a:cubicBezTo>
                  <a:lnTo>
                    <a:pt x="2199" y="500"/>
                  </a:lnTo>
                  <a:cubicBezTo>
                    <a:pt x="2185" y="514"/>
                    <a:pt x="2171" y="528"/>
                    <a:pt x="2139" y="542"/>
                  </a:cubicBezTo>
                  <a:cubicBezTo>
                    <a:pt x="2125" y="560"/>
                    <a:pt x="2111" y="588"/>
                    <a:pt x="2111" y="602"/>
                  </a:cubicBezTo>
                  <a:cubicBezTo>
                    <a:pt x="2083" y="630"/>
                    <a:pt x="2069" y="662"/>
                    <a:pt x="2037" y="690"/>
                  </a:cubicBezTo>
                  <a:cubicBezTo>
                    <a:pt x="2037" y="704"/>
                    <a:pt x="2023" y="718"/>
                    <a:pt x="2023" y="736"/>
                  </a:cubicBezTo>
                  <a:cubicBezTo>
                    <a:pt x="2009" y="750"/>
                    <a:pt x="2009" y="764"/>
                    <a:pt x="1995" y="778"/>
                  </a:cubicBezTo>
                  <a:cubicBezTo>
                    <a:pt x="1995" y="792"/>
                    <a:pt x="1981" y="806"/>
                    <a:pt x="1981" y="838"/>
                  </a:cubicBezTo>
                  <a:cubicBezTo>
                    <a:pt x="1981" y="838"/>
                    <a:pt x="1973" y="844"/>
                    <a:pt x="1968" y="844"/>
                  </a:cubicBezTo>
                  <a:cubicBezTo>
                    <a:pt x="1966" y="844"/>
                    <a:pt x="1964" y="842"/>
                    <a:pt x="1964" y="838"/>
                  </a:cubicBezTo>
                  <a:cubicBezTo>
                    <a:pt x="1950" y="838"/>
                    <a:pt x="1950" y="838"/>
                    <a:pt x="1950" y="824"/>
                  </a:cubicBezTo>
                  <a:cubicBezTo>
                    <a:pt x="1964" y="778"/>
                    <a:pt x="1981" y="736"/>
                    <a:pt x="2009" y="690"/>
                  </a:cubicBezTo>
                  <a:lnTo>
                    <a:pt x="2009" y="690"/>
                  </a:lnTo>
                  <a:lnTo>
                    <a:pt x="1935" y="764"/>
                  </a:lnTo>
                  <a:cubicBezTo>
                    <a:pt x="1848" y="912"/>
                    <a:pt x="1774" y="1056"/>
                    <a:pt x="1717" y="1203"/>
                  </a:cubicBezTo>
                  <a:cubicBezTo>
                    <a:pt x="1612" y="1467"/>
                    <a:pt x="1524" y="1745"/>
                    <a:pt x="1436" y="2009"/>
                  </a:cubicBezTo>
                  <a:cubicBezTo>
                    <a:pt x="1394" y="2143"/>
                    <a:pt x="1366" y="2273"/>
                    <a:pt x="1334" y="2406"/>
                  </a:cubicBezTo>
                  <a:cubicBezTo>
                    <a:pt x="1292" y="2523"/>
                    <a:pt x="1260" y="2625"/>
                    <a:pt x="1232" y="2741"/>
                  </a:cubicBezTo>
                  <a:cubicBezTo>
                    <a:pt x="1204" y="2829"/>
                    <a:pt x="1172" y="2902"/>
                    <a:pt x="1144" y="2976"/>
                  </a:cubicBezTo>
                  <a:cubicBezTo>
                    <a:pt x="1102" y="3138"/>
                    <a:pt x="1028" y="3300"/>
                    <a:pt x="968" y="3462"/>
                  </a:cubicBezTo>
                  <a:cubicBezTo>
                    <a:pt x="852" y="3768"/>
                    <a:pt x="718" y="4077"/>
                    <a:pt x="588" y="4397"/>
                  </a:cubicBezTo>
                  <a:cubicBezTo>
                    <a:pt x="469" y="4693"/>
                    <a:pt x="353" y="4999"/>
                    <a:pt x="251" y="5308"/>
                  </a:cubicBezTo>
                  <a:cubicBezTo>
                    <a:pt x="205" y="5453"/>
                    <a:pt x="163" y="5614"/>
                    <a:pt x="135" y="5762"/>
                  </a:cubicBezTo>
                  <a:cubicBezTo>
                    <a:pt x="103" y="5850"/>
                    <a:pt x="89" y="5924"/>
                    <a:pt x="75" y="6012"/>
                  </a:cubicBezTo>
                  <a:cubicBezTo>
                    <a:pt x="61" y="6082"/>
                    <a:pt x="61" y="6156"/>
                    <a:pt x="47" y="6230"/>
                  </a:cubicBezTo>
                  <a:lnTo>
                    <a:pt x="47" y="6216"/>
                  </a:lnTo>
                  <a:cubicBezTo>
                    <a:pt x="15" y="6392"/>
                    <a:pt x="1" y="6554"/>
                    <a:pt x="1" y="6730"/>
                  </a:cubicBezTo>
                  <a:cubicBezTo>
                    <a:pt x="1" y="6803"/>
                    <a:pt x="15" y="6891"/>
                    <a:pt x="15" y="6979"/>
                  </a:cubicBezTo>
                  <a:cubicBezTo>
                    <a:pt x="15" y="7050"/>
                    <a:pt x="29" y="7138"/>
                    <a:pt x="47" y="7225"/>
                  </a:cubicBezTo>
                  <a:cubicBezTo>
                    <a:pt x="61" y="7373"/>
                    <a:pt x="89" y="7535"/>
                    <a:pt x="135" y="7683"/>
                  </a:cubicBezTo>
                  <a:cubicBezTo>
                    <a:pt x="163" y="7771"/>
                    <a:pt x="177" y="7841"/>
                    <a:pt x="205" y="7929"/>
                  </a:cubicBezTo>
                  <a:cubicBezTo>
                    <a:pt x="237" y="8003"/>
                    <a:pt x="265" y="8091"/>
                    <a:pt x="293" y="8165"/>
                  </a:cubicBezTo>
                  <a:cubicBezTo>
                    <a:pt x="353" y="8281"/>
                    <a:pt x="398" y="8386"/>
                    <a:pt x="455" y="8502"/>
                  </a:cubicBezTo>
                  <a:cubicBezTo>
                    <a:pt x="500" y="8576"/>
                    <a:pt x="543" y="8664"/>
                    <a:pt x="602" y="8752"/>
                  </a:cubicBezTo>
                  <a:cubicBezTo>
                    <a:pt x="630" y="8808"/>
                    <a:pt x="676" y="8882"/>
                    <a:pt x="718" y="8942"/>
                  </a:cubicBezTo>
                  <a:cubicBezTo>
                    <a:pt x="866" y="9058"/>
                    <a:pt x="1014" y="9160"/>
                    <a:pt x="1172" y="9266"/>
                  </a:cubicBezTo>
                  <a:cubicBezTo>
                    <a:pt x="1542" y="9484"/>
                    <a:pt x="1950" y="9674"/>
                    <a:pt x="2421" y="9821"/>
                  </a:cubicBezTo>
                  <a:cubicBezTo>
                    <a:pt x="2843" y="9952"/>
                    <a:pt x="3314" y="10040"/>
                    <a:pt x="3796" y="10099"/>
                  </a:cubicBezTo>
                  <a:cubicBezTo>
                    <a:pt x="4106" y="10127"/>
                    <a:pt x="4412" y="10145"/>
                    <a:pt x="4721" y="10145"/>
                  </a:cubicBezTo>
                  <a:cubicBezTo>
                    <a:pt x="4883" y="10145"/>
                    <a:pt x="5041" y="10145"/>
                    <a:pt x="5217" y="10127"/>
                  </a:cubicBezTo>
                  <a:cubicBezTo>
                    <a:pt x="5675" y="10099"/>
                    <a:pt x="6128" y="10040"/>
                    <a:pt x="6554" y="9937"/>
                  </a:cubicBezTo>
                  <a:cubicBezTo>
                    <a:pt x="6758" y="9895"/>
                    <a:pt x="6962" y="9835"/>
                    <a:pt x="7152" y="9776"/>
                  </a:cubicBezTo>
                  <a:cubicBezTo>
                    <a:pt x="7226" y="9762"/>
                    <a:pt x="7286" y="9733"/>
                    <a:pt x="7359" y="9705"/>
                  </a:cubicBezTo>
                  <a:cubicBezTo>
                    <a:pt x="7388" y="9646"/>
                    <a:pt x="7402" y="9586"/>
                    <a:pt x="7416" y="9512"/>
                  </a:cubicBezTo>
                  <a:cubicBezTo>
                    <a:pt x="7433" y="9470"/>
                    <a:pt x="7447" y="9410"/>
                    <a:pt x="7447" y="9368"/>
                  </a:cubicBezTo>
                  <a:cubicBezTo>
                    <a:pt x="7462" y="9308"/>
                    <a:pt x="7476" y="9266"/>
                    <a:pt x="7476" y="9206"/>
                  </a:cubicBezTo>
                  <a:cubicBezTo>
                    <a:pt x="7490" y="9090"/>
                    <a:pt x="7504" y="8970"/>
                    <a:pt x="7504" y="8854"/>
                  </a:cubicBezTo>
                  <a:lnTo>
                    <a:pt x="7504" y="8664"/>
                  </a:lnTo>
                  <a:cubicBezTo>
                    <a:pt x="7490" y="8618"/>
                    <a:pt x="7490" y="8562"/>
                    <a:pt x="7476" y="8516"/>
                  </a:cubicBezTo>
                  <a:lnTo>
                    <a:pt x="7476" y="8502"/>
                  </a:lnTo>
                  <a:cubicBezTo>
                    <a:pt x="7476" y="8457"/>
                    <a:pt x="7462" y="8400"/>
                    <a:pt x="7462" y="8355"/>
                  </a:cubicBezTo>
                  <a:cubicBezTo>
                    <a:pt x="7447" y="8312"/>
                    <a:pt x="7447" y="8267"/>
                    <a:pt x="7433" y="8224"/>
                  </a:cubicBezTo>
                  <a:cubicBezTo>
                    <a:pt x="7416" y="8179"/>
                    <a:pt x="7402" y="8137"/>
                    <a:pt x="7388" y="8091"/>
                  </a:cubicBezTo>
                  <a:cubicBezTo>
                    <a:pt x="7374" y="8049"/>
                    <a:pt x="7359" y="8003"/>
                    <a:pt x="7345" y="7975"/>
                  </a:cubicBezTo>
                  <a:lnTo>
                    <a:pt x="7212" y="7711"/>
                  </a:lnTo>
                  <a:cubicBezTo>
                    <a:pt x="7170" y="7637"/>
                    <a:pt x="7124" y="7563"/>
                    <a:pt x="7082" y="7489"/>
                  </a:cubicBezTo>
                  <a:cubicBezTo>
                    <a:pt x="7050" y="7419"/>
                    <a:pt x="7008" y="7331"/>
                    <a:pt x="6962" y="7257"/>
                  </a:cubicBezTo>
                  <a:cubicBezTo>
                    <a:pt x="6920" y="7183"/>
                    <a:pt x="6888" y="7109"/>
                    <a:pt x="6860" y="7036"/>
                  </a:cubicBezTo>
                  <a:cubicBezTo>
                    <a:pt x="6846" y="6993"/>
                    <a:pt x="6818" y="6948"/>
                    <a:pt x="6800" y="6891"/>
                  </a:cubicBezTo>
                  <a:cubicBezTo>
                    <a:pt x="6786" y="6846"/>
                    <a:pt x="6786" y="6803"/>
                    <a:pt x="6772" y="6758"/>
                  </a:cubicBezTo>
                  <a:cubicBezTo>
                    <a:pt x="6758" y="6670"/>
                    <a:pt x="6744" y="6596"/>
                    <a:pt x="6730" y="6508"/>
                  </a:cubicBezTo>
                  <a:lnTo>
                    <a:pt x="6730" y="6244"/>
                  </a:lnTo>
                  <a:cubicBezTo>
                    <a:pt x="6744" y="6170"/>
                    <a:pt x="6744" y="6082"/>
                    <a:pt x="6758" y="6012"/>
                  </a:cubicBezTo>
                  <a:cubicBezTo>
                    <a:pt x="6786" y="5924"/>
                    <a:pt x="6800" y="5836"/>
                    <a:pt x="6832" y="5748"/>
                  </a:cubicBezTo>
                  <a:cubicBezTo>
                    <a:pt x="6860" y="5674"/>
                    <a:pt x="6888" y="5586"/>
                    <a:pt x="6920" y="5512"/>
                  </a:cubicBezTo>
                  <a:cubicBezTo>
                    <a:pt x="6976" y="5365"/>
                    <a:pt x="7050" y="5220"/>
                    <a:pt x="7124" y="5073"/>
                  </a:cubicBezTo>
                  <a:cubicBezTo>
                    <a:pt x="7212" y="4911"/>
                    <a:pt x="7300" y="4763"/>
                    <a:pt x="7374" y="4605"/>
                  </a:cubicBezTo>
                  <a:cubicBezTo>
                    <a:pt x="7416" y="4531"/>
                    <a:pt x="7462" y="4457"/>
                    <a:pt x="7490" y="4383"/>
                  </a:cubicBezTo>
                  <a:cubicBezTo>
                    <a:pt x="7521" y="4309"/>
                    <a:pt x="7564" y="4253"/>
                    <a:pt x="7578" y="4179"/>
                  </a:cubicBezTo>
                  <a:cubicBezTo>
                    <a:pt x="7623" y="4077"/>
                    <a:pt x="7666" y="3972"/>
                    <a:pt x="7697" y="3870"/>
                  </a:cubicBezTo>
                  <a:cubicBezTo>
                    <a:pt x="7725" y="3768"/>
                    <a:pt x="7739" y="3666"/>
                    <a:pt x="7753" y="3578"/>
                  </a:cubicBezTo>
                  <a:cubicBezTo>
                    <a:pt x="7753" y="3518"/>
                    <a:pt x="7768" y="3462"/>
                    <a:pt x="7768" y="3388"/>
                  </a:cubicBezTo>
                  <a:cubicBezTo>
                    <a:pt x="7753" y="3342"/>
                    <a:pt x="7739" y="3300"/>
                    <a:pt x="7725" y="3254"/>
                  </a:cubicBezTo>
                  <a:cubicBezTo>
                    <a:pt x="7711" y="3166"/>
                    <a:pt x="7680" y="3092"/>
                    <a:pt x="7666" y="3022"/>
                  </a:cubicBezTo>
                  <a:cubicBezTo>
                    <a:pt x="7637" y="2976"/>
                    <a:pt x="7623" y="2934"/>
                    <a:pt x="7609" y="2888"/>
                  </a:cubicBezTo>
                  <a:lnTo>
                    <a:pt x="7609" y="2874"/>
                  </a:lnTo>
                  <a:cubicBezTo>
                    <a:pt x="7476" y="2582"/>
                    <a:pt x="7300" y="2301"/>
                    <a:pt x="7096" y="2037"/>
                  </a:cubicBezTo>
                  <a:cubicBezTo>
                    <a:pt x="6786" y="1643"/>
                    <a:pt x="6434" y="1291"/>
                    <a:pt x="6040" y="982"/>
                  </a:cubicBezTo>
                  <a:cubicBezTo>
                    <a:pt x="5689" y="704"/>
                    <a:pt x="5291" y="472"/>
                    <a:pt x="4866" y="296"/>
                  </a:cubicBezTo>
                  <a:cubicBezTo>
                    <a:pt x="4721" y="222"/>
                    <a:pt x="4560" y="162"/>
                    <a:pt x="4398" y="120"/>
                  </a:cubicBezTo>
                  <a:cubicBezTo>
                    <a:pt x="4310" y="102"/>
                    <a:pt x="4236" y="74"/>
                    <a:pt x="4162" y="60"/>
                  </a:cubicBezTo>
                  <a:cubicBezTo>
                    <a:pt x="4092" y="46"/>
                    <a:pt x="4018" y="32"/>
                    <a:pt x="3944" y="32"/>
                  </a:cubicBezTo>
                  <a:cubicBezTo>
                    <a:pt x="3828" y="15"/>
                    <a:pt x="3708" y="0"/>
                    <a:pt x="3592" y="0"/>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 name="Google Shape;7422;p83">
              <a:extLst>
                <a:ext uri="{FF2B5EF4-FFF2-40B4-BE49-F238E27FC236}">
                  <a16:creationId xmlns:a16="http://schemas.microsoft.com/office/drawing/2014/main" id="{43CB87A7-D8B0-3A2B-B272-FC7A8C5BF44E}"/>
                </a:ext>
              </a:extLst>
            </p:cNvPr>
            <p:cNvSpPr/>
            <p:nvPr/>
          </p:nvSpPr>
          <p:spPr>
            <a:xfrm>
              <a:off x="3304241" y="2397215"/>
              <a:ext cx="34622" cy="27641"/>
            </a:xfrm>
            <a:custGeom>
              <a:avLst/>
              <a:gdLst/>
              <a:ahLst/>
              <a:cxnLst/>
              <a:rect l="l" t="t" r="r" b="b"/>
              <a:pathLst>
                <a:path w="367" h="293" extrusionOk="0">
                  <a:moveTo>
                    <a:pt x="366" y="0"/>
                  </a:moveTo>
                  <a:cubicBezTo>
                    <a:pt x="338" y="14"/>
                    <a:pt x="306" y="14"/>
                    <a:pt x="292" y="28"/>
                  </a:cubicBezTo>
                  <a:cubicBezTo>
                    <a:pt x="264" y="60"/>
                    <a:pt x="218" y="74"/>
                    <a:pt x="190" y="102"/>
                  </a:cubicBezTo>
                  <a:cubicBezTo>
                    <a:pt x="148" y="134"/>
                    <a:pt x="102" y="176"/>
                    <a:pt x="74" y="222"/>
                  </a:cubicBezTo>
                  <a:cubicBezTo>
                    <a:pt x="42" y="236"/>
                    <a:pt x="14" y="264"/>
                    <a:pt x="0" y="292"/>
                  </a:cubicBezTo>
                  <a:cubicBezTo>
                    <a:pt x="28" y="278"/>
                    <a:pt x="60" y="250"/>
                    <a:pt x="88" y="222"/>
                  </a:cubicBezTo>
                  <a:cubicBezTo>
                    <a:pt x="102" y="204"/>
                    <a:pt x="116" y="190"/>
                    <a:pt x="130" y="176"/>
                  </a:cubicBezTo>
                  <a:cubicBezTo>
                    <a:pt x="162" y="148"/>
                    <a:pt x="190" y="116"/>
                    <a:pt x="236" y="88"/>
                  </a:cubicBezTo>
                  <a:cubicBezTo>
                    <a:pt x="278" y="60"/>
                    <a:pt x="324" y="28"/>
                    <a:pt x="366"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 name="Google Shape;7423;p83">
              <a:extLst>
                <a:ext uri="{FF2B5EF4-FFF2-40B4-BE49-F238E27FC236}">
                  <a16:creationId xmlns:a16="http://schemas.microsoft.com/office/drawing/2014/main" id="{8C1161C7-9511-7FC8-4B4B-FE9DF3FABAA3}"/>
                </a:ext>
              </a:extLst>
            </p:cNvPr>
            <p:cNvSpPr/>
            <p:nvPr/>
          </p:nvSpPr>
          <p:spPr>
            <a:xfrm>
              <a:off x="3824230" y="2644757"/>
              <a:ext cx="94" cy="1415"/>
            </a:xfrm>
            <a:custGeom>
              <a:avLst/>
              <a:gdLst/>
              <a:ahLst/>
              <a:cxnLst/>
              <a:rect l="l" t="t" r="r" b="b"/>
              <a:pathLst>
                <a:path w="1" h="15" extrusionOk="0">
                  <a:moveTo>
                    <a:pt x="0" y="0"/>
                  </a:moveTo>
                  <a:lnTo>
                    <a:pt x="0" y="14"/>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 name="Google Shape;7424;p83">
              <a:extLst>
                <a:ext uri="{FF2B5EF4-FFF2-40B4-BE49-F238E27FC236}">
                  <a16:creationId xmlns:a16="http://schemas.microsoft.com/office/drawing/2014/main" id="{E6140A38-3474-296A-AE23-96248B0FBF5B}"/>
                </a:ext>
              </a:extLst>
            </p:cNvPr>
            <p:cNvSpPr/>
            <p:nvPr/>
          </p:nvSpPr>
          <p:spPr>
            <a:xfrm>
              <a:off x="3112075" y="2831262"/>
              <a:ext cx="666400" cy="814699"/>
            </a:xfrm>
            <a:custGeom>
              <a:avLst/>
              <a:gdLst/>
              <a:ahLst/>
              <a:cxnLst/>
              <a:rect l="l" t="t" r="r" b="b"/>
              <a:pathLst>
                <a:path w="7064" h="8636" extrusionOk="0">
                  <a:moveTo>
                    <a:pt x="3634" y="0"/>
                  </a:moveTo>
                  <a:cubicBezTo>
                    <a:pt x="3606" y="0"/>
                    <a:pt x="3574" y="0"/>
                    <a:pt x="3546" y="18"/>
                  </a:cubicBezTo>
                  <a:cubicBezTo>
                    <a:pt x="3209" y="18"/>
                    <a:pt x="2889" y="74"/>
                    <a:pt x="2565" y="176"/>
                  </a:cubicBezTo>
                  <a:cubicBezTo>
                    <a:pt x="2227" y="282"/>
                    <a:pt x="1921" y="426"/>
                    <a:pt x="1640" y="616"/>
                  </a:cubicBezTo>
                  <a:cubicBezTo>
                    <a:pt x="1362" y="792"/>
                    <a:pt x="1130" y="1013"/>
                    <a:pt x="922" y="1263"/>
                  </a:cubicBezTo>
                  <a:cubicBezTo>
                    <a:pt x="908" y="1263"/>
                    <a:pt x="894" y="1277"/>
                    <a:pt x="894" y="1277"/>
                  </a:cubicBezTo>
                  <a:cubicBezTo>
                    <a:pt x="894" y="1291"/>
                    <a:pt x="880" y="1305"/>
                    <a:pt x="880" y="1305"/>
                  </a:cubicBezTo>
                  <a:cubicBezTo>
                    <a:pt x="690" y="1541"/>
                    <a:pt x="542" y="1791"/>
                    <a:pt x="440" y="2068"/>
                  </a:cubicBezTo>
                  <a:cubicBezTo>
                    <a:pt x="381" y="2216"/>
                    <a:pt x="338" y="2360"/>
                    <a:pt x="293" y="2508"/>
                  </a:cubicBezTo>
                  <a:cubicBezTo>
                    <a:pt x="264" y="2624"/>
                    <a:pt x="250" y="2744"/>
                    <a:pt x="233" y="2874"/>
                  </a:cubicBezTo>
                  <a:cubicBezTo>
                    <a:pt x="191" y="3050"/>
                    <a:pt x="145" y="3212"/>
                    <a:pt x="117" y="3388"/>
                  </a:cubicBezTo>
                  <a:cubicBezTo>
                    <a:pt x="75" y="3637"/>
                    <a:pt x="29" y="3887"/>
                    <a:pt x="29" y="4165"/>
                  </a:cubicBezTo>
                  <a:cubicBezTo>
                    <a:pt x="15" y="4327"/>
                    <a:pt x="15" y="4517"/>
                    <a:pt x="1" y="4721"/>
                  </a:cubicBezTo>
                  <a:cubicBezTo>
                    <a:pt x="1" y="4925"/>
                    <a:pt x="1" y="5118"/>
                    <a:pt x="15" y="5294"/>
                  </a:cubicBezTo>
                  <a:cubicBezTo>
                    <a:pt x="29" y="5716"/>
                    <a:pt x="57" y="6100"/>
                    <a:pt x="131" y="6437"/>
                  </a:cubicBezTo>
                  <a:cubicBezTo>
                    <a:pt x="219" y="6817"/>
                    <a:pt x="352" y="7155"/>
                    <a:pt x="528" y="7433"/>
                  </a:cubicBezTo>
                  <a:cubicBezTo>
                    <a:pt x="616" y="7580"/>
                    <a:pt x="718" y="7725"/>
                    <a:pt x="848" y="7844"/>
                  </a:cubicBezTo>
                  <a:cubicBezTo>
                    <a:pt x="968" y="7960"/>
                    <a:pt x="1112" y="8062"/>
                    <a:pt x="1274" y="8150"/>
                  </a:cubicBezTo>
                  <a:cubicBezTo>
                    <a:pt x="1348" y="8196"/>
                    <a:pt x="1436" y="8238"/>
                    <a:pt x="1510" y="8266"/>
                  </a:cubicBezTo>
                  <a:cubicBezTo>
                    <a:pt x="1584" y="8298"/>
                    <a:pt x="1671" y="8326"/>
                    <a:pt x="1759" y="8354"/>
                  </a:cubicBezTo>
                  <a:cubicBezTo>
                    <a:pt x="1921" y="8414"/>
                    <a:pt x="2097" y="8460"/>
                    <a:pt x="2287" y="8502"/>
                  </a:cubicBezTo>
                  <a:cubicBezTo>
                    <a:pt x="2653" y="8590"/>
                    <a:pt x="3047" y="8636"/>
                    <a:pt x="3444" y="8636"/>
                  </a:cubicBezTo>
                  <a:lnTo>
                    <a:pt x="3560" y="8636"/>
                  </a:lnTo>
                  <a:cubicBezTo>
                    <a:pt x="3926" y="8636"/>
                    <a:pt x="4278" y="8604"/>
                    <a:pt x="4616" y="8530"/>
                  </a:cubicBezTo>
                  <a:cubicBezTo>
                    <a:pt x="5013" y="8460"/>
                    <a:pt x="5365" y="8326"/>
                    <a:pt x="5671" y="8164"/>
                  </a:cubicBezTo>
                  <a:cubicBezTo>
                    <a:pt x="5833" y="8076"/>
                    <a:pt x="5994" y="7974"/>
                    <a:pt x="6125" y="7858"/>
                  </a:cubicBezTo>
                  <a:cubicBezTo>
                    <a:pt x="6272" y="7725"/>
                    <a:pt x="6406" y="7594"/>
                    <a:pt x="6508" y="7433"/>
                  </a:cubicBezTo>
                  <a:cubicBezTo>
                    <a:pt x="6610" y="7285"/>
                    <a:pt x="6712" y="7109"/>
                    <a:pt x="6786" y="6933"/>
                  </a:cubicBezTo>
                  <a:cubicBezTo>
                    <a:pt x="6860" y="6771"/>
                    <a:pt x="6902" y="6581"/>
                    <a:pt x="6948" y="6391"/>
                  </a:cubicBezTo>
                  <a:cubicBezTo>
                    <a:pt x="6990" y="6216"/>
                    <a:pt x="7022" y="6026"/>
                    <a:pt x="7036" y="5804"/>
                  </a:cubicBezTo>
                  <a:cubicBezTo>
                    <a:pt x="7050" y="5614"/>
                    <a:pt x="7064" y="5410"/>
                    <a:pt x="7050" y="5189"/>
                  </a:cubicBezTo>
                  <a:cubicBezTo>
                    <a:pt x="7050" y="4823"/>
                    <a:pt x="7004" y="4443"/>
                    <a:pt x="6934" y="3975"/>
                  </a:cubicBezTo>
                  <a:cubicBezTo>
                    <a:pt x="6916" y="3799"/>
                    <a:pt x="6874" y="3606"/>
                    <a:pt x="6846" y="3388"/>
                  </a:cubicBezTo>
                  <a:cubicBezTo>
                    <a:pt x="6828" y="3300"/>
                    <a:pt x="6800" y="3184"/>
                    <a:pt x="6786" y="3078"/>
                  </a:cubicBezTo>
                  <a:cubicBezTo>
                    <a:pt x="6758" y="2976"/>
                    <a:pt x="6726" y="2874"/>
                    <a:pt x="6698" y="2772"/>
                  </a:cubicBezTo>
                  <a:cubicBezTo>
                    <a:pt x="6596" y="2360"/>
                    <a:pt x="6434" y="1966"/>
                    <a:pt x="6244" y="1629"/>
                  </a:cubicBezTo>
                  <a:cubicBezTo>
                    <a:pt x="6037" y="1263"/>
                    <a:pt x="5805" y="953"/>
                    <a:pt x="5527" y="704"/>
                  </a:cubicBezTo>
                  <a:cubicBezTo>
                    <a:pt x="5379" y="574"/>
                    <a:pt x="5231" y="471"/>
                    <a:pt x="5055" y="369"/>
                  </a:cubicBezTo>
                  <a:cubicBezTo>
                    <a:pt x="4894" y="282"/>
                    <a:pt x="4718" y="194"/>
                    <a:pt x="4528" y="134"/>
                  </a:cubicBezTo>
                  <a:cubicBezTo>
                    <a:pt x="4383" y="88"/>
                    <a:pt x="4208" y="60"/>
                    <a:pt x="4032" y="32"/>
                  </a:cubicBezTo>
                  <a:cubicBezTo>
                    <a:pt x="3912" y="18"/>
                    <a:pt x="3768" y="0"/>
                    <a:pt x="3634" y="0"/>
                  </a:cubicBezTo>
                  <a:close/>
                </a:path>
              </a:pathLst>
            </a:custGeom>
            <a:solidFill>
              <a:srgbClr val="FACCC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 name="Google Shape;7425;p83">
              <a:extLst>
                <a:ext uri="{FF2B5EF4-FFF2-40B4-BE49-F238E27FC236}">
                  <a16:creationId xmlns:a16="http://schemas.microsoft.com/office/drawing/2014/main" id="{96008383-4ACD-52C2-6DD8-135CAFF342CF}"/>
                </a:ext>
              </a:extLst>
            </p:cNvPr>
            <p:cNvSpPr/>
            <p:nvPr/>
          </p:nvSpPr>
          <p:spPr>
            <a:xfrm>
              <a:off x="3465841" y="2832866"/>
              <a:ext cx="312634" cy="615364"/>
            </a:xfrm>
            <a:custGeom>
              <a:avLst/>
              <a:gdLst/>
              <a:ahLst/>
              <a:cxnLst/>
              <a:rect l="l" t="t" r="r" b="b"/>
              <a:pathLst>
                <a:path w="3314" h="6523" extrusionOk="0">
                  <a:moveTo>
                    <a:pt x="0" y="1"/>
                  </a:moveTo>
                  <a:cubicBezTo>
                    <a:pt x="106" y="43"/>
                    <a:pt x="208" y="117"/>
                    <a:pt x="296" y="177"/>
                  </a:cubicBezTo>
                  <a:cubicBezTo>
                    <a:pt x="574" y="381"/>
                    <a:pt x="823" y="616"/>
                    <a:pt x="1042" y="863"/>
                  </a:cubicBezTo>
                  <a:cubicBezTo>
                    <a:pt x="1277" y="1144"/>
                    <a:pt x="1467" y="1436"/>
                    <a:pt x="1643" y="1759"/>
                  </a:cubicBezTo>
                  <a:cubicBezTo>
                    <a:pt x="1731" y="1904"/>
                    <a:pt x="1805" y="2066"/>
                    <a:pt x="1879" y="2227"/>
                  </a:cubicBezTo>
                  <a:cubicBezTo>
                    <a:pt x="1907" y="2301"/>
                    <a:pt x="1935" y="2375"/>
                    <a:pt x="1967" y="2463"/>
                  </a:cubicBezTo>
                  <a:cubicBezTo>
                    <a:pt x="2009" y="2551"/>
                    <a:pt x="2040" y="2639"/>
                    <a:pt x="2069" y="2727"/>
                  </a:cubicBezTo>
                  <a:cubicBezTo>
                    <a:pt x="2128" y="2917"/>
                    <a:pt x="2171" y="3121"/>
                    <a:pt x="2199" y="3342"/>
                  </a:cubicBezTo>
                  <a:cubicBezTo>
                    <a:pt x="2216" y="3546"/>
                    <a:pt x="2230" y="3764"/>
                    <a:pt x="2244" y="3972"/>
                  </a:cubicBezTo>
                  <a:cubicBezTo>
                    <a:pt x="2259" y="4398"/>
                    <a:pt x="2259" y="4820"/>
                    <a:pt x="2318" y="5245"/>
                  </a:cubicBezTo>
                  <a:cubicBezTo>
                    <a:pt x="2332" y="5365"/>
                    <a:pt x="2347" y="5495"/>
                    <a:pt x="2375" y="5629"/>
                  </a:cubicBezTo>
                  <a:cubicBezTo>
                    <a:pt x="2392" y="5685"/>
                    <a:pt x="2420" y="5745"/>
                    <a:pt x="2434" y="5805"/>
                  </a:cubicBezTo>
                  <a:cubicBezTo>
                    <a:pt x="2449" y="5847"/>
                    <a:pt x="2463" y="5893"/>
                    <a:pt x="2480" y="5935"/>
                  </a:cubicBezTo>
                  <a:cubicBezTo>
                    <a:pt x="2522" y="6023"/>
                    <a:pt x="2568" y="6097"/>
                    <a:pt x="2624" y="6185"/>
                  </a:cubicBezTo>
                  <a:lnTo>
                    <a:pt x="2624" y="6170"/>
                  </a:lnTo>
                  <a:cubicBezTo>
                    <a:pt x="2670" y="6244"/>
                    <a:pt x="2744" y="6301"/>
                    <a:pt x="2800" y="6360"/>
                  </a:cubicBezTo>
                  <a:cubicBezTo>
                    <a:pt x="2860" y="6403"/>
                    <a:pt x="2934" y="6448"/>
                    <a:pt x="2990" y="6477"/>
                  </a:cubicBezTo>
                  <a:cubicBezTo>
                    <a:pt x="3050" y="6491"/>
                    <a:pt x="3096" y="6508"/>
                    <a:pt x="3152" y="6522"/>
                  </a:cubicBezTo>
                  <a:lnTo>
                    <a:pt x="3166" y="6522"/>
                  </a:lnTo>
                  <a:cubicBezTo>
                    <a:pt x="3184" y="6477"/>
                    <a:pt x="3198" y="6420"/>
                    <a:pt x="3198" y="6374"/>
                  </a:cubicBezTo>
                  <a:cubicBezTo>
                    <a:pt x="3240" y="6199"/>
                    <a:pt x="3272" y="5995"/>
                    <a:pt x="3286" y="5787"/>
                  </a:cubicBezTo>
                  <a:cubicBezTo>
                    <a:pt x="3300" y="5597"/>
                    <a:pt x="3314" y="5393"/>
                    <a:pt x="3300" y="5172"/>
                  </a:cubicBezTo>
                  <a:cubicBezTo>
                    <a:pt x="3300" y="4806"/>
                    <a:pt x="3254" y="4426"/>
                    <a:pt x="3184" y="3958"/>
                  </a:cubicBezTo>
                  <a:cubicBezTo>
                    <a:pt x="3166" y="3782"/>
                    <a:pt x="3124" y="3589"/>
                    <a:pt x="3096" y="3371"/>
                  </a:cubicBezTo>
                  <a:cubicBezTo>
                    <a:pt x="3078" y="3283"/>
                    <a:pt x="3050" y="3181"/>
                    <a:pt x="3036" y="3061"/>
                  </a:cubicBezTo>
                  <a:cubicBezTo>
                    <a:pt x="3008" y="2959"/>
                    <a:pt x="2976" y="2857"/>
                    <a:pt x="2948" y="2755"/>
                  </a:cubicBezTo>
                  <a:cubicBezTo>
                    <a:pt x="2846" y="2343"/>
                    <a:pt x="2684" y="1949"/>
                    <a:pt x="2494" y="1612"/>
                  </a:cubicBezTo>
                  <a:cubicBezTo>
                    <a:pt x="2287" y="1246"/>
                    <a:pt x="2055" y="936"/>
                    <a:pt x="1777" y="687"/>
                  </a:cubicBezTo>
                  <a:cubicBezTo>
                    <a:pt x="1629" y="557"/>
                    <a:pt x="1481" y="454"/>
                    <a:pt x="1305" y="352"/>
                  </a:cubicBezTo>
                  <a:cubicBezTo>
                    <a:pt x="1144" y="265"/>
                    <a:pt x="968" y="177"/>
                    <a:pt x="778" y="117"/>
                  </a:cubicBezTo>
                  <a:cubicBezTo>
                    <a:pt x="633" y="71"/>
                    <a:pt x="458" y="43"/>
                    <a:pt x="282" y="15"/>
                  </a:cubicBezTo>
                  <a:cubicBezTo>
                    <a:pt x="194" y="1"/>
                    <a:pt x="106" y="1"/>
                    <a:pt x="0" y="1"/>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 name="Google Shape;7426;p83">
              <a:extLst>
                <a:ext uri="{FF2B5EF4-FFF2-40B4-BE49-F238E27FC236}">
                  <a16:creationId xmlns:a16="http://schemas.microsoft.com/office/drawing/2014/main" id="{14D6574D-51B6-74DA-208B-D261FC966250}"/>
                </a:ext>
              </a:extLst>
            </p:cNvPr>
            <p:cNvSpPr/>
            <p:nvPr/>
          </p:nvSpPr>
          <p:spPr>
            <a:xfrm>
              <a:off x="3564046" y="3558604"/>
              <a:ext cx="94" cy="94"/>
            </a:xfrm>
            <a:custGeom>
              <a:avLst/>
              <a:gdLst/>
              <a:ahLst/>
              <a:cxnLst/>
              <a:rect l="l" t="t" r="r" b="b"/>
              <a:pathLst>
                <a:path w="1" h="1" extrusionOk="0">
                  <a:moveTo>
                    <a:pt x="1" y="1"/>
                  </a:moveTo>
                  <a:close/>
                </a:path>
              </a:pathLst>
            </a:custGeom>
            <a:solidFill>
              <a:srgbClr val="FFA0C9"/>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 name="Google Shape;7427;p83">
              <a:extLst>
                <a:ext uri="{FF2B5EF4-FFF2-40B4-BE49-F238E27FC236}">
                  <a16:creationId xmlns:a16="http://schemas.microsoft.com/office/drawing/2014/main" id="{4E579478-C743-116C-EEEC-C3C0A059EC63}"/>
                </a:ext>
              </a:extLst>
            </p:cNvPr>
            <p:cNvSpPr/>
            <p:nvPr/>
          </p:nvSpPr>
          <p:spPr>
            <a:xfrm>
              <a:off x="3564046" y="3558604"/>
              <a:ext cx="94" cy="1415"/>
            </a:xfrm>
            <a:custGeom>
              <a:avLst/>
              <a:gdLst/>
              <a:ahLst/>
              <a:cxnLst/>
              <a:rect l="l" t="t" r="r" b="b"/>
              <a:pathLst>
                <a:path w="1" h="15" extrusionOk="0">
                  <a:moveTo>
                    <a:pt x="1" y="15"/>
                  </a:moveTo>
                  <a:lnTo>
                    <a:pt x="1" y="15"/>
                  </a:lnTo>
                  <a:lnTo>
                    <a:pt x="1" y="15"/>
                  </a:lnTo>
                  <a:lnTo>
                    <a:pt x="1" y="1"/>
                  </a:lnTo>
                  <a:close/>
                </a:path>
              </a:pathLst>
            </a:custGeom>
            <a:solidFill>
              <a:srgbClr val="FFA0C9"/>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 name="Google Shape;7428;p83">
              <a:extLst>
                <a:ext uri="{FF2B5EF4-FFF2-40B4-BE49-F238E27FC236}">
                  <a16:creationId xmlns:a16="http://schemas.microsoft.com/office/drawing/2014/main" id="{900F1427-2F3D-1E90-6EFC-D09A56AD0E9D}"/>
                </a:ext>
              </a:extLst>
            </p:cNvPr>
            <p:cNvSpPr/>
            <p:nvPr/>
          </p:nvSpPr>
          <p:spPr>
            <a:xfrm>
              <a:off x="3584989" y="3276535"/>
              <a:ext cx="85658" cy="324521"/>
            </a:xfrm>
            <a:custGeom>
              <a:avLst/>
              <a:gdLst/>
              <a:ahLst/>
              <a:cxnLst/>
              <a:rect l="l" t="t" r="r" b="b"/>
              <a:pathLst>
                <a:path w="908" h="3440" extrusionOk="0">
                  <a:moveTo>
                    <a:pt x="820" y="1"/>
                  </a:moveTo>
                  <a:cubicBezTo>
                    <a:pt x="792" y="1"/>
                    <a:pt x="760" y="29"/>
                    <a:pt x="760" y="60"/>
                  </a:cubicBezTo>
                  <a:cubicBezTo>
                    <a:pt x="806" y="440"/>
                    <a:pt x="792" y="838"/>
                    <a:pt x="732" y="1218"/>
                  </a:cubicBezTo>
                  <a:cubicBezTo>
                    <a:pt x="672" y="1745"/>
                    <a:pt x="528" y="2259"/>
                    <a:pt x="320" y="2741"/>
                  </a:cubicBezTo>
                  <a:cubicBezTo>
                    <a:pt x="232" y="2948"/>
                    <a:pt x="130" y="3166"/>
                    <a:pt x="14" y="3370"/>
                  </a:cubicBezTo>
                  <a:cubicBezTo>
                    <a:pt x="0" y="3388"/>
                    <a:pt x="0" y="3416"/>
                    <a:pt x="28" y="3430"/>
                  </a:cubicBezTo>
                  <a:cubicBezTo>
                    <a:pt x="34" y="3436"/>
                    <a:pt x="43" y="3440"/>
                    <a:pt x="52" y="3440"/>
                  </a:cubicBezTo>
                  <a:cubicBezTo>
                    <a:pt x="66" y="3440"/>
                    <a:pt x="80" y="3433"/>
                    <a:pt x="88" y="3416"/>
                  </a:cubicBezTo>
                  <a:cubicBezTo>
                    <a:pt x="278" y="3107"/>
                    <a:pt x="426" y="2772"/>
                    <a:pt x="542" y="2435"/>
                  </a:cubicBezTo>
                  <a:cubicBezTo>
                    <a:pt x="672" y="2083"/>
                    <a:pt x="760" y="1731"/>
                    <a:pt x="820" y="1365"/>
                  </a:cubicBezTo>
                  <a:cubicBezTo>
                    <a:pt x="879" y="926"/>
                    <a:pt x="908" y="486"/>
                    <a:pt x="865" y="60"/>
                  </a:cubicBezTo>
                  <a:cubicBezTo>
                    <a:pt x="865" y="46"/>
                    <a:pt x="865" y="29"/>
                    <a:pt x="848" y="15"/>
                  </a:cubicBezTo>
                  <a:cubicBezTo>
                    <a:pt x="848" y="15"/>
                    <a:pt x="834" y="1"/>
                    <a:pt x="820"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 name="Google Shape;7429;p83">
              <a:extLst>
                <a:ext uri="{FF2B5EF4-FFF2-40B4-BE49-F238E27FC236}">
                  <a16:creationId xmlns:a16="http://schemas.microsoft.com/office/drawing/2014/main" id="{A0843CEE-57B2-7ECC-C7E9-5C8E00537012}"/>
                </a:ext>
              </a:extLst>
            </p:cNvPr>
            <p:cNvSpPr/>
            <p:nvPr/>
          </p:nvSpPr>
          <p:spPr>
            <a:xfrm>
              <a:off x="3276694" y="2973900"/>
              <a:ext cx="193581" cy="172638"/>
            </a:xfrm>
            <a:custGeom>
              <a:avLst/>
              <a:gdLst/>
              <a:ahLst/>
              <a:cxnLst/>
              <a:rect l="l" t="t" r="r" b="b"/>
              <a:pathLst>
                <a:path w="2052" h="1830" extrusionOk="0">
                  <a:moveTo>
                    <a:pt x="1158" y="1"/>
                  </a:moveTo>
                  <a:cubicBezTo>
                    <a:pt x="1112" y="1"/>
                    <a:pt x="1070" y="15"/>
                    <a:pt x="1010" y="15"/>
                  </a:cubicBezTo>
                  <a:cubicBezTo>
                    <a:pt x="968" y="29"/>
                    <a:pt x="908" y="43"/>
                    <a:pt x="862" y="71"/>
                  </a:cubicBezTo>
                  <a:cubicBezTo>
                    <a:pt x="820" y="89"/>
                    <a:pt x="774" y="117"/>
                    <a:pt x="718" y="159"/>
                  </a:cubicBezTo>
                  <a:cubicBezTo>
                    <a:pt x="718" y="177"/>
                    <a:pt x="704" y="177"/>
                    <a:pt x="686" y="191"/>
                  </a:cubicBezTo>
                  <a:cubicBezTo>
                    <a:pt x="686" y="177"/>
                    <a:pt x="686" y="159"/>
                    <a:pt x="704" y="131"/>
                  </a:cubicBezTo>
                  <a:cubicBezTo>
                    <a:pt x="704" y="131"/>
                    <a:pt x="704" y="117"/>
                    <a:pt x="686" y="103"/>
                  </a:cubicBezTo>
                  <a:cubicBezTo>
                    <a:pt x="686" y="89"/>
                    <a:pt x="672" y="71"/>
                    <a:pt x="658" y="71"/>
                  </a:cubicBezTo>
                  <a:lnTo>
                    <a:pt x="644" y="71"/>
                  </a:lnTo>
                  <a:cubicBezTo>
                    <a:pt x="630" y="71"/>
                    <a:pt x="598" y="89"/>
                    <a:pt x="598" y="117"/>
                  </a:cubicBezTo>
                  <a:cubicBezTo>
                    <a:pt x="598" y="145"/>
                    <a:pt x="584" y="177"/>
                    <a:pt x="570" y="219"/>
                  </a:cubicBezTo>
                  <a:cubicBezTo>
                    <a:pt x="556" y="264"/>
                    <a:pt x="528" y="307"/>
                    <a:pt x="496" y="352"/>
                  </a:cubicBezTo>
                  <a:lnTo>
                    <a:pt x="496" y="367"/>
                  </a:lnTo>
                  <a:cubicBezTo>
                    <a:pt x="440" y="440"/>
                    <a:pt x="366" y="497"/>
                    <a:pt x="292" y="571"/>
                  </a:cubicBezTo>
                  <a:cubicBezTo>
                    <a:pt x="278" y="599"/>
                    <a:pt x="247" y="616"/>
                    <a:pt x="232" y="644"/>
                  </a:cubicBezTo>
                  <a:cubicBezTo>
                    <a:pt x="190" y="687"/>
                    <a:pt x="145" y="732"/>
                    <a:pt x="102" y="792"/>
                  </a:cubicBezTo>
                  <a:cubicBezTo>
                    <a:pt x="71" y="834"/>
                    <a:pt x="43" y="894"/>
                    <a:pt x="28" y="936"/>
                  </a:cubicBezTo>
                  <a:cubicBezTo>
                    <a:pt x="14" y="996"/>
                    <a:pt x="0" y="1056"/>
                    <a:pt x="14" y="1112"/>
                  </a:cubicBezTo>
                  <a:cubicBezTo>
                    <a:pt x="28" y="1172"/>
                    <a:pt x="43" y="1232"/>
                    <a:pt x="88" y="1288"/>
                  </a:cubicBezTo>
                  <a:cubicBezTo>
                    <a:pt x="116" y="1334"/>
                    <a:pt x="145" y="1390"/>
                    <a:pt x="204" y="1450"/>
                  </a:cubicBezTo>
                  <a:cubicBezTo>
                    <a:pt x="247" y="1496"/>
                    <a:pt x="306" y="1538"/>
                    <a:pt x="366" y="1584"/>
                  </a:cubicBezTo>
                  <a:cubicBezTo>
                    <a:pt x="482" y="1672"/>
                    <a:pt x="616" y="1728"/>
                    <a:pt x="746" y="1788"/>
                  </a:cubicBezTo>
                  <a:cubicBezTo>
                    <a:pt x="806" y="1802"/>
                    <a:pt x="862" y="1816"/>
                    <a:pt x="922" y="1830"/>
                  </a:cubicBezTo>
                  <a:lnTo>
                    <a:pt x="1126" y="1830"/>
                  </a:lnTo>
                  <a:cubicBezTo>
                    <a:pt x="1288" y="1802"/>
                    <a:pt x="1450" y="1728"/>
                    <a:pt x="1597" y="1612"/>
                  </a:cubicBezTo>
                  <a:cubicBezTo>
                    <a:pt x="1727" y="1510"/>
                    <a:pt x="1847" y="1376"/>
                    <a:pt x="1935" y="1232"/>
                  </a:cubicBezTo>
                  <a:cubicBezTo>
                    <a:pt x="1977" y="1158"/>
                    <a:pt x="2005" y="1084"/>
                    <a:pt x="2023" y="1010"/>
                  </a:cubicBezTo>
                  <a:cubicBezTo>
                    <a:pt x="2037" y="950"/>
                    <a:pt x="2051" y="862"/>
                    <a:pt x="2051" y="792"/>
                  </a:cubicBezTo>
                  <a:cubicBezTo>
                    <a:pt x="2037" y="658"/>
                    <a:pt x="1991" y="511"/>
                    <a:pt x="1903" y="395"/>
                  </a:cubicBezTo>
                  <a:cubicBezTo>
                    <a:pt x="1829" y="279"/>
                    <a:pt x="1713" y="177"/>
                    <a:pt x="1583" y="103"/>
                  </a:cubicBezTo>
                  <a:cubicBezTo>
                    <a:pt x="1464" y="29"/>
                    <a:pt x="1319" y="1"/>
                    <a:pt x="1186" y="1"/>
                  </a:cubicBezTo>
                  <a:close/>
                </a:path>
              </a:pathLst>
            </a:custGeom>
            <a:solidFill>
              <a:srgbClr val="FFCCA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 name="Google Shape;7430;p83">
              <a:extLst>
                <a:ext uri="{FF2B5EF4-FFF2-40B4-BE49-F238E27FC236}">
                  <a16:creationId xmlns:a16="http://schemas.microsoft.com/office/drawing/2014/main" id="{2A0F96C0-4209-BFBE-669A-04E75CC63404}"/>
                </a:ext>
              </a:extLst>
            </p:cNvPr>
            <p:cNvSpPr/>
            <p:nvPr/>
          </p:nvSpPr>
          <p:spPr>
            <a:xfrm>
              <a:off x="3304241" y="2973900"/>
              <a:ext cx="166034" cy="97356"/>
            </a:xfrm>
            <a:custGeom>
              <a:avLst/>
              <a:gdLst/>
              <a:ahLst/>
              <a:cxnLst/>
              <a:rect l="l" t="t" r="r" b="b"/>
              <a:pathLst>
                <a:path w="1760" h="1032" extrusionOk="0">
                  <a:moveTo>
                    <a:pt x="866" y="1"/>
                  </a:moveTo>
                  <a:cubicBezTo>
                    <a:pt x="820" y="1"/>
                    <a:pt x="778" y="1"/>
                    <a:pt x="718" y="15"/>
                  </a:cubicBezTo>
                  <a:cubicBezTo>
                    <a:pt x="676" y="29"/>
                    <a:pt x="616" y="43"/>
                    <a:pt x="570" y="71"/>
                  </a:cubicBezTo>
                  <a:cubicBezTo>
                    <a:pt x="528" y="89"/>
                    <a:pt x="482" y="117"/>
                    <a:pt x="426" y="159"/>
                  </a:cubicBezTo>
                  <a:lnTo>
                    <a:pt x="394" y="191"/>
                  </a:lnTo>
                  <a:cubicBezTo>
                    <a:pt x="394" y="177"/>
                    <a:pt x="394" y="159"/>
                    <a:pt x="412" y="131"/>
                  </a:cubicBezTo>
                  <a:cubicBezTo>
                    <a:pt x="412" y="131"/>
                    <a:pt x="412" y="117"/>
                    <a:pt x="394" y="103"/>
                  </a:cubicBezTo>
                  <a:cubicBezTo>
                    <a:pt x="394" y="89"/>
                    <a:pt x="380" y="71"/>
                    <a:pt x="366" y="71"/>
                  </a:cubicBezTo>
                  <a:lnTo>
                    <a:pt x="352" y="71"/>
                  </a:lnTo>
                  <a:cubicBezTo>
                    <a:pt x="338" y="71"/>
                    <a:pt x="306" y="89"/>
                    <a:pt x="306" y="117"/>
                  </a:cubicBezTo>
                  <a:cubicBezTo>
                    <a:pt x="306" y="145"/>
                    <a:pt x="292" y="177"/>
                    <a:pt x="278" y="219"/>
                  </a:cubicBezTo>
                  <a:cubicBezTo>
                    <a:pt x="264" y="264"/>
                    <a:pt x="236" y="307"/>
                    <a:pt x="204" y="352"/>
                  </a:cubicBezTo>
                  <a:lnTo>
                    <a:pt x="204" y="367"/>
                  </a:lnTo>
                  <a:cubicBezTo>
                    <a:pt x="148" y="440"/>
                    <a:pt x="74" y="497"/>
                    <a:pt x="14" y="571"/>
                  </a:cubicBezTo>
                  <a:lnTo>
                    <a:pt x="0" y="571"/>
                  </a:lnTo>
                  <a:cubicBezTo>
                    <a:pt x="14" y="585"/>
                    <a:pt x="28" y="599"/>
                    <a:pt x="42" y="599"/>
                  </a:cubicBezTo>
                  <a:cubicBezTo>
                    <a:pt x="116" y="658"/>
                    <a:pt x="190" y="704"/>
                    <a:pt x="278" y="746"/>
                  </a:cubicBezTo>
                  <a:cubicBezTo>
                    <a:pt x="366" y="792"/>
                    <a:pt x="440" y="834"/>
                    <a:pt x="528" y="862"/>
                  </a:cubicBezTo>
                  <a:cubicBezTo>
                    <a:pt x="746" y="936"/>
                    <a:pt x="968" y="996"/>
                    <a:pt x="1186" y="1010"/>
                  </a:cubicBezTo>
                  <a:cubicBezTo>
                    <a:pt x="1274" y="1024"/>
                    <a:pt x="1366" y="1031"/>
                    <a:pt x="1458" y="1031"/>
                  </a:cubicBezTo>
                  <a:cubicBezTo>
                    <a:pt x="1551" y="1031"/>
                    <a:pt x="1643" y="1024"/>
                    <a:pt x="1731" y="1010"/>
                  </a:cubicBezTo>
                  <a:cubicBezTo>
                    <a:pt x="1759" y="936"/>
                    <a:pt x="1759" y="862"/>
                    <a:pt x="1759" y="792"/>
                  </a:cubicBezTo>
                  <a:cubicBezTo>
                    <a:pt x="1745" y="658"/>
                    <a:pt x="1699" y="511"/>
                    <a:pt x="1611" y="395"/>
                  </a:cubicBezTo>
                  <a:cubicBezTo>
                    <a:pt x="1537" y="264"/>
                    <a:pt x="1421" y="177"/>
                    <a:pt x="1291" y="103"/>
                  </a:cubicBezTo>
                  <a:cubicBezTo>
                    <a:pt x="1172" y="29"/>
                    <a:pt x="1027" y="1"/>
                    <a:pt x="894" y="1"/>
                  </a:cubicBezTo>
                  <a:close/>
                </a:path>
              </a:pathLst>
            </a:custGeom>
            <a:solidFill>
              <a:srgbClr val="E8BA9B"/>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 name="Google Shape;7431;p83">
              <a:extLst>
                <a:ext uri="{FF2B5EF4-FFF2-40B4-BE49-F238E27FC236}">
                  <a16:creationId xmlns:a16="http://schemas.microsoft.com/office/drawing/2014/main" id="{4CB5EF14-EACE-7C37-144F-B11683638C10}"/>
                </a:ext>
              </a:extLst>
            </p:cNvPr>
            <p:cNvSpPr/>
            <p:nvPr/>
          </p:nvSpPr>
          <p:spPr>
            <a:xfrm>
              <a:off x="3308203" y="3030314"/>
              <a:ext cx="94" cy="94"/>
            </a:xfrm>
            <a:custGeom>
              <a:avLst/>
              <a:gdLst/>
              <a:ahLst/>
              <a:cxnLst/>
              <a:rect l="l" t="t" r="r" b="b"/>
              <a:pathLst>
                <a:path w="1" h="1" extrusionOk="0">
                  <a:moveTo>
                    <a:pt x="0" y="1"/>
                  </a:moveTo>
                  <a:close/>
                </a:path>
              </a:pathLst>
            </a:custGeom>
            <a:solidFill>
              <a:srgbClr val="E8BA9B"/>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 name="Google Shape;7432;p83">
              <a:extLst>
                <a:ext uri="{FF2B5EF4-FFF2-40B4-BE49-F238E27FC236}">
                  <a16:creationId xmlns:a16="http://schemas.microsoft.com/office/drawing/2014/main" id="{FA4EA99D-3F5B-ABF4-B53F-ECA6E6B0DCCF}"/>
                </a:ext>
              </a:extLst>
            </p:cNvPr>
            <p:cNvSpPr/>
            <p:nvPr/>
          </p:nvSpPr>
          <p:spPr>
            <a:xfrm>
              <a:off x="2950191" y="3752091"/>
              <a:ext cx="280748" cy="433103"/>
            </a:xfrm>
            <a:custGeom>
              <a:avLst/>
              <a:gdLst/>
              <a:ahLst/>
              <a:cxnLst/>
              <a:rect l="l" t="t" r="r" b="b"/>
              <a:pathLst>
                <a:path w="2976" h="4591" extrusionOk="0">
                  <a:moveTo>
                    <a:pt x="1069" y="0"/>
                  </a:moveTo>
                  <a:cubicBezTo>
                    <a:pt x="925" y="0"/>
                    <a:pt x="763" y="18"/>
                    <a:pt x="630" y="60"/>
                  </a:cubicBezTo>
                  <a:cubicBezTo>
                    <a:pt x="486" y="106"/>
                    <a:pt x="366" y="176"/>
                    <a:pt x="264" y="264"/>
                  </a:cubicBezTo>
                  <a:cubicBezTo>
                    <a:pt x="236" y="296"/>
                    <a:pt x="222" y="324"/>
                    <a:pt x="190" y="352"/>
                  </a:cubicBezTo>
                  <a:cubicBezTo>
                    <a:pt x="176" y="384"/>
                    <a:pt x="162" y="412"/>
                    <a:pt x="134" y="440"/>
                  </a:cubicBezTo>
                  <a:cubicBezTo>
                    <a:pt x="134" y="458"/>
                    <a:pt x="120" y="472"/>
                    <a:pt x="120" y="486"/>
                  </a:cubicBezTo>
                  <a:lnTo>
                    <a:pt x="102" y="384"/>
                  </a:lnTo>
                  <a:lnTo>
                    <a:pt x="102" y="222"/>
                  </a:lnTo>
                  <a:lnTo>
                    <a:pt x="102" y="148"/>
                  </a:lnTo>
                  <a:cubicBezTo>
                    <a:pt x="102" y="134"/>
                    <a:pt x="88" y="120"/>
                    <a:pt x="74" y="106"/>
                  </a:cubicBezTo>
                  <a:lnTo>
                    <a:pt x="46" y="106"/>
                  </a:lnTo>
                  <a:cubicBezTo>
                    <a:pt x="32" y="106"/>
                    <a:pt x="14" y="106"/>
                    <a:pt x="0" y="120"/>
                  </a:cubicBezTo>
                  <a:lnTo>
                    <a:pt x="0" y="162"/>
                  </a:lnTo>
                  <a:cubicBezTo>
                    <a:pt x="14" y="809"/>
                    <a:pt x="102" y="1481"/>
                    <a:pt x="278" y="2128"/>
                  </a:cubicBezTo>
                  <a:cubicBezTo>
                    <a:pt x="454" y="2846"/>
                    <a:pt x="718" y="3490"/>
                    <a:pt x="1055" y="4017"/>
                  </a:cubicBezTo>
                  <a:cubicBezTo>
                    <a:pt x="1175" y="4207"/>
                    <a:pt x="1305" y="4397"/>
                    <a:pt x="1439" y="4559"/>
                  </a:cubicBezTo>
                  <a:lnTo>
                    <a:pt x="1453" y="4559"/>
                  </a:lnTo>
                  <a:cubicBezTo>
                    <a:pt x="1453" y="4573"/>
                    <a:pt x="1467" y="4591"/>
                    <a:pt x="1495" y="4591"/>
                  </a:cubicBezTo>
                  <a:cubicBezTo>
                    <a:pt x="1657" y="4573"/>
                    <a:pt x="1791" y="4545"/>
                    <a:pt x="1907" y="4517"/>
                  </a:cubicBezTo>
                  <a:cubicBezTo>
                    <a:pt x="2037" y="4485"/>
                    <a:pt x="2170" y="4443"/>
                    <a:pt x="2272" y="4383"/>
                  </a:cubicBezTo>
                  <a:cubicBezTo>
                    <a:pt x="2388" y="4327"/>
                    <a:pt x="2494" y="4253"/>
                    <a:pt x="2610" y="4179"/>
                  </a:cubicBezTo>
                  <a:cubicBezTo>
                    <a:pt x="2698" y="4091"/>
                    <a:pt x="2800" y="4003"/>
                    <a:pt x="2916" y="3887"/>
                  </a:cubicBezTo>
                  <a:lnTo>
                    <a:pt x="2934" y="3870"/>
                  </a:lnTo>
                  <a:lnTo>
                    <a:pt x="2948" y="3870"/>
                  </a:lnTo>
                  <a:cubicBezTo>
                    <a:pt x="2962" y="3870"/>
                    <a:pt x="2976" y="3841"/>
                    <a:pt x="2962" y="3813"/>
                  </a:cubicBezTo>
                  <a:cubicBezTo>
                    <a:pt x="2888" y="3592"/>
                    <a:pt x="2814" y="3374"/>
                    <a:pt x="2758" y="3138"/>
                  </a:cubicBezTo>
                  <a:cubicBezTo>
                    <a:pt x="2566" y="2439"/>
                    <a:pt x="2464" y="1698"/>
                    <a:pt x="2462" y="953"/>
                  </a:cubicBezTo>
                  <a:lnTo>
                    <a:pt x="2462" y="953"/>
                  </a:lnTo>
                  <a:cubicBezTo>
                    <a:pt x="2476" y="764"/>
                    <a:pt x="2476" y="588"/>
                    <a:pt x="2494" y="426"/>
                  </a:cubicBezTo>
                  <a:cubicBezTo>
                    <a:pt x="2494" y="398"/>
                    <a:pt x="2476" y="370"/>
                    <a:pt x="2448" y="370"/>
                  </a:cubicBezTo>
                  <a:cubicBezTo>
                    <a:pt x="2420" y="370"/>
                    <a:pt x="2388" y="384"/>
                    <a:pt x="2388" y="412"/>
                  </a:cubicBezTo>
                  <a:cubicBezTo>
                    <a:pt x="2374" y="486"/>
                    <a:pt x="2374" y="574"/>
                    <a:pt x="2374" y="662"/>
                  </a:cubicBezTo>
                  <a:cubicBezTo>
                    <a:pt x="2360" y="616"/>
                    <a:pt x="2332" y="574"/>
                    <a:pt x="2286" y="528"/>
                  </a:cubicBezTo>
                  <a:cubicBezTo>
                    <a:pt x="2244" y="458"/>
                    <a:pt x="2170" y="384"/>
                    <a:pt x="2097" y="324"/>
                  </a:cubicBezTo>
                  <a:cubicBezTo>
                    <a:pt x="2023" y="264"/>
                    <a:pt x="1935" y="208"/>
                    <a:pt x="1833" y="162"/>
                  </a:cubicBezTo>
                  <a:cubicBezTo>
                    <a:pt x="1745" y="120"/>
                    <a:pt x="1657" y="88"/>
                    <a:pt x="1541" y="60"/>
                  </a:cubicBezTo>
                  <a:cubicBezTo>
                    <a:pt x="1453" y="32"/>
                    <a:pt x="1351" y="18"/>
                    <a:pt x="1231" y="0"/>
                  </a:cubicBezTo>
                  <a:close/>
                </a:path>
              </a:pathLst>
            </a:custGeom>
            <a:solidFill>
              <a:srgbClr val="A17C6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 name="Google Shape;7433;p83">
              <a:extLst>
                <a:ext uri="{FF2B5EF4-FFF2-40B4-BE49-F238E27FC236}">
                  <a16:creationId xmlns:a16="http://schemas.microsoft.com/office/drawing/2014/main" id="{F332B713-3C7B-517B-2486-B27B77D959CA}"/>
                </a:ext>
              </a:extLst>
            </p:cNvPr>
            <p:cNvSpPr/>
            <p:nvPr/>
          </p:nvSpPr>
          <p:spPr>
            <a:xfrm>
              <a:off x="3017831" y="4016236"/>
              <a:ext cx="298767" cy="395651"/>
            </a:xfrm>
            <a:custGeom>
              <a:avLst/>
              <a:gdLst/>
              <a:ahLst/>
              <a:cxnLst/>
              <a:rect l="l" t="t" r="r" b="b"/>
              <a:pathLst>
                <a:path w="3167" h="4194" extrusionOk="0">
                  <a:moveTo>
                    <a:pt x="2129" y="0"/>
                  </a:moveTo>
                  <a:cubicBezTo>
                    <a:pt x="2097" y="46"/>
                    <a:pt x="2069" y="74"/>
                    <a:pt x="2023" y="120"/>
                  </a:cubicBezTo>
                  <a:cubicBezTo>
                    <a:pt x="1921" y="222"/>
                    <a:pt x="1819" y="324"/>
                    <a:pt x="1703" y="412"/>
                  </a:cubicBezTo>
                  <a:cubicBezTo>
                    <a:pt x="1439" y="602"/>
                    <a:pt x="1144" y="764"/>
                    <a:pt x="838" y="880"/>
                  </a:cubicBezTo>
                  <a:cubicBezTo>
                    <a:pt x="574" y="982"/>
                    <a:pt x="282" y="1056"/>
                    <a:pt x="1" y="1115"/>
                  </a:cubicBezTo>
                  <a:cubicBezTo>
                    <a:pt x="120" y="1319"/>
                    <a:pt x="264" y="1541"/>
                    <a:pt x="384" y="1745"/>
                  </a:cubicBezTo>
                  <a:cubicBezTo>
                    <a:pt x="574" y="2037"/>
                    <a:pt x="764" y="2346"/>
                    <a:pt x="926" y="2652"/>
                  </a:cubicBezTo>
                  <a:cubicBezTo>
                    <a:pt x="690" y="2902"/>
                    <a:pt x="546" y="3138"/>
                    <a:pt x="500" y="3388"/>
                  </a:cubicBezTo>
                  <a:lnTo>
                    <a:pt x="500" y="3592"/>
                  </a:lnTo>
                  <a:cubicBezTo>
                    <a:pt x="500" y="3651"/>
                    <a:pt x="514" y="3725"/>
                    <a:pt x="546" y="3796"/>
                  </a:cubicBezTo>
                  <a:cubicBezTo>
                    <a:pt x="588" y="3929"/>
                    <a:pt x="676" y="4045"/>
                    <a:pt x="824" y="4165"/>
                  </a:cubicBezTo>
                  <a:cubicBezTo>
                    <a:pt x="838" y="4179"/>
                    <a:pt x="838" y="4179"/>
                    <a:pt x="852" y="4179"/>
                  </a:cubicBezTo>
                  <a:cubicBezTo>
                    <a:pt x="866" y="4193"/>
                    <a:pt x="866" y="4193"/>
                    <a:pt x="880" y="4193"/>
                  </a:cubicBezTo>
                  <a:lnTo>
                    <a:pt x="912" y="4193"/>
                  </a:lnTo>
                  <a:cubicBezTo>
                    <a:pt x="1204" y="4193"/>
                    <a:pt x="1527" y="4133"/>
                    <a:pt x="1847" y="3989"/>
                  </a:cubicBezTo>
                  <a:cubicBezTo>
                    <a:pt x="2157" y="3870"/>
                    <a:pt x="2463" y="3680"/>
                    <a:pt x="2727" y="3444"/>
                  </a:cubicBezTo>
                  <a:cubicBezTo>
                    <a:pt x="2903" y="3300"/>
                    <a:pt x="3050" y="3152"/>
                    <a:pt x="3166" y="2976"/>
                  </a:cubicBezTo>
                  <a:cubicBezTo>
                    <a:pt x="3152" y="2948"/>
                    <a:pt x="3152" y="2902"/>
                    <a:pt x="3138" y="2860"/>
                  </a:cubicBezTo>
                  <a:cubicBezTo>
                    <a:pt x="3022" y="2463"/>
                    <a:pt x="2889" y="2083"/>
                    <a:pt x="2758" y="1703"/>
                  </a:cubicBezTo>
                  <a:cubicBezTo>
                    <a:pt x="2625" y="1319"/>
                    <a:pt x="2481" y="925"/>
                    <a:pt x="2319" y="486"/>
                  </a:cubicBezTo>
                  <a:cubicBezTo>
                    <a:pt x="2259" y="324"/>
                    <a:pt x="2185" y="162"/>
                    <a:pt x="2129"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4" name="Google Shape;7434;p83">
              <a:extLst>
                <a:ext uri="{FF2B5EF4-FFF2-40B4-BE49-F238E27FC236}">
                  <a16:creationId xmlns:a16="http://schemas.microsoft.com/office/drawing/2014/main" id="{5CE36938-CEC4-D990-79B4-DE1B8F3E2D84}"/>
                </a:ext>
              </a:extLst>
            </p:cNvPr>
            <p:cNvSpPr/>
            <p:nvPr/>
          </p:nvSpPr>
          <p:spPr>
            <a:xfrm>
              <a:off x="3082924" y="4274721"/>
              <a:ext cx="233674" cy="137167"/>
            </a:xfrm>
            <a:custGeom>
              <a:avLst/>
              <a:gdLst/>
              <a:ahLst/>
              <a:cxnLst/>
              <a:rect l="l" t="t" r="r" b="b"/>
              <a:pathLst>
                <a:path w="2477" h="1454" extrusionOk="0">
                  <a:moveTo>
                    <a:pt x="2420" y="0"/>
                  </a:moveTo>
                  <a:lnTo>
                    <a:pt x="2406" y="18"/>
                  </a:lnTo>
                  <a:cubicBezTo>
                    <a:pt x="2332" y="134"/>
                    <a:pt x="2230" y="222"/>
                    <a:pt x="2142" y="324"/>
                  </a:cubicBezTo>
                  <a:cubicBezTo>
                    <a:pt x="2037" y="412"/>
                    <a:pt x="1921" y="500"/>
                    <a:pt x="1805" y="588"/>
                  </a:cubicBezTo>
                  <a:cubicBezTo>
                    <a:pt x="1685" y="676"/>
                    <a:pt x="1555" y="764"/>
                    <a:pt x="1439" y="838"/>
                  </a:cubicBezTo>
                  <a:cubicBezTo>
                    <a:pt x="1305" y="911"/>
                    <a:pt x="1157" y="985"/>
                    <a:pt x="1027" y="1042"/>
                  </a:cubicBezTo>
                  <a:cubicBezTo>
                    <a:pt x="879" y="1101"/>
                    <a:pt x="749" y="1144"/>
                    <a:pt x="602" y="1189"/>
                  </a:cubicBezTo>
                  <a:cubicBezTo>
                    <a:pt x="471" y="1232"/>
                    <a:pt x="338" y="1263"/>
                    <a:pt x="208" y="1277"/>
                  </a:cubicBezTo>
                  <a:cubicBezTo>
                    <a:pt x="148" y="1291"/>
                    <a:pt x="74" y="1305"/>
                    <a:pt x="0" y="1305"/>
                  </a:cubicBezTo>
                  <a:cubicBezTo>
                    <a:pt x="46" y="1351"/>
                    <a:pt x="74" y="1379"/>
                    <a:pt x="134" y="1425"/>
                  </a:cubicBezTo>
                  <a:cubicBezTo>
                    <a:pt x="134" y="1439"/>
                    <a:pt x="148" y="1439"/>
                    <a:pt x="148" y="1439"/>
                  </a:cubicBezTo>
                  <a:lnTo>
                    <a:pt x="162" y="1439"/>
                  </a:lnTo>
                  <a:lnTo>
                    <a:pt x="176" y="1453"/>
                  </a:lnTo>
                  <a:lnTo>
                    <a:pt x="222" y="1453"/>
                  </a:lnTo>
                  <a:cubicBezTo>
                    <a:pt x="514" y="1453"/>
                    <a:pt x="837" y="1393"/>
                    <a:pt x="1157" y="1263"/>
                  </a:cubicBezTo>
                  <a:cubicBezTo>
                    <a:pt x="1467" y="1130"/>
                    <a:pt x="1773" y="940"/>
                    <a:pt x="2037" y="704"/>
                  </a:cubicBezTo>
                  <a:cubicBezTo>
                    <a:pt x="2213" y="574"/>
                    <a:pt x="2360" y="412"/>
                    <a:pt x="2476" y="250"/>
                  </a:cubicBezTo>
                  <a:cubicBezTo>
                    <a:pt x="2462" y="208"/>
                    <a:pt x="2462" y="162"/>
                    <a:pt x="2448" y="120"/>
                  </a:cubicBezTo>
                  <a:cubicBezTo>
                    <a:pt x="2434" y="74"/>
                    <a:pt x="2434" y="46"/>
                    <a:pt x="2420" y="0"/>
                  </a:cubicBezTo>
                  <a:close/>
                </a:path>
              </a:pathLst>
            </a:custGeom>
            <a:solidFill>
              <a:srgbClr val="FACCC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5" name="Google Shape;7435;p83">
              <a:extLst>
                <a:ext uri="{FF2B5EF4-FFF2-40B4-BE49-F238E27FC236}">
                  <a16:creationId xmlns:a16="http://schemas.microsoft.com/office/drawing/2014/main" id="{672BD7BC-9798-EFCF-C726-B9FC0B866A92}"/>
                </a:ext>
              </a:extLst>
            </p:cNvPr>
            <p:cNvSpPr/>
            <p:nvPr/>
          </p:nvSpPr>
          <p:spPr>
            <a:xfrm>
              <a:off x="3094151" y="4274721"/>
              <a:ext cx="222448" cy="137167"/>
            </a:xfrm>
            <a:custGeom>
              <a:avLst/>
              <a:gdLst/>
              <a:ahLst/>
              <a:cxnLst/>
              <a:rect l="l" t="t" r="r" b="b"/>
              <a:pathLst>
                <a:path w="2358" h="1454" extrusionOk="0">
                  <a:moveTo>
                    <a:pt x="2301" y="0"/>
                  </a:moveTo>
                  <a:lnTo>
                    <a:pt x="2301" y="18"/>
                  </a:lnTo>
                  <a:lnTo>
                    <a:pt x="2287" y="18"/>
                  </a:lnTo>
                  <a:cubicBezTo>
                    <a:pt x="2213" y="120"/>
                    <a:pt x="2125" y="222"/>
                    <a:pt x="2023" y="324"/>
                  </a:cubicBezTo>
                  <a:cubicBezTo>
                    <a:pt x="1918" y="412"/>
                    <a:pt x="1802" y="500"/>
                    <a:pt x="1686" y="588"/>
                  </a:cubicBezTo>
                  <a:cubicBezTo>
                    <a:pt x="1566" y="676"/>
                    <a:pt x="1450" y="764"/>
                    <a:pt x="1320" y="838"/>
                  </a:cubicBezTo>
                  <a:cubicBezTo>
                    <a:pt x="1172" y="911"/>
                    <a:pt x="1038" y="985"/>
                    <a:pt x="908" y="1042"/>
                  </a:cubicBezTo>
                  <a:cubicBezTo>
                    <a:pt x="848" y="1056"/>
                    <a:pt x="792" y="1087"/>
                    <a:pt x="746" y="1101"/>
                  </a:cubicBezTo>
                  <a:cubicBezTo>
                    <a:pt x="732" y="1115"/>
                    <a:pt x="718" y="1115"/>
                    <a:pt x="704" y="1130"/>
                  </a:cubicBezTo>
                  <a:cubicBezTo>
                    <a:pt x="585" y="1203"/>
                    <a:pt x="454" y="1277"/>
                    <a:pt x="321" y="1319"/>
                  </a:cubicBezTo>
                  <a:cubicBezTo>
                    <a:pt x="219" y="1365"/>
                    <a:pt x="103" y="1393"/>
                    <a:pt x="1" y="1425"/>
                  </a:cubicBezTo>
                  <a:lnTo>
                    <a:pt x="15" y="1425"/>
                  </a:lnTo>
                  <a:cubicBezTo>
                    <a:pt x="15" y="1439"/>
                    <a:pt x="29" y="1439"/>
                    <a:pt x="29" y="1439"/>
                  </a:cubicBezTo>
                  <a:lnTo>
                    <a:pt x="43" y="1453"/>
                  </a:lnTo>
                  <a:lnTo>
                    <a:pt x="103" y="1453"/>
                  </a:lnTo>
                  <a:cubicBezTo>
                    <a:pt x="395" y="1453"/>
                    <a:pt x="718" y="1393"/>
                    <a:pt x="1038" y="1263"/>
                  </a:cubicBezTo>
                  <a:cubicBezTo>
                    <a:pt x="1348" y="1130"/>
                    <a:pt x="1654" y="940"/>
                    <a:pt x="1918" y="704"/>
                  </a:cubicBezTo>
                  <a:cubicBezTo>
                    <a:pt x="2094" y="574"/>
                    <a:pt x="2241" y="412"/>
                    <a:pt x="2357" y="250"/>
                  </a:cubicBezTo>
                  <a:cubicBezTo>
                    <a:pt x="2357" y="208"/>
                    <a:pt x="2343" y="162"/>
                    <a:pt x="2329" y="120"/>
                  </a:cubicBezTo>
                  <a:cubicBezTo>
                    <a:pt x="2315" y="74"/>
                    <a:pt x="2315" y="46"/>
                    <a:pt x="2301"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6" name="Google Shape;7436;p83">
              <a:extLst>
                <a:ext uri="{FF2B5EF4-FFF2-40B4-BE49-F238E27FC236}">
                  <a16:creationId xmlns:a16="http://schemas.microsoft.com/office/drawing/2014/main" id="{DC44AE75-8076-7DAE-66F7-6879772EF7DF}"/>
                </a:ext>
              </a:extLst>
            </p:cNvPr>
            <p:cNvSpPr/>
            <p:nvPr/>
          </p:nvSpPr>
          <p:spPr>
            <a:xfrm>
              <a:off x="3002926" y="3995670"/>
              <a:ext cx="237636" cy="152072"/>
            </a:xfrm>
            <a:custGeom>
              <a:avLst/>
              <a:gdLst/>
              <a:ahLst/>
              <a:cxnLst/>
              <a:rect l="l" t="t" r="r" b="b"/>
              <a:pathLst>
                <a:path w="2519" h="1612" extrusionOk="0">
                  <a:moveTo>
                    <a:pt x="2227" y="0"/>
                  </a:moveTo>
                  <a:lnTo>
                    <a:pt x="2153" y="74"/>
                  </a:lnTo>
                  <a:cubicBezTo>
                    <a:pt x="2037" y="176"/>
                    <a:pt x="1903" y="264"/>
                    <a:pt x="1773" y="352"/>
                  </a:cubicBezTo>
                  <a:cubicBezTo>
                    <a:pt x="1625" y="440"/>
                    <a:pt x="1478" y="514"/>
                    <a:pt x="1334" y="584"/>
                  </a:cubicBezTo>
                  <a:cubicBezTo>
                    <a:pt x="1186" y="644"/>
                    <a:pt x="1024" y="704"/>
                    <a:pt x="862" y="746"/>
                  </a:cubicBezTo>
                  <a:cubicBezTo>
                    <a:pt x="584" y="834"/>
                    <a:pt x="292" y="880"/>
                    <a:pt x="0" y="880"/>
                  </a:cubicBezTo>
                  <a:lnTo>
                    <a:pt x="0" y="936"/>
                  </a:lnTo>
                  <a:lnTo>
                    <a:pt x="0" y="1024"/>
                  </a:lnTo>
                  <a:cubicBezTo>
                    <a:pt x="0" y="1069"/>
                    <a:pt x="0" y="1098"/>
                    <a:pt x="14" y="1129"/>
                  </a:cubicBezTo>
                  <a:cubicBezTo>
                    <a:pt x="14" y="1157"/>
                    <a:pt x="29" y="1200"/>
                    <a:pt x="43" y="1231"/>
                  </a:cubicBezTo>
                  <a:cubicBezTo>
                    <a:pt x="57" y="1259"/>
                    <a:pt x="71" y="1305"/>
                    <a:pt x="88" y="1333"/>
                  </a:cubicBezTo>
                  <a:lnTo>
                    <a:pt x="88" y="1319"/>
                  </a:lnTo>
                  <a:cubicBezTo>
                    <a:pt x="102" y="1347"/>
                    <a:pt x="116" y="1376"/>
                    <a:pt x="131" y="1407"/>
                  </a:cubicBezTo>
                  <a:cubicBezTo>
                    <a:pt x="145" y="1435"/>
                    <a:pt x="159" y="1463"/>
                    <a:pt x="190" y="1481"/>
                  </a:cubicBezTo>
                  <a:cubicBezTo>
                    <a:pt x="204" y="1495"/>
                    <a:pt x="218" y="1523"/>
                    <a:pt x="247" y="1537"/>
                  </a:cubicBezTo>
                  <a:cubicBezTo>
                    <a:pt x="264" y="1551"/>
                    <a:pt x="278" y="1569"/>
                    <a:pt x="292" y="1583"/>
                  </a:cubicBezTo>
                  <a:lnTo>
                    <a:pt x="292" y="1569"/>
                  </a:lnTo>
                  <a:cubicBezTo>
                    <a:pt x="306" y="1583"/>
                    <a:pt x="335" y="1597"/>
                    <a:pt x="352" y="1611"/>
                  </a:cubicBezTo>
                  <a:cubicBezTo>
                    <a:pt x="760" y="1569"/>
                    <a:pt x="1172" y="1449"/>
                    <a:pt x="1552" y="1305"/>
                  </a:cubicBezTo>
                  <a:cubicBezTo>
                    <a:pt x="1889" y="1172"/>
                    <a:pt x="2213" y="982"/>
                    <a:pt x="2505" y="760"/>
                  </a:cubicBezTo>
                  <a:lnTo>
                    <a:pt x="2505" y="704"/>
                  </a:lnTo>
                  <a:cubicBezTo>
                    <a:pt x="2519" y="616"/>
                    <a:pt x="2505" y="528"/>
                    <a:pt x="2491" y="440"/>
                  </a:cubicBezTo>
                  <a:cubicBezTo>
                    <a:pt x="2477" y="352"/>
                    <a:pt x="2445" y="278"/>
                    <a:pt x="2403" y="190"/>
                  </a:cubicBezTo>
                  <a:cubicBezTo>
                    <a:pt x="2375" y="144"/>
                    <a:pt x="2357" y="116"/>
                    <a:pt x="2315" y="74"/>
                  </a:cubicBezTo>
                  <a:cubicBezTo>
                    <a:pt x="2301" y="56"/>
                    <a:pt x="2287" y="28"/>
                    <a:pt x="2255" y="14"/>
                  </a:cubicBezTo>
                  <a:cubicBezTo>
                    <a:pt x="2241" y="14"/>
                    <a:pt x="2241" y="0"/>
                    <a:pt x="2227"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7" name="Google Shape;7437;p83">
              <a:extLst>
                <a:ext uri="{FF2B5EF4-FFF2-40B4-BE49-F238E27FC236}">
                  <a16:creationId xmlns:a16="http://schemas.microsoft.com/office/drawing/2014/main" id="{70747E3E-9465-00BC-AD2A-7436F7D5E1A3}"/>
                </a:ext>
              </a:extLst>
            </p:cNvPr>
            <p:cNvSpPr/>
            <p:nvPr/>
          </p:nvSpPr>
          <p:spPr>
            <a:xfrm>
              <a:off x="3221223" y="4002651"/>
              <a:ext cx="94" cy="94"/>
            </a:xfrm>
            <a:custGeom>
              <a:avLst/>
              <a:gdLst/>
              <a:ahLst/>
              <a:cxnLst/>
              <a:rect l="l" t="t" r="r" b="b"/>
              <a:pathLst>
                <a:path w="1" h="1" extrusionOk="0">
                  <a:moveTo>
                    <a:pt x="1" y="0"/>
                  </a:move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8" name="Google Shape;7438;p83">
              <a:extLst>
                <a:ext uri="{FF2B5EF4-FFF2-40B4-BE49-F238E27FC236}">
                  <a16:creationId xmlns:a16="http://schemas.microsoft.com/office/drawing/2014/main" id="{B0D7C849-5C8A-9189-2046-6C934AC78569}"/>
                </a:ext>
              </a:extLst>
            </p:cNvPr>
            <p:cNvSpPr/>
            <p:nvPr/>
          </p:nvSpPr>
          <p:spPr>
            <a:xfrm>
              <a:off x="3229525" y="4013594"/>
              <a:ext cx="94" cy="94"/>
            </a:xfrm>
            <a:custGeom>
              <a:avLst/>
              <a:gdLst/>
              <a:ahLst/>
              <a:cxnLst/>
              <a:rect l="l" t="t" r="r" b="b"/>
              <a:pathLst>
                <a:path w="1" h="1" extrusionOk="0">
                  <a:moveTo>
                    <a:pt x="1" y="0"/>
                  </a:move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9" name="Google Shape;7439;p83">
              <a:extLst>
                <a:ext uri="{FF2B5EF4-FFF2-40B4-BE49-F238E27FC236}">
                  <a16:creationId xmlns:a16="http://schemas.microsoft.com/office/drawing/2014/main" id="{D5B538B0-9DCC-AFFA-86F4-2CDE04307229}"/>
                </a:ext>
              </a:extLst>
            </p:cNvPr>
            <p:cNvSpPr/>
            <p:nvPr/>
          </p:nvSpPr>
          <p:spPr>
            <a:xfrm>
              <a:off x="3239148" y="4061990"/>
              <a:ext cx="94" cy="94"/>
            </a:xfrm>
            <a:custGeom>
              <a:avLst/>
              <a:gdLst/>
              <a:ahLst/>
              <a:cxnLst/>
              <a:rect l="l" t="t" r="r" b="b"/>
              <a:pathLst>
                <a:path w="1" h="1" extrusionOk="0">
                  <a:moveTo>
                    <a:pt x="1" y="1"/>
                  </a:move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0" name="Google Shape;7440;p83">
              <a:extLst>
                <a:ext uri="{FF2B5EF4-FFF2-40B4-BE49-F238E27FC236}">
                  <a16:creationId xmlns:a16="http://schemas.microsoft.com/office/drawing/2014/main" id="{1848E90C-F1FC-F6DA-A6B1-7882F0A55BBE}"/>
                </a:ext>
              </a:extLst>
            </p:cNvPr>
            <p:cNvSpPr/>
            <p:nvPr/>
          </p:nvSpPr>
          <p:spPr>
            <a:xfrm>
              <a:off x="3264053" y="3685677"/>
              <a:ext cx="462065" cy="311408"/>
            </a:xfrm>
            <a:custGeom>
              <a:avLst/>
              <a:gdLst/>
              <a:ahLst/>
              <a:cxnLst/>
              <a:rect l="l" t="t" r="r" b="b"/>
              <a:pathLst>
                <a:path w="4898" h="3301" extrusionOk="0">
                  <a:moveTo>
                    <a:pt x="1745" y="1"/>
                  </a:moveTo>
                  <a:cubicBezTo>
                    <a:pt x="1671" y="1"/>
                    <a:pt x="1612" y="18"/>
                    <a:pt x="1541" y="32"/>
                  </a:cubicBezTo>
                  <a:cubicBezTo>
                    <a:pt x="1422" y="47"/>
                    <a:pt x="1306" y="75"/>
                    <a:pt x="1190" y="134"/>
                  </a:cubicBezTo>
                  <a:cubicBezTo>
                    <a:pt x="1070" y="177"/>
                    <a:pt x="954" y="236"/>
                    <a:pt x="838" y="296"/>
                  </a:cubicBezTo>
                  <a:cubicBezTo>
                    <a:pt x="732" y="353"/>
                    <a:pt x="630" y="426"/>
                    <a:pt x="528" y="514"/>
                  </a:cubicBezTo>
                  <a:cubicBezTo>
                    <a:pt x="440" y="574"/>
                    <a:pt x="352" y="662"/>
                    <a:pt x="293" y="736"/>
                  </a:cubicBezTo>
                  <a:cubicBezTo>
                    <a:pt x="264" y="778"/>
                    <a:pt x="236" y="810"/>
                    <a:pt x="205" y="852"/>
                  </a:cubicBezTo>
                  <a:cubicBezTo>
                    <a:pt x="162" y="912"/>
                    <a:pt x="134" y="986"/>
                    <a:pt x="117" y="1056"/>
                  </a:cubicBezTo>
                  <a:cubicBezTo>
                    <a:pt x="89" y="1130"/>
                    <a:pt x="75" y="1218"/>
                    <a:pt x="60" y="1306"/>
                  </a:cubicBezTo>
                  <a:lnTo>
                    <a:pt x="60" y="1394"/>
                  </a:lnTo>
                  <a:cubicBezTo>
                    <a:pt x="46" y="1394"/>
                    <a:pt x="46" y="1408"/>
                    <a:pt x="46" y="1408"/>
                  </a:cubicBezTo>
                  <a:cubicBezTo>
                    <a:pt x="15" y="1408"/>
                    <a:pt x="1" y="1439"/>
                    <a:pt x="15" y="1468"/>
                  </a:cubicBezTo>
                  <a:cubicBezTo>
                    <a:pt x="117" y="1777"/>
                    <a:pt x="279" y="2041"/>
                    <a:pt x="454" y="2287"/>
                  </a:cubicBezTo>
                  <a:cubicBezTo>
                    <a:pt x="644" y="2523"/>
                    <a:pt x="866" y="2713"/>
                    <a:pt x="1116" y="2875"/>
                  </a:cubicBezTo>
                  <a:cubicBezTo>
                    <a:pt x="1232" y="2963"/>
                    <a:pt x="1365" y="3022"/>
                    <a:pt x="1496" y="3079"/>
                  </a:cubicBezTo>
                  <a:cubicBezTo>
                    <a:pt x="1612" y="3138"/>
                    <a:pt x="1759" y="3184"/>
                    <a:pt x="1907" y="3226"/>
                  </a:cubicBezTo>
                  <a:cubicBezTo>
                    <a:pt x="2097" y="3272"/>
                    <a:pt x="2301" y="3300"/>
                    <a:pt x="2509" y="3300"/>
                  </a:cubicBezTo>
                  <a:cubicBezTo>
                    <a:pt x="2597" y="3300"/>
                    <a:pt x="2685" y="3300"/>
                    <a:pt x="2772" y="3286"/>
                  </a:cubicBezTo>
                  <a:cubicBezTo>
                    <a:pt x="2917" y="3272"/>
                    <a:pt x="3064" y="3240"/>
                    <a:pt x="3226" y="3198"/>
                  </a:cubicBezTo>
                  <a:cubicBezTo>
                    <a:pt x="3388" y="3152"/>
                    <a:pt x="3532" y="3096"/>
                    <a:pt x="3680" y="3036"/>
                  </a:cubicBezTo>
                  <a:cubicBezTo>
                    <a:pt x="3828" y="2963"/>
                    <a:pt x="3986" y="2861"/>
                    <a:pt x="4120" y="2744"/>
                  </a:cubicBezTo>
                  <a:cubicBezTo>
                    <a:pt x="4267" y="2639"/>
                    <a:pt x="4383" y="2509"/>
                    <a:pt x="4500" y="2393"/>
                  </a:cubicBezTo>
                  <a:lnTo>
                    <a:pt x="4588" y="2305"/>
                  </a:lnTo>
                  <a:cubicBezTo>
                    <a:pt x="4675" y="2199"/>
                    <a:pt x="4777" y="2097"/>
                    <a:pt x="4883" y="2009"/>
                  </a:cubicBezTo>
                  <a:cubicBezTo>
                    <a:pt x="4897" y="1995"/>
                    <a:pt x="4897" y="1981"/>
                    <a:pt x="4897" y="1967"/>
                  </a:cubicBezTo>
                  <a:cubicBezTo>
                    <a:pt x="4897" y="1953"/>
                    <a:pt x="4883" y="1935"/>
                    <a:pt x="4883" y="1935"/>
                  </a:cubicBezTo>
                  <a:cubicBezTo>
                    <a:pt x="4865" y="1921"/>
                    <a:pt x="4851" y="1921"/>
                    <a:pt x="4837" y="1921"/>
                  </a:cubicBezTo>
                  <a:cubicBezTo>
                    <a:pt x="4823" y="1921"/>
                    <a:pt x="4823" y="1935"/>
                    <a:pt x="4809" y="1935"/>
                  </a:cubicBezTo>
                  <a:cubicBezTo>
                    <a:pt x="4707" y="2023"/>
                    <a:pt x="4619" y="2129"/>
                    <a:pt x="4531" y="2217"/>
                  </a:cubicBezTo>
                  <a:cubicBezTo>
                    <a:pt x="4500" y="2259"/>
                    <a:pt x="4457" y="2287"/>
                    <a:pt x="4426" y="2333"/>
                  </a:cubicBezTo>
                  <a:cubicBezTo>
                    <a:pt x="4426" y="2199"/>
                    <a:pt x="4398" y="2069"/>
                    <a:pt x="4369" y="1953"/>
                  </a:cubicBezTo>
                  <a:cubicBezTo>
                    <a:pt x="4324" y="1805"/>
                    <a:pt x="4267" y="1658"/>
                    <a:pt x="4179" y="1527"/>
                  </a:cubicBezTo>
                  <a:cubicBezTo>
                    <a:pt x="4106" y="1394"/>
                    <a:pt x="4018" y="1278"/>
                    <a:pt x="3898" y="1176"/>
                  </a:cubicBezTo>
                  <a:cubicBezTo>
                    <a:pt x="3796" y="1074"/>
                    <a:pt x="3666" y="1000"/>
                    <a:pt x="3532" y="940"/>
                  </a:cubicBezTo>
                  <a:cubicBezTo>
                    <a:pt x="3458" y="912"/>
                    <a:pt x="3388" y="880"/>
                    <a:pt x="3314" y="866"/>
                  </a:cubicBezTo>
                  <a:lnTo>
                    <a:pt x="3356" y="824"/>
                  </a:lnTo>
                  <a:cubicBezTo>
                    <a:pt x="3388" y="810"/>
                    <a:pt x="3416" y="778"/>
                    <a:pt x="3444" y="750"/>
                  </a:cubicBezTo>
                  <a:lnTo>
                    <a:pt x="3444" y="722"/>
                  </a:lnTo>
                  <a:cubicBezTo>
                    <a:pt x="3444" y="704"/>
                    <a:pt x="3444" y="690"/>
                    <a:pt x="3430" y="676"/>
                  </a:cubicBezTo>
                  <a:cubicBezTo>
                    <a:pt x="3430" y="676"/>
                    <a:pt x="3416" y="662"/>
                    <a:pt x="3402" y="662"/>
                  </a:cubicBezTo>
                  <a:cubicBezTo>
                    <a:pt x="3388" y="676"/>
                    <a:pt x="3370" y="676"/>
                    <a:pt x="3356" y="690"/>
                  </a:cubicBezTo>
                  <a:cubicBezTo>
                    <a:pt x="3342" y="704"/>
                    <a:pt x="3314" y="736"/>
                    <a:pt x="3283" y="764"/>
                  </a:cubicBezTo>
                  <a:cubicBezTo>
                    <a:pt x="3254" y="792"/>
                    <a:pt x="3226" y="824"/>
                    <a:pt x="3195" y="838"/>
                  </a:cubicBezTo>
                  <a:lnTo>
                    <a:pt x="3138" y="838"/>
                  </a:lnTo>
                  <a:cubicBezTo>
                    <a:pt x="3107" y="838"/>
                    <a:pt x="3093" y="852"/>
                    <a:pt x="3093" y="880"/>
                  </a:cubicBezTo>
                  <a:lnTo>
                    <a:pt x="3093" y="912"/>
                  </a:lnTo>
                  <a:lnTo>
                    <a:pt x="3078" y="912"/>
                  </a:lnTo>
                  <a:cubicBezTo>
                    <a:pt x="3036" y="940"/>
                    <a:pt x="2991" y="954"/>
                    <a:pt x="2962" y="954"/>
                  </a:cubicBezTo>
                  <a:cubicBezTo>
                    <a:pt x="2931" y="968"/>
                    <a:pt x="2903" y="968"/>
                    <a:pt x="2889" y="968"/>
                  </a:cubicBezTo>
                  <a:cubicBezTo>
                    <a:pt x="2860" y="968"/>
                    <a:pt x="2843" y="968"/>
                    <a:pt x="2815" y="954"/>
                  </a:cubicBezTo>
                  <a:cubicBezTo>
                    <a:pt x="2801" y="954"/>
                    <a:pt x="2772" y="940"/>
                    <a:pt x="2741" y="926"/>
                  </a:cubicBezTo>
                  <a:cubicBezTo>
                    <a:pt x="2713" y="912"/>
                    <a:pt x="2699" y="880"/>
                    <a:pt x="2653" y="852"/>
                  </a:cubicBezTo>
                  <a:cubicBezTo>
                    <a:pt x="2597" y="764"/>
                    <a:pt x="2537" y="676"/>
                    <a:pt x="2491" y="602"/>
                  </a:cubicBezTo>
                  <a:lnTo>
                    <a:pt x="2491" y="588"/>
                  </a:lnTo>
                  <a:cubicBezTo>
                    <a:pt x="2435" y="486"/>
                    <a:pt x="2389" y="384"/>
                    <a:pt x="2347" y="282"/>
                  </a:cubicBezTo>
                  <a:cubicBezTo>
                    <a:pt x="2333" y="265"/>
                    <a:pt x="2315" y="251"/>
                    <a:pt x="2301" y="251"/>
                  </a:cubicBezTo>
                  <a:lnTo>
                    <a:pt x="2287" y="251"/>
                  </a:lnTo>
                  <a:cubicBezTo>
                    <a:pt x="2259" y="208"/>
                    <a:pt x="2213" y="163"/>
                    <a:pt x="2157" y="134"/>
                  </a:cubicBezTo>
                  <a:cubicBezTo>
                    <a:pt x="2083" y="75"/>
                    <a:pt x="1981" y="32"/>
                    <a:pt x="1876" y="18"/>
                  </a:cubicBezTo>
                  <a:cubicBezTo>
                    <a:pt x="1833" y="18"/>
                    <a:pt x="1788" y="1"/>
                    <a:pt x="1745" y="1"/>
                  </a:cubicBezTo>
                  <a:close/>
                </a:path>
              </a:pathLst>
            </a:custGeom>
            <a:solidFill>
              <a:srgbClr val="BD9281"/>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1" name="Google Shape;7441;p83">
              <a:extLst>
                <a:ext uri="{FF2B5EF4-FFF2-40B4-BE49-F238E27FC236}">
                  <a16:creationId xmlns:a16="http://schemas.microsoft.com/office/drawing/2014/main" id="{D03AF365-42F2-640E-0CE0-6788EE68B47B}"/>
                </a:ext>
              </a:extLst>
            </p:cNvPr>
            <p:cNvSpPr/>
            <p:nvPr/>
          </p:nvSpPr>
          <p:spPr>
            <a:xfrm>
              <a:off x="3551783" y="3573887"/>
              <a:ext cx="411878" cy="340181"/>
            </a:xfrm>
            <a:custGeom>
              <a:avLst/>
              <a:gdLst/>
              <a:ahLst/>
              <a:cxnLst/>
              <a:rect l="l" t="t" r="r" b="b"/>
              <a:pathLst>
                <a:path w="4366" h="3606" extrusionOk="0">
                  <a:moveTo>
                    <a:pt x="2463" y="0"/>
                  </a:moveTo>
                  <a:cubicBezTo>
                    <a:pt x="2431" y="14"/>
                    <a:pt x="2403" y="43"/>
                    <a:pt x="2361" y="60"/>
                  </a:cubicBezTo>
                  <a:cubicBezTo>
                    <a:pt x="2037" y="306"/>
                    <a:pt x="1713" y="556"/>
                    <a:pt x="1393" y="806"/>
                  </a:cubicBezTo>
                  <a:cubicBezTo>
                    <a:pt x="1084" y="1070"/>
                    <a:pt x="746" y="1334"/>
                    <a:pt x="394" y="1643"/>
                  </a:cubicBezTo>
                  <a:cubicBezTo>
                    <a:pt x="264" y="1745"/>
                    <a:pt x="131" y="1847"/>
                    <a:pt x="0" y="1963"/>
                  </a:cubicBezTo>
                  <a:cubicBezTo>
                    <a:pt x="43" y="1977"/>
                    <a:pt x="102" y="1995"/>
                    <a:pt x="145" y="2023"/>
                  </a:cubicBezTo>
                  <a:cubicBezTo>
                    <a:pt x="278" y="2083"/>
                    <a:pt x="408" y="2153"/>
                    <a:pt x="528" y="2241"/>
                  </a:cubicBezTo>
                  <a:cubicBezTo>
                    <a:pt x="806" y="2417"/>
                    <a:pt x="1042" y="2639"/>
                    <a:pt x="1260" y="2888"/>
                  </a:cubicBezTo>
                  <a:cubicBezTo>
                    <a:pt x="1450" y="3106"/>
                    <a:pt x="1611" y="3356"/>
                    <a:pt x="1759" y="3606"/>
                  </a:cubicBezTo>
                  <a:cubicBezTo>
                    <a:pt x="1921" y="3416"/>
                    <a:pt x="2079" y="3226"/>
                    <a:pt x="2227" y="3032"/>
                  </a:cubicBezTo>
                  <a:cubicBezTo>
                    <a:pt x="2449" y="2755"/>
                    <a:pt x="2667" y="2477"/>
                    <a:pt x="2902" y="2227"/>
                  </a:cubicBezTo>
                  <a:cubicBezTo>
                    <a:pt x="3141" y="2331"/>
                    <a:pt x="3363" y="2388"/>
                    <a:pt x="3567" y="2388"/>
                  </a:cubicBezTo>
                  <a:cubicBezTo>
                    <a:pt x="3625" y="2388"/>
                    <a:pt x="3681" y="2384"/>
                    <a:pt x="3736" y="2375"/>
                  </a:cubicBezTo>
                  <a:cubicBezTo>
                    <a:pt x="3796" y="2361"/>
                    <a:pt x="3856" y="2347"/>
                    <a:pt x="3926" y="2315"/>
                  </a:cubicBezTo>
                  <a:cubicBezTo>
                    <a:pt x="3986" y="2287"/>
                    <a:pt x="4046" y="2241"/>
                    <a:pt x="4102" y="2199"/>
                  </a:cubicBezTo>
                  <a:cubicBezTo>
                    <a:pt x="4207" y="2111"/>
                    <a:pt x="4295" y="1995"/>
                    <a:pt x="4366" y="1819"/>
                  </a:cubicBezTo>
                  <a:lnTo>
                    <a:pt x="4366" y="1773"/>
                  </a:lnTo>
                  <a:lnTo>
                    <a:pt x="4366" y="1759"/>
                  </a:lnTo>
                  <a:lnTo>
                    <a:pt x="4366" y="1731"/>
                  </a:lnTo>
                  <a:cubicBezTo>
                    <a:pt x="4264" y="1436"/>
                    <a:pt x="4088" y="1172"/>
                    <a:pt x="3870" y="908"/>
                  </a:cubicBezTo>
                  <a:cubicBezTo>
                    <a:pt x="3634" y="658"/>
                    <a:pt x="3370" y="440"/>
                    <a:pt x="3047" y="250"/>
                  </a:cubicBezTo>
                  <a:cubicBezTo>
                    <a:pt x="2857" y="148"/>
                    <a:pt x="2667" y="60"/>
                    <a:pt x="2463"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2" name="Google Shape;7442;p83">
              <a:extLst>
                <a:ext uri="{FF2B5EF4-FFF2-40B4-BE49-F238E27FC236}">
                  <a16:creationId xmlns:a16="http://schemas.microsoft.com/office/drawing/2014/main" id="{51356914-9455-CA0A-80D9-F10E291E2524}"/>
                </a:ext>
              </a:extLst>
            </p:cNvPr>
            <p:cNvSpPr/>
            <p:nvPr/>
          </p:nvSpPr>
          <p:spPr>
            <a:xfrm>
              <a:off x="3766118" y="3573887"/>
              <a:ext cx="197543" cy="186600"/>
            </a:xfrm>
            <a:custGeom>
              <a:avLst/>
              <a:gdLst/>
              <a:ahLst/>
              <a:cxnLst/>
              <a:rect l="l" t="t" r="r" b="b"/>
              <a:pathLst>
                <a:path w="2094" h="1978" extrusionOk="0">
                  <a:moveTo>
                    <a:pt x="191" y="0"/>
                  </a:moveTo>
                  <a:cubicBezTo>
                    <a:pt x="159" y="14"/>
                    <a:pt x="131" y="43"/>
                    <a:pt x="89" y="60"/>
                  </a:cubicBezTo>
                  <a:cubicBezTo>
                    <a:pt x="57" y="88"/>
                    <a:pt x="29" y="116"/>
                    <a:pt x="1" y="131"/>
                  </a:cubicBezTo>
                  <a:lnTo>
                    <a:pt x="15" y="131"/>
                  </a:lnTo>
                  <a:cubicBezTo>
                    <a:pt x="131" y="176"/>
                    <a:pt x="264" y="236"/>
                    <a:pt x="381" y="292"/>
                  </a:cubicBezTo>
                  <a:cubicBezTo>
                    <a:pt x="511" y="352"/>
                    <a:pt x="630" y="426"/>
                    <a:pt x="746" y="514"/>
                  </a:cubicBezTo>
                  <a:cubicBezTo>
                    <a:pt x="862" y="602"/>
                    <a:pt x="982" y="690"/>
                    <a:pt x="1098" y="792"/>
                  </a:cubicBezTo>
                  <a:cubicBezTo>
                    <a:pt x="1214" y="894"/>
                    <a:pt x="1334" y="996"/>
                    <a:pt x="1436" y="1098"/>
                  </a:cubicBezTo>
                  <a:cubicBezTo>
                    <a:pt x="1538" y="1217"/>
                    <a:pt x="1626" y="1334"/>
                    <a:pt x="1714" y="1450"/>
                  </a:cubicBezTo>
                  <a:cubicBezTo>
                    <a:pt x="1788" y="1555"/>
                    <a:pt x="1861" y="1671"/>
                    <a:pt x="1935" y="1787"/>
                  </a:cubicBezTo>
                  <a:cubicBezTo>
                    <a:pt x="1963" y="1847"/>
                    <a:pt x="1992" y="1921"/>
                    <a:pt x="2023" y="1977"/>
                  </a:cubicBezTo>
                  <a:cubicBezTo>
                    <a:pt x="2051" y="1935"/>
                    <a:pt x="2065" y="1875"/>
                    <a:pt x="2094" y="1819"/>
                  </a:cubicBezTo>
                  <a:lnTo>
                    <a:pt x="2094" y="1787"/>
                  </a:lnTo>
                  <a:lnTo>
                    <a:pt x="2094" y="1759"/>
                  </a:lnTo>
                  <a:lnTo>
                    <a:pt x="2094" y="1731"/>
                  </a:lnTo>
                  <a:cubicBezTo>
                    <a:pt x="1992" y="1436"/>
                    <a:pt x="1816" y="1172"/>
                    <a:pt x="1598" y="908"/>
                  </a:cubicBezTo>
                  <a:cubicBezTo>
                    <a:pt x="1362" y="644"/>
                    <a:pt x="1098" y="426"/>
                    <a:pt x="775" y="250"/>
                  </a:cubicBezTo>
                  <a:cubicBezTo>
                    <a:pt x="585" y="148"/>
                    <a:pt x="395" y="60"/>
                    <a:pt x="191" y="0"/>
                  </a:cubicBezTo>
                  <a:close/>
                </a:path>
              </a:pathLst>
            </a:custGeom>
            <a:solidFill>
              <a:srgbClr val="FACCC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3" name="Google Shape;7443;p83">
              <a:extLst>
                <a:ext uri="{FF2B5EF4-FFF2-40B4-BE49-F238E27FC236}">
                  <a16:creationId xmlns:a16="http://schemas.microsoft.com/office/drawing/2014/main" id="{A92BE447-2804-4B55-2B6B-D56DBD4EA0D3}"/>
                </a:ext>
              </a:extLst>
            </p:cNvPr>
            <p:cNvSpPr/>
            <p:nvPr/>
          </p:nvSpPr>
          <p:spPr>
            <a:xfrm>
              <a:off x="3766118" y="3573887"/>
              <a:ext cx="197543" cy="173015"/>
            </a:xfrm>
            <a:custGeom>
              <a:avLst/>
              <a:gdLst/>
              <a:ahLst/>
              <a:cxnLst/>
              <a:rect l="l" t="t" r="r" b="b"/>
              <a:pathLst>
                <a:path w="2094" h="1834" extrusionOk="0">
                  <a:moveTo>
                    <a:pt x="205" y="0"/>
                  </a:moveTo>
                  <a:cubicBezTo>
                    <a:pt x="159" y="14"/>
                    <a:pt x="117" y="43"/>
                    <a:pt x="89" y="60"/>
                  </a:cubicBezTo>
                  <a:cubicBezTo>
                    <a:pt x="57" y="88"/>
                    <a:pt x="29" y="102"/>
                    <a:pt x="1" y="131"/>
                  </a:cubicBezTo>
                  <a:lnTo>
                    <a:pt x="15" y="131"/>
                  </a:lnTo>
                  <a:cubicBezTo>
                    <a:pt x="131" y="176"/>
                    <a:pt x="247" y="236"/>
                    <a:pt x="381" y="292"/>
                  </a:cubicBezTo>
                  <a:cubicBezTo>
                    <a:pt x="497" y="352"/>
                    <a:pt x="630" y="426"/>
                    <a:pt x="746" y="514"/>
                  </a:cubicBezTo>
                  <a:cubicBezTo>
                    <a:pt x="862" y="602"/>
                    <a:pt x="982" y="690"/>
                    <a:pt x="1098" y="792"/>
                  </a:cubicBezTo>
                  <a:cubicBezTo>
                    <a:pt x="1214" y="894"/>
                    <a:pt x="1334" y="996"/>
                    <a:pt x="1436" y="1098"/>
                  </a:cubicBezTo>
                  <a:cubicBezTo>
                    <a:pt x="1464" y="1144"/>
                    <a:pt x="1510" y="1186"/>
                    <a:pt x="1552" y="1232"/>
                  </a:cubicBezTo>
                  <a:cubicBezTo>
                    <a:pt x="1552" y="1246"/>
                    <a:pt x="1566" y="1260"/>
                    <a:pt x="1584" y="1260"/>
                  </a:cubicBezTo>
                  <a:cubicBezTo>
                    <a:pt x="1700" y="1348"/>
                    <a:pt x="1802" y="1450"/>
                    <a:pt x="1890" y="1555"/>
                  </a:cubicBezTo>
                  <a:cubicBezTo>
                    <a:pt x="1963" y="1643"/>
                    <a:pt x="2037" y="1731"/>
                    <a:pt x="2094" y="1833"/>
                  </a:cubicBezTo>
                  <a:lnTo>
                    <a:pt x="2094" y="1819"/>
                  </a:lnTo>
                  <a:lnTo>
                    <a:pt x="2094" y="1787"/>
                  </a:lnTo>
                  <a:lnTo>
                    <a:pt x="2094" y="1759"/>
                  </a:lnTo>
                  <a:lnTo>
                    <a:pt x="2094" y="1731"/>
                  </a:lnTo>
                  <a:cubicBezTo>
                    <a:pt x="1992" y="1436"/>
                    <a:pt x="1830" y="1172"/>
                    <a:pt x="1598" y="908"/>
                  </a:cubicBezTo>
                  <a:cubicBezTo>
                    <a:pt x="1362" y="644"/>
                    <a:pt x="1098" y="426"/>
                    <a:pt x="792" y="250"/>
                  </a:cubicBezTo>
                  <a:cubicBezTo>
                    <a:pt x="599" y="148"/>
                    <a:pt x="395" y="60"/>
                    <a:pt x="205"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4" name="Google Shape;7444;p83">
              <a:extLst>
                <a:ext uri="{FF2B5EF4-FFF2-40B4-BE49-F238E27FC236}">
                  <a16:creationId xmlns:a16="http://schemas.microsoft.com/office/drawing/2014/main" id="{6E0ED17E-3F51-D624-3944-2384A243C3FE}"/>
                </a:ext>
              </a:extLst>
            </p:cNvPr>
            <p:cNvSpPr/>
            <p:nvPr/>
          </p:nvSpPr>
          <p:spPr>
            <a:xfrm>
              <a:off x="3533858" y="3723223"/>
              <a:ext cx="201882" cy="218391"/>
            </a:xfrm>
            <a:custGeom>
              <a:avLst/>
              <a:gdLst/>
              <a:ahLst/>
              <a:cxnLst/>
              <a:rect l="l" t="t" r="r" b="b"/>
              <a:pathLst>
                <a:path w="2140" h="2315" extrusionOk="0">
                  <a:moveTo>
                    <a:pt x="630" y="0"/>
                  </a:moveTo>
                  <a:cubicBezTo>
                    <a:pt x="616" y="0"/>
                    <a:pt x="598" y="14"/>
                    <a:pt x="570" y="14"/>
                  </a:cubicBezTo>
                  <a:cubicBezTo>
                    <a:pt x="482" y="42"/>
                    <a:pt x="408" y="74"/>
                    <a:pt x="335" y="116"/>
                  </a:cubicBezTo>
                  <a:cubicBezTo>
                    <a:pt x="264" y="162"/>
                    <a:pt x="190" y="218"/>
                    <a:pt x="131" y="278"/>
                  </a:cubicBezTo>
                  <a:cubicBezTo>
                    <a:pt x="102" y="324"/>
                    <a:pt x="71" y="352"/>
                    <a:pt x="43" y="394"/>
                  </a:cubicBezTo>
                  <a:cubicBezTo>
                    <a:pt x="29" y="426"/>
                    <a:pt x="14" y="454"/>
                    <a:pt x="14" y="482"/>
                  </a:cubicBezTo>
                  <a:cubicBezTo>
                    <a:pt x="14" y="500"/>
                    <a:pt x="0" y="500"/>
                    <a:pt x="0" y="514"/>
                  </a:cubicBezTo>
                  <a:cubicBezTo>
                    <a:pt x="29" y="528"/>
                    <a:pt x="57" y="542"/>
                    <a:pt x="88" y="556"/>
                  </a:cubicBezTo>
                  <a:cubicBezTo>
                    <a:pt x="233" y="644"/>
                    <a:pt x="366" y="732"/>
                    <a:pt x="482" y="820"/>
                  </a:cubicBezTo>
                  <a:cubicBezTo>
                    <a:pt x="616" y="922"/>
                    <a:pt x="732" y="1041"/>
                    <a:pt x="848" y="1158"/>
                  </a:cubicBezTo>
                  <a:cubicBezTo>
                    <a:pt x="968" y="1291"/>
                    <a:pt x="1070" y="1407"/>
                    <a:pt x="1158" y="1537"/>
                  </a:cubicBezTo>
                  <a:cubicBezTo>
                    <a:pt x="1334" y="1787"/>
                    <a:pt x="1478" y="2037"/>
                    <a:pt x="1566" y="2315"/>
                  </a:cubicBezTo>
                  <a:lnTo>
                    <a:pt x="1626" y="2315"/>
                  </a:lnTo>
                  <a:cubicBezTo>
                    <a:pt x="1654" y="2301"/>
                    <a:pt x="1685" y="2287"/>
                    <a:pt x="1713" y="2273"/>
                  </a:cubicBezTo>
                  <a:cubicBezTo>
                    <a:pt x="1742" y="2259"/>
                    <a:pt x="1773" y="2241"/>
                    <a:pt x="1801" y="2227"/>
                  </a:cubicBezTo>
                  <a:cubicBezTo>
                    <a:pt x="1830" y="2213"/>
                    <a:pt x="1861" y="2185"/>
                    <a:pt x="1889" y="2171"/>
                  </a:cubicBezTo>
                  <a:cubicBezTo>
                    <a:pt x="1917" y="2139"/>
                    <a:pt x="1949" y="2125"/>
                    <a:pt x="1977" y="2097"/>
                  </a:cubicBezTo>
                  <a:lnTo>
                    <a:pt x="1963" y="2097"/>
                  </a:lnTo>
                  <a:cubicBezTo>
                    <a:pt x="1991" y="2083"/>
                    <a:pt x="2005" y="2051"/>
                    <a:pt x="2037" y="2023"/>
                  </a:cubicBezTo>
                  <a:cubicBezTo>
                    <a:pt x="2051" y="1995"/>
                    <a:pt x="2065" y="1977"/>
                    <a:pt x="2079" y="1949"/>
                  </a:cubicBezTo>
                  <a:cubicBezTo>
                    <a:pt x="2093" y="1921"/>
                    <a:pt x="2111" y="1907"/>
                    <a:pt x="2111" y="1875"/>
                  </a:cubicBezTo>
                  <a:cubicBezTo>
                    <a:pt x="2125" y="1847"/>
                    <a:pt x="2125" y="1833"/>
                    <a:pt x="2139" y="1801"/>
                  </a:cubicBezTo>
                  <a:lnTo>
                    <a:pt x="2139" y="1745"/>
                  </a:lnTo>
                  <a:cubicBezTo>
                    <a:pt x="1963" y="1379"/>
                    <a:pt x="1728" y="1027"/>
                    <a:pt x="1450" y="718"/>
                  </a:cubicBezTo>
                  <a:cubicBezTo>
                    <a:pt x="1214" y="440"/>
                    <a:pt x="936" y="204"/>
                    <a:pt x="630"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5" name="Google Shape;7445;p83">
              <a:extLst>
                <a:ext uri="{FF2B5EF4-FFF2-40B4-BE49-F238E27FC236}">
                  <a16:creationId xmlns:a16="http://schemas.microsoft.com/office/drawing/2014/main" id="{8B4C06AC-BD19-FB81-09ED-83B2F376626E}"/>
                </a:ext>
              </a:extLst>
            </p:cNvPr>
            <p:cNvSpPr/>
            <p:nvPr/>
          </p:nvSpPr>
          <p:spPr>
            <a:xfrm>
              <a:off x="3537821" y="3760392"/>
              <a:ext cx="94" cy="94"/>
            </a:xfrm>
            <a:custGeom>
              <a:avLst/>
              <a:gdLst/>
              <a:ahLst/>
              <a:cxnLst/>
              <a:rect l="l" t="t" r="r" b="b"/>
              <a:pathLst>
                <a:path w="1" h="1" extrusionOk="0">
                  <a:moveTo>
                    <a:pt x="1" y="0"/>
                  </a:move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6" name="Google Shape;7446;p83">
              <a:extLst>
                <a:ext uri="{FF2B5EF4-FFF2-40B4-BE49-F238E27FC236}">
                  <a16:creationId xmlns:a16="http://schemas.microsoft.com/office/drawing/2014/main" id="{09337422-9BF4-0F61-A150-CE71D9E6805C}"/>
                </a:ext>
              </a:extLst>
            </p:cNvPr>
            <p:cNvSpPr/>
            <p:nvPr/>
          </p:nvSpPr>
          <p:spPr>
            <a:xfrm>
              <a:off x="3546122" y="3749449"/>
              <a:ext cx="94" cy="1415"/>
            </a:xfrm>
            <a:custGeom>
              <a:avLst/>
              <a:gdLst/>
              <a:ahLst/>
              <a:cxnLst/>
              <a:rect l="l" t="t" r="r" b="b"/>
              <a:pathLst>
                <a:path w="1" h="15" extrusionOk="0">
                  <a:moveTo>
                    <a:pt x="1" y="0"/>
                  </a:moveTo>
                  <a:lnTo>
                    <a:pt x="1" y="0"/>
                  </a:lnTo>
                  <a:lnTo>
                    <a:pt x="1" y="14"/>
                  </a:ln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7" name="Google Shape;7447;p83">
              <a:extLst>
                <a:ext uri="{FF2B5EF4-FFF2-40B4-BE49-F238E27FC236}">
                  <a16:creationId xmlns:a16="http://schemas.microsoft.com/office/drawing/2014/main" id="{A80AF031-6CF3-1C32-CC8E-F0793AEE49F0}"/>
                </a:ext>
              </a:extLst>
            </p:cNvPr>
            <p:cNvSpPr/>
            <p:nvPr/>
          </p:nvSpPr>
          <p:spPr>
            <a:xfrm>
              <a:off x="3587631" y="3724544"/>
              <a:ext cx="94" cy="94"/>
            </a:xfrm>
            <a:custGeom>
              <a:avLst/>
              <a:gdLst/>
              <a:ahLst/>
              <a:cxnLst/>
              <a:rect l="l" t="t" r="r" b="b"/>
              <a:pathLst>
                <a:path w="1" h="1" extrusionOk="0">
                  <a:moveTo>
                    <a:pt x="0" y="0"/>
                  </a:move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8" name="Google Shape;7448;p83">
              <a:extLst>
                <a:ext uri="{FF2B5EF4-FFF2-40B4-BE49-F238E27FC236}">
                  <a16:creationId xmlns:a16="http://schemas.microsoft.com/office/drawing/2014/main" id="{DDBCA093-766A-C6BD-3149-626B9FF63BF0}"/>
                </a:ext>
              </a:extLst>
            </p:cNvPr>
            <p:cNvSpPr/>
            <p:nvPr/>
          </p:nvSpPr>
          <p:spPr>
            <a:xfrm>
              <a:off x="2896419" y="3235027"/>
              <a:ext cx="648476" cy="624986"/>
            </a:xfrm>
            <a:custGeom>
              <a:avLst/>
              <a:gdLst/>
              <a:ahLst/>
              <a:cxnLst/>
              <a:rect l="l" t="t" r="r" b="b"/>
              <a:pathLst>
                <a:path w="6874" h="6625" extrusionOk="0">
                  <a:moveTo>
                    <a:pt x="3310" y="1"/>
                  </a:moveTo>
                  <a:cubicBezTo>
                    <a:pt x="3254" y="1"/>
                    <a:pt x="3194" y="1"/>
                    <a:pt x="3120" y="15"/>
                  </a:cubicBezTo>
                  <a:cubicBezTo>
                    <a:pt x="2976" y="47"/>
                    <a:pt x="2828" y="89"/>
                    <a:pt x="2667" y="177"/>
                  </a:cubicBezTo>
                  <a:cubicBezTo>
                    <a:pt x="2593" y="223"/>
                    <a:pt x="2505" y="265"/>
                    <a:pt x="2431" y="325"/>
                  </a:cubicBezTo>
                  <a:cubicBezTo>
                    <a:pt x="2375" y="381"/>
                    <a:pt x="2301" y="427"/>
                    <a:pt x="2227" y="500"/>
                  </a:cubicBezTo>
                  <a:cubicBezTo>
                    <a:pt x="2153" y="588"/>
                    <a:pt x="2065" y="676"/>
                    <a:pt x="1991" y="764"/>
                  </a:cubicBezTo>
                  <a:cubicBezTo>
                    <a:pt x="1949" y="806"/>
                    <a:pt x="1903" y="852"/>
                    <a:pt x="1861" y="909"/>
                  </a:cubicBezTo>
                  <a:cubicBezTo>
                    <a:pt x="1801" y="968"/>
                    <a:pt x="1745" y="1028"/>
                    <a:pt x="1699" y="1070"/>
                  </a:cubicBezTo>
                  <a:cubicBezTo>
                    <a:pt x="1671" y="1102"/>
                    <a:pt x="1625" y="1130"/>
                    <a:pt x="1583" y="1158"/>
                  </a:cubicBezTo>
                  <a:cubicBezTo>
                    <a:pt x="1509" y="1204"/>
                    <a:pt x="1435" y="1246"/>
                    <a:pt x="1362" y="1278"/>
                  </a:cubicBezTo>
                  <a:lnTo>
                    <a:pt x="1305" y="1306"/>
                  </a:lnTo>
                  <a:cubicBezTo>
                    <a:pt x="1231" y="1334"/>
                    <a:pt x="1172" y="1366"/>
                    <a:pt x="1112" y="1408"/>
                  </a:cubicBezTo>
                  <a:cubicBezTo>
                    <a:pt x="1056" y="1436"/>
                    <a:pt x="968" y="1482"/>
                    <a:pt x="894" y="1542"/>
                  </a:cubicBezTo>
                  <a:cubicBezTo>
                    <a:pt x="894" y="1524"/>
                    <a:pt x="894" y="1524"/>
                    <a:pt x="880" y="1524"/>
                  </a:cubicBezTo>
                  <a:cubicBezTo>
                    <a:pt x="880" y="1510"/>
                    <a:pt x="866" y="1510"/>
                    <a:pt x="848" y="1510"/>
                  </a:cubicBezTo>
                  <a:cubicBezTo>
                    <a:pt x="834" y="1510"/>
                    <a:pt x="820" y="1524"/>
                    <a:pt x="806" y="1542"/>
                  </a:cubicBezTo>
                  <a:cubicBezTo>
                    <a:pt x="468" y="2157"/>
                    <a:pt x="250" y="2875"/>
                    <a:pt x="116" y="3680"/>
                  </a:cubicBezTo>
                  <a:cubicBezTo>
                    <a:pt x="28" y="4310"/>
                    <a:pt x="0" y="4971"/>
                    <a:pt x="14" y="5717"/>
                  </a:cubicBezTo>
                  <a:lnTo>
                    <a:pt x="42" y="5777"/>
                  </a:lnTo>
                  <a:lnTo>
                    <a:pt x="57" y="5777"/>
                  </a:lnTo>
                  <a:cubicBezTo>
                    <a:pt x="338" y="6171"/>
                    <a:pt x="820" y="6435"/>
                    <a:pt x="1495" y="6554"/>
                  </a:cubicBezTo>
                  <a:cubicBezTo>
                    <a:pt x="1773" y="6610"/>
                    <a:pt x="2051" y="6624"/>
                    <a:pt x="2389" y="6624"/>
                  </a:cubicBezTo>
                  <a:lnTo>
                    <a:pt x="2403" y="6624"/>
                  </a:lnTo>
                  <a:cubicBezTo>
                    <a:pt x="2667" y="6624"/>
                    <a:pt x="2944" y="6610"/>
                    <a:pt x="3222" y="6582"/>
                  </a:cubicBezTo>
                  <a:cubicBezTo>
                    <a:pt x="3592" y="6537"/>
                    <a:pt x="3943" y="6466"/>
                    <a:pt x="4295" y="6361"/>
                  </a:cubicBezTo>
                  <a:cubicBezTo>
                    <a:pt x="4647" y="6259"/>
                    <a:pt x="4999" y="6114"/>
                    <a:pt x="5305" y="5953"/>
                  </a:cubicBezTo>
                  <a:cubicBezTo>
                    <a:pt x="5628" y="5777"/>
                    <a:pt x="5920" y="5555"/>
                    <a:pt x="6184" y="5323"/>
                  </a:cubicBezTo>
                  <a:cubicBezTo>
                    <a:pt x="6332" y="5189"/>
                    <a:pt x="6462" y="5059"/>
                    <a:pt x="6564" y="4911"/>
                  </a:cubicBezTo>
                  <a:cubicBezTo>
                    <a:pt x="6698" y="4750"/>
                    <a:pt x="6800" y="4588"/>
                    <a:pt x="6859" y="4426"/>
                  </a:cubicBezTo>
                  <a:lnTo>
                    <a:pt x="6859" y="4398"/>
                  </a:lnTo>
                  <a:cubicBezTo>
                    <a:pt x="6859" y="4384"/>
                    <a:pt x="6873" y="4384"/>
                    <a:pt x="6873" y="4370"/>
                  </a:cubicBezTo>
                  <a:cubicBezTo>
                    <a:pt x="6873" y="4356"/>
                    <a:pt x="6859" y="4338"/>
                    <a:pt x="6859" y="4338"/>
                  </a:cubicBezTo>
                  <a:lnTo>
                    <a:pt x="6814" y="4296"/>
                  </a:lnTo>
                  <a:cubicBezTo>
                    <a:pt x="6638" y="4060"/>
                    <a:pt x="6476" y="3768"/>
                    <a:pt x="6346" y="3459"/>
                  </a:cubicBezTo>
                  <a:cubicBezTo>
                    <a:pt x="6198" y="3107"/>
                    <a:pt x="6082" y="2727"/>
                    <a:pt x="5994" y="2287"/>
                  </a:cubicBezTo>
                  <a:cubicBezTo>
                    <a:pt x="5980" y="2273"/>
                    <a:pt x="5966" y="2259"/>
                    <a:pt x="5934" y="2259"/>
                  </a:cubicBezTo>
                  <a:lnTo>
                    <a:pt x="5920" y="2259"/>
                  </a:lnTo>
                  <a:cubicBezTo>
                    <a:pt x="5906" y="2259"/>
                    <a:pt x="5892" y="2287"/>
                    <a:pt x="5892" y="2316"/>
                  </a:cubicBezTo>
                  <a:cubicBezTo>
                    <a:pt x="5906" y="2419"/>
                    <a:pt x="5933" y="2488"/>
                    <a:pt x="5947" y="2574"/>
                  </a:cubicBezTo>
                  <a:lnTo>
                    <a:pt x="5947" y="2574"/>
                  </a:lnTo>
                  <a:cubicBezTo>
                    <a:pt x="5944" y="2565"/>
                    <a:pt x="5934" y="2563"/>
                    <a:pt x="5934" y="2551"/>
                  </a:cubicBezTo>
                  <a:lnTo>
                    <a:pt x="5920" y="2551"/>
                  </a:lnTo>
                  <a:cubicBezTo>
                    <a:pt x="5892" y="2523"/>
                    <a:pt x="5860" y="2509"/>
                    <a:pt x="5832" y="2477"/>
                  </a:cubicBezTo>
                  <a:cubicBezTo>
                    <a:pt x="5758" y="2435"/>
                    <a:pt x="5702" y="2375"/>
                    <a:pt x="5642" y="2316"/>
                  </a:cubicBezTo>
                  <a:cubicBezTo>
                    <a:pt x="5364" y="2052"/>
                    <a:pt x="5115" y="1732"/>
                    <a:pt x="4851" y="1334"/>
                  </a:cubicBezTo>
                  <a:lnTo>
                    <a:pt x="4791" y="1232"/>
                  </a:lnTo>
                  <a:lnTo>
                    <a:pt x="4717" y="1116"/>
                  </a:lnTo>
                  <a:lnTo>
                    <a:pt x="4689" y="1056"/>
                  </a:lnTo>
                  <a:lnTo>
                    <a:pt x="4675" y="1042"/>
                  </a:lnTo>
                  <a:lnTo>
                    <a:pt x="4661" y="1028"/>
                  </a:lnTo>
                  <a:cubicBezTo>
                    <a:pt x="4647" y="968"/>
                    <a:pt x="4615" y="926"/>
                    <a:pt x="4587" y="880"/>
                  </a:cubicBezTo>
                  <a:cubicBezTo>
                    <a:pt x="4485" y="733"/>
                    <a:pt x="4397" y="602"/>
                    <a:pt x="4278" y="486"/>
                  </a:cubicBezTo>
                  <a:cubicBezTo>
                    <a:pt x="4176" y="367"/>
                    <a:pt x="4059" y="265"/>
                    <a:pt x="3943" y="191"/>
                  </a:cubicBezTo>
                  <a:cubicBezTo>
                    <a:pt x="3884" y="149"/>
                    <a:pt x="3810" y="117"/>
                    <a:pt x="3750" y="89"/>
                  </a:cubicBezTo>
                  <a:cubicBezTo>
                    <a:pt x="3694" y="75"/>
                    <a:pt x="3620" y="47"/>
                    <a:pt x="3546" y="29"/>
                  </a:cubicBezTo>
                  <a:cubicBezTo>
                    <a:pt x="3472" y="15"/>
                    <a:pt x="3398" y="1"/>
                    <a:pt x="3310"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39" name="Google Shape;7449;p83">
              <a:extLst>
                <a:ext uri="{FF2B5EF4-FFF2-40B4-BE49-F238E27FC236}">
                  <a16:creationId xmlns:a16="http://schemas.microsoft.com/office/drawing/2014/main" id="{22FDDA5A-F087-925D-E19B-8D7E8CCDCC54}"/>
                </a:ext>
              </a:extLst>
            </p:cNvPr>
            <p:cNvSpPr/>
            <p:nvPr/>
          </p:nvSpPr>
          <p:spPr>
            <a:xfrm>
              <a:off x="3871021" y="3266630"/>
              <a:ext cx="527064" cy="498008"/>
            </a:xfrm>
            <a:custGeom>
              <a:avLst/>
              <a:gdLst/>
              <a:ahLst/>
              <a:cxnLst/>
              <a:rect l="l" t="t" r="r" b="b"/>
              <a:pathLst>
                <a:path w="5587" h="5279" extrusionOk="0">
                  <a:moveTo>
                    <a:pt x="3379" y="1"/>
                  </a:moveTo>
                  <a:cubicBezTo>
                    <a:pt x="3206" y="1"/>
                    <a:pt x="3028" y="60"/>
                    <a:pt x="2888" y="180"/>
                  </a:cubicBezTo>
                  <a:lnTo>
                    <a:pt x="2287" y="707"/>
                  </a:lnTo>
                  <a:lnTo>
                    <a:pt x="792" y="1998"/>
                  </a:lnTo>
                  <a:lnTo>
                    <a:pt x="352" y="2378"/>
                  </a:lnTo>
                  <a:cubicBezTo>
                    <a:pt x="60" y="2628"/>
                    <a:pt x="0" y="3082"/>
                    <a:pt x="236" y="3345"/>
                  </a:cubicBezTo>
                  <a:lnTo>
                    <a:pt x="1717" y="5058"/>
                  </a:lnTo>
                  <a:cubicBezTo>
                    <a:pt x="1838" y="5205"/>
                    <a:pt x="2020" y="5279"/>
                    <a:pt x="2208" y="5279"/>
                  </a:cubicBezTo>
                  <a:cubicBezTo>
                    <a:pt x="2380" y="5279"/>
                    <a:pt x="2558" y="5216"/>
                    <a:pt x="2698" y="5090"/>
                  </a:cubicBezTo>
                  <a:lnTo>
                    <a:pt x="5234" y="2906"/>
                  </a:lnTo>
                  <a:cubicBezTo>
                    <a:pt x="5526" y="2656"/>
                    <a:pt x="5586" y="2202"/>
                    <a:pt x="5350" y="1938"/>
                  </a:cubicBezTo>
                  <a:lnTo>
                    <a:pt x="3869" y="208"/>
                  </a:lnTo>
                  <a:cubicBezTo>
                    <a:pt x="3749" y="70"/>
                    <a:pt x="3567" y="1"/>
                    <a:pt x="3379"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0" name="Google Shape;7450;p83">
              <a:extLst>
                <a:ext uri="{FF2B5EF4-FFF2-40B4-BE49-F238E27FC236}">
                  <a16:creationId xmlns:a16="http://schemas.microsoft.com/office/drawing/2014/main" id="{C6428A48-A4C8-F051-253A-5BE56088FD40}"/>
                </a:ext>
              </a:extLst>
            </p:cNvPr>
            <p:cNvSpPr/>
            <p:nvPr/>
          </p:nvSpPr>
          <p:spPr>
            <a:xfrm>
              <a:off x="4048187" y="3734921"/>
              <a:ext cx="114620" cy="26414"/>
            </a:xfrm>
            <a:custGeom>
              <a:avLst/>
              <a:gdLst/>
              <a:ahLst/>
              <a:cxnLst/>
              <a:rect l="l" t="t" r="r" b="b"/>
              <a:pathLst>
                <a:path w="1215" h="280" extrusionOk="0">
                  <a:moveTo>
                    <a:pt x="1165" y="1"/>
                  </a:moveTo>
                  <a:cubicBezTo>
                    <a:pt x="1159" y="1"/>
                    <a:pt x="1152" y="2"/>
                    <a:pt x="1144" y="6"/>
                  </a:cubicBezTo>
                  <a:cubicBezTo>
                    <a:pt x="1126" y="24"/>
                    <a:pt x="1098" y="38"/>
                    <a:pt x="1070" y="52"/>
                  </a:cubicBezTo>
                  <a:cubicBezTo>
                    <a:pt x="936" y="112"/>
                    <a:pt x="792" y="154"/>
                    <a:pt x="658" y="182"/>
                  </a:cubicBezTo>
                  <a:lnTo>
                    <a:pt x="658" y="168"/>
                  </a:lnTo>
                  <a:cubicBezTo>
                    <a:pt x="547" y="199"/>
                    <a:pt x="432" y="200"/>
                    <a:pt x="321" y="200"/>
                  </a:cubicBezTo>
                  <a:lnTo>
                    <a:pt x="321" y="200"/>
                  </a:lnTo>
                  <a:cubicBezTo>
                    <a:pt x="247" y="182"/>
                    <a:pt x="176" y="168"/>
                    <a:pt x="117" y="154"/>
                  </a:cubicBezTo>
                  <a:cubicBezTo>
                    <a:pt x="103" y="140"/>
                    <a:pt x="89" y="140"/>
                    <a:pt x="71" y="126"/>
                  </a:cubicBezTo>
                  <a:cubicBezTo>
                    <a:pt x="57" y="126"/>
                    <a:pt x="43" y="126"/>
                    <a:pt x="29" y="140"/>
                  </a:cubicBezTo>
                  <a:lnTo>
                    <a:pt x="15" y="154"/>
                  </a:lnTo>
                  <a:cubicBezTo>
                    <a:pt x="1" y="168"/>
                    <a:pt x="15" y="200"/>
                    <a:pt x="29" y="200"/>
                  </a:cubicBezTo>
                  <a:cubicBezTo>
                    <a:pt x="160" y="261"/>
                    <a:pt x="298" y="279"/>
                    <a:pt x="434" y="279"/>
                  </a:cubicBezTo>
                  <a:cubicBezTo>
                    <a:pt x="496" y="279"/>
                    <a:pt x="556" y="276"/>
                    <a:pt x="616" y="270"/>
                  </a:cubicBezTo>
                  <a:cubicBezTo>
                    <a:pt x="820" y="242"/>
                    <a:pt x="1010" y="168"/>
                    <a:pt x="1186" y="80"/>
                  </a:cubicBezTo>
                  <a:cubicBezTo>
                    <a:pt x="1214" y="66"/>
                    <a:pt x="1214" y="38"/>
                    <a:pt x="1200" y="24"/>
                  </a:cubicBezTo>
                  <a:cubicBezTo>
                    <a:pt x="1190" y="11"/>
                    <a:pt x="1180" y="1"/>
                    <a:pt x="1165"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1" name="Google Shape;7451;p83">
              <a:extLst>
                <a:ext uri="{FF2B5EF4-FFF2-40B4-BE49-F238E27FC236}">
                  <a16:creationId xmlns:a16="http://schemas.microsoft.com/office/drawing/2014/main" id="{CFE6B3F0-A26E-D789-0A45-B5E485AB013F}"/>
                </a:ext>
              </a:extLst>
            </p:cNvPr>
            <p:cNvSpPr/>
            <p:nvPr/>
          </p:nvSpPr>
          <p:spPr>
            <a:xfrm>
              <a:off x="4071394" y="3744732"/>
              <a:ext cx="65187" cy="17547"/>
            </a:xfrm>
            <a:custGeom>
              <a:avLst/>
              <a:gdLst/>
              <a:ahLst/>
              <a:cxnLst/>
              <a:rect l="l" t="t" r="r" b="b"/>
              <a:pathLst>
                <a:path w="691" h="186" extrusionOk="0">
                  <a:moveTo>
                    <a:pt x="656" y="1"/>
                  </a:moveTo>
                  <a:cubicBezTo>
                    <a:pt x="650" y="1"/>
                    <a:pt x="642" y="3"/>
                    <a:pt x="634" y="8"/>
                  </a:cubicBezTo>
                  <a:cubicBezTo>
                    <a:pt x="528" y="36"/>
                    <a:pt x="426" y="64"/>
                    <a:pt x="310" y="78"/>
                  </a:cubicBezTo>
                  <a:cubicBezTo>
                    <a:pt x="248" y="91"/>
                    <a:pt x="185" y="102"/>
                    <a:pt x="122" y="102"/>
                  </a:cubicBezTo>
                  <a:cubicBezTo>
                    <a:pt x="97" y="102"/>
                    <a:pt x="72" y="100"/>
                    <a:pt x="47" y="96"/>
                  </a:cubicBezTo>
                  <a:cubicBezTo>
                    <a:pt x="32" y="96"/>
                    <a:pt x="32" y="110"/>
                    <a:pt x="18" y="110"/>
                  </a:cubicBezTo>
                  <a:cubicBezTo>
                    <a:pt x="18" y="124"/>
                    <a:pt x="1" y="138"/>
                    <a:pt x="1" y="138"/>
                  </a:cubicBezTo>
                  <a:cubicBezTo>
                    <a:pt x="1" y="152"/>
                    <a:pt x="18" y="166"/>
                    <a:pt x="18" y="166"/>
                  </a:cubicBezTo>
                  <a:cubicBezTo>
                    <a:pt x="32" y="184"/>
                    <a:pt x="32" y="184"/>
                    <a:pt x="47" y="184"/>
                  </a:cubicBezTo>
                  <a:cubicBezTo>
                    <a:pt x="68" y="185"/>
                    <a:pt x="90" y="186"/>
                    <a:pt x="112" y="186"/>
                  </a:cubicBezTo>
                  <a:cubicBezTo>
                    <a:pt x="306" y="186"/>
                    <a:pt x="491" y="132"/>
                    <a:pt x="662" y="78"/>
                  </a:cubicBezTo>
                  <a:cubicBezTo>
                    <a:pt x="690" y="64"/>
                    <a:pt x="690" y="50"/>
                    <a:pt x="690" y="22"/>
                  </a:cubicBezTo>
                  <a:cubicBezTo>
                    <a:pt x="680" y="12"/>
                    <a:pt x="671" y="1"/>
                    <a:pt x="656"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2" name="Google Shape;7452;p83">
              <a:extLst>
                <a:ext uri="{FF2B5EF4-FFF2-40B4-BE49-F238E27FC236}">
                  <a16:creationId xmlns:a16="http://schemas.microsoft.com/office/drawing/2014/main" id="{F4C87D36-BE32-A092-8DA6-1982333468FF}"/>
                </a:ext>
              </a:extLst>
            </p:cNvPr>
            <p:cNvSpPr/>
            <p:nvPr/>
          </p:nvSpPr>
          <p:spPr>
            <a:xfrm>
              <a:off x="4079696" y="3743223"/>
              <a:ext cx="66508" cy="18868"/>
            </a:xfrm>
            <a:custGeom>
              <a:avLst/>
              <a:gdLst/>
              <a:ahLst/>
              <a:cxnLst/>
              <a:rect l="l" t="t" r="r" b="b"/>
              <a:pathLst>
                <a:path w="705" h="200" extrusionOk="0">
                  <a:moveTo>
                    <a:pt x="667" y="1"/>
                  </a:moveTo>
                  <a:cubicBezTo>
                    <a:pt x="662" y="1"/>
                    <a:pt x="655" y="3"/>
                    <a:pt x="648" y="6"/>
                  </a:cubicBezTo>
                  <a:cubicBezTo>
                    <a:pt x="528" y="38"/>
                    <a:pt x="398" y="80"/>
                    <a:pt x="265" y="94"/>
                  </a:cubicBezTo>
                  <a:cubicBezTo>
                    <a:pt x="194" y="112"/>
                    <a:pt x="120" y="126"/>
                    <a:pt x="32" y="126"/>
                  </a:cubicBezTo>
                  <a:cubicBezTo>
                    <a:pt x="32" y="126"/>
                    <a:pt x="18" y="126"/>
                    <a:pt x="18" y="140"/>
                  </a:cubicBezTo>
                  <a:cubicBezTo>
                    <a:pt x="1" y="140"/>
                    <a:pt x="1" y="154"/>
                    <a:pt x="1" y="168"/>
                  </a:cubicBezTo>
                  <a:cubicBezTo>
                    <a:pt x="1" y="182"/>
                    <a:pt x="18" y="200"/>
                    <a:pt x="32" y="200"/>
                  </a:cubicBezTo>
                  <a:cubicBezTo>
                    <a:pt x="250" y="200"/>
                    <a:pt x="472" y="140"/>
                    <a:pt x="676" y="80"/>
                  </a:cubicBezTo>
                  <a:cubicBezTo>
                    <a:pt x="690" y="80"/>
                    <a:pt x="704" y="52"/>
                    <a:pt x="704" y="38"/>
                  </a:cubicBezTo>
                  <a:cubicBezTo>
                    <a:pt x="694" y="15"/>
                    <a:pt x="683" y="1"/>
                    <a:pt x="667"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3" name="Google Shape;7453;p83">
              <a:extLst>
                <a:ext uri="{FF2B5EF4-FFF2-40B4-BE49-F238E27FC236}">
                  <a16:creationId xmlns:a16="http://schemas.microsoft.com/office/drawing/2014/main" id="{631F2A2D-8DF2-4E10-F7CD-8A8708B579ED}"/>
                </a:ext>
              </a:extLst>
            </p:cNvPr>
            <p:cNvSpPr/>
            <p:nvPr/>
          </p:nvSpPr>
          <p:spPr>
            <a:xfrm>
              <a:off x="4079696" y="3741148"/>
              <a:ext cx="77734" cy="22264"/>
            </a:xfrm>
            <a:custGeom>
              <a:avLst/>
              <a:gdLst/>
              <a:ahLst/>
              <a:cxnLst/>
              <a:rect l="l" t="t" r="r" b="b"/>
              <a:pathLst>
                <a:path w="824" h="236" extrusionOk="0">
                  <a:moveTo>
                    <a:pt x="764" y="0"/>
                  </a:moveTo>
                  <a:cubicBezTo>
                    <a:pt x="588" y="46"/>
                    <a:pt x="426" y="102"/>
                    <a:pt x="250" y="134"/>
                  </a:cubicBezTo>
                  <a:lnTo>
                    <a:pt x="236" y="134"/>
                  </a:lnTo>
                  <a:cubicBezTo>
                    <a:pt x="177" y="148"/>
                    <a:pt x="106" y="148"/>
                    <a:pt x="32" y="148"/>
                  </a:cubicBezTo>
                  <a:lnTo>
                    <a:pt x="18" y="162"/>
                  </a:lnTo>
                  <a:cubicBezTo>
                    <a:pt x="1" y="162"/>
                    <a:pt x="1" y="176"/>
                    <a:pt x="1" y="190"/>
                  </a:cubicBezTo>
                  <a:cubicBezTo>
                    <a:pt x="1" y="222"/>
                    <a:pt x="18" y="236"/>
                    <a:pt x="32" y="236"/>
                  </a:cubicBezTo>
                  <a:cubicBezTo>
                    <a:pt x="296" y="236"/>
                    <a:pt x="546" y="134"/>
                    <a:pt x="792" y="74"/>
                  </a:cubicBezTo>
                  <a:cubicBezTo>
                    <a:pt x="810" y="74"/>
                    <a:pt x="824" y="46"/>
                    <a:pt x="824" y="28"/>
                  </a:cubicBezTo>
                  <a:cubicBezTo>
                    <a:pt x="810" y="0"/>
                    <a:pt x="792" y="0"/>
                    <a:pt x="764"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4" name="Google Shape;7454;p83">
              <a:extLst>
                <a:ext uri="{FF2B5EF4-FFF2-40B4-BE49-F238E27FC236}">
                  <a16:creationId xmlns:a16="http://schemas.microsoft.com/office/drawing/2014/main" id="{202E64FC-1FAF-333C-0791-B3A442567014}"/>
                </a:ext>
              </a:extLst>
            </p:cNvPr>
            <p:cNvSpPr/>
            <p:nvPr/>
          </p:nvSpPr>
          <p:spPr>
            <a:xfrm>
              <a:off x="4082715" y="3741902"/>
              <a:ext cx="73395" cy="21509"/>
            </a:xfrm>
            <a:custGeom>
              <a:avLst/>
              <a:gdLst/>
              <a:ahLst/>
              <a:cxnLst/>
              <a:rect l="l" t="t" r="r" b="b"/>
              <a:pathLst>
                <a:path w="778" h="228" extrusionOk="0">
                  <a:moveTo>
                    <a:pt x="738" y="1"/>
                  </a:moveTo>
                  <a:cubicBezTo>
                    <a:pt x="732" y="1"/>
                    <a:pt x="725" y="3"/>
                    <a:pt x="718" y="6"/>
                  </a:cubicBezTo>
                  <a:cubicBezTo>
                    <a:pt x="570" y="52"/>
                    <a:pt x="426" y="94"/>
                    <a:pt x="278" y="126"/>
                  </a:cubicBezTo>
                  <a:cubicBezTo>
                    <a:pt x="204" y="140"/>
                    <a:pt x="131" y="140"/>
                    <a:pt x="43" y="140"/>
                  </a:cubicBezTo>
                  <a:cubicBezTo>
                    <a:pt x="43" y="140"/>
                    <a:pt x="29" y="140"/>
                    <a:pt x="29" y="154"/>
                  </a:cubicBezTo>
                  <a:cubicBezTo>
                    <a:pt x="14" y="154"/>
                    <a:pt x="0" y="168"/>
                    <a:pt x="14" y="182"/>
                  </a:cubicBezTo>
                  <a:cubicBezTo>
                    <a:pt x="14" y="196"/>
                    <a:pt x="29" y="214"/>
                    <a:pt x="43" y="228"/>
                  </a:cubicBezTo>
                  <a:cubicBezTo>
                    <a:pt x="292" y="228"/>
                    <a:pt x="528" y="154"/>
                    <a:pt x="746" y="80"/>
                  </a:cubicBezTo>
                  <a:cubicBezTo>
                    <a:pt x="778" y="80"/>
                    <a:pt x="778" y="52"/>
                    <a:pt x="778" y="38"/>
                  </a:cubicBezTo>
                  <a:cubicBezTo>
                    <a:pt x="765" y="15"/>
                    <a:pt x="754" y="1"/>
                    <a:pt x="738"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5" name="Google Shape;7455;p83">
              <a:extLst>
                <a:ext uri="{FF2B5EF4-FFF2-40B4-BE49-F238E27FC236}">
                  <a16:creationId xmlns:a16="http://schemas.microsoft.com/office/drawing/2014/main" id="{3DC96079-C584-66F0-0EC0-C047F84E8691}"/>
                </a:ext>
              </a:extLst>
            </p:cNvPr>
            <p:cNvSpPr/>
            <p:nvPr/>
          </p:nvSpPr>
          <p:spPr>
            <a:xfrm>
              <a:off x="4075734" y="3749449"/>
              <a:ext cx="47169" cy="13962"/>
            </a:xfrm>
            <a:custGeom>
              <a:avLst/>
              <a:gdLst/>
              <a:ahLst/>
              <a:cxnLst/>
              <a:rect l="l" t="t" r="r" b="b"/>
              <a:pathLst>
                <a:path w="500" h="148" extrusionOk="0">
                  <a:moveTo>
                    <a:pt x="440" y="0"/>
                  </a:moveTo>
                  <a:cubicBezTo>
                    <a:pt x="394" y="14"/>
                    <a:pt x="352" y="28"/>
                    <a:pt x="292" y="46"/>
                  </a:cubicBezTo>
                  <a:cubicBezTo>
                    <a:pt x="219" y="60"/>
                    <a:pt x="131" y="60"/>
                    <a:pt x="43" y="60"/>
                  </a:cubicBezTo>
                  <a:cubicBezTo>
                    <a:pt x="29" y="60"/>
                    <a:pt x="29" y="60"/>
                    <a:pt x="15" y="74"/>
                  </a:cubicBezTo>
                  <a:cubicBezTo>
                    <a:pt x="15" y="74"/>
                    <a:pt x="1" y="88"/>
                    <a:pt x="1" y="102"/>
                  </a:cubicBezTo>
                  <a:cubicBezTo>
                    <a:pt x="1" y="134"/>
                    <a:pt x="29" y="148"/>
                    <a:pt x="43" y="148"/>
                  </a:cubicBezTo>
                  <a:cubicBezTo>
                    <a:pt x="190" y="148"/>
                    <a:pt x="324" y="116"/>
                    <a:pt x="468" y="88"/>
                  </a:cubicBezTo>
                  <a:cubicBezTo>
                    <a:pt x="482" y="74"/>
                    <a:pt x="500" y="60"/>
                    <a:pt x="500" y="28"/>
                  </a:cubicBezTo>
                  <a:cubicBezTo>
                    <a:pt x="482" y="14"/>
                    <a:pt x="468" y="0"/>
                    <a:pt x="440"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6" name="Google Shape;7456;p83">
              <a:extLst>
                <a:ext uri="{FF2B5EF4-FFF2-40B4-BE49-F238E27FC236}">
                  <a16:creationId xmlns:a16="http://schemas.microsoft.com/office/drawing/2014/main" id="{0F0DB231-0DBC-AC4C-3888-47E3444B3635}"/>
                </a:ext>
              </a:extLst>
            </p:cNvPr>
            <p:cNvSpPr/>
            <p:nvPr/>
          </p:nvSpPr>
          <p:spPr>
            <a:xfrm>
              <a:off x="4074413" y="3749449"/>
              <a:ext cx="51225" cy="13962"/>
            </a:xfrm>
            <a:custGeom>
              <a:avLst/>
              <a:gdLst/>
              <a:ahLst/>
              <a:cxnLst/>
              <a:rect l="l" t="t" r="r" b="b"/>
              <a:pathLst>
                <a:path w="543" h="148" extrusionOk="0">
                  <a:moveTo>
                    <a:pt x="482" y="0"/>
                  </a:moveTo>
                  <a:cubicBezTo>
                    <a:pt x="408" y="28"/>
                    <a:pt x="352" y="46"/>
                    <a:pt x="278" y="60"/>
                  </a:cubicBezTo>
                  <a:cubicBezTo>
                    <a:pt x="204" y="74"/>
                    <a:pt x="145" y="74"/>
                    <a:pt x="88" y="74"/>
                  </a:cubicBezTo>
                  <a:cubicBezTo>
                    <a:pt x="74" y="74"/>
                    <a:pt x="57" y="74"/>
                    <a:pt x="57" y="60"/>
                  </a:cubicBezTo>
                  <a:cubicBezTo>
                    <a:pt x="43" y="60"/>
                    <a:pt x="29" y="60"/>
                    <a:pt x="29" y="74"/>
                  </a:cubicBezTo>
                  <a:lnTo>
                    <a:pt x="15" y="74"/>
                  </a:lnTo>
                  <a:lnTo>
                    <a:pt x="0" y="88"/>
                  </a:lnTo>
                  <a:cubicBezTo>
                    <a:pt x="0" y="116"/>
                    <a:pt x="15" y="148"/>
                    <a:pt x="29" y="148"/>
                  </a:cubicBezTo>
                  <a:lnTo>
                    <a:pt x="278" y="148"/>
                  </a:lnTo>
                  <a:cubicBezTo>
                    <a:pt x="352" y="134"/>
                    <a:pt x="426" y="102"/>
                    <a:pt x="514" y="74"/>
                  </a:cubicBezTo>
                  <a:cubicBezTo>
                    <a:pt x="528" y="74"/>
                    <a:pt x="542" y="46"/>
                    <a:pt x="542" y="28"/>
                  </a:cubicBezTo>
                  <a:cubicBezTo>
                    <a:pt x="528" y="14"/>
                    <a:pt x="514" y="0"/>
                    <a:pt x="482"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7" name="Google Shape;7457;p83">
              <a:extLst>
                <a:ext uri="{FF2B5EF4-FFF2-40B4-BE49-F238E27FC236}">
                  <a16:creationId xmlns:a16="http://schemas.microsoft.com/office/drawing/2014/main" id="{99D2487C-4676-DBAF-3504-ECDB35E4F640}"/>
                </a:ext>
              </a:extLst>
            </p:cNvPr>
            <p:cNvSpPr/>
            <p:nvPr/>
          </p:nvSpPr>
          <p:spPr>
            <a:xfrm>
              <a:off x="4075734" y="3744732"/>
              <a:ext cx="69149" cy="18868"/>
            </a:xfrm>
            <a:custGeom>
              <a:avLst/>
              <a:gdLst/>
              <a:ahLst/>
              <a:cxnLst/>
              <a:rect l="l" t="t" r="r" b="b"/>
              <a:pathLst>
                <a:path w="733" h="200" extrusionOk="0">
                  <a:moveTo>
                    <a:pt x="690" y="1"/>
                  </a:moveTo>
                  <a:cubicBezTo>
                    <a:pt x="685" y="1"/>
                    <a:pt x="680" y="3"/>
                    <a:pt x="676" y="8"/>
                  </a:cubicBezTo>
                  <a:cubicBezTo>
                    <a:pt x="542" y="50"/>
                    <a:pt x="426" y="78"/>
                    <a:pt x="307" y="110"/>
                  </a:cubicBezTo>
                  <a:cubicBezTo>
                    <a:pt x="219" y="124"/>
                    <a:pt x="131" y="124"/>
                    <a:pt x="29" y="124"/>
                  </a:cubicBezTo>
                  <a:lnTo>
                    <a:pt x="15" y="124"/>
                  </a:lnTo>
                  <a:lnTo>
                    <a:pt x="15" y="138"/>
                  </a:lnTo>
                  <a:cubicBezTo>
                    <a:pt x="1" y="138"/>
                    <a:pt x="1" y="152"/>
                    <a:pt x="1" y="166"/>
                  </a:cubicBezTo>
                  <a:cubicBezTo>
                    <a:pt x="1" y="166"/>
                    <a:pt x="1" y="184"/>
                    <a:pt x="15" y="198"/>
                  </a:cubicBezTo>
                  <a:lnTo>
                    <a:pt x="43" y="198"/>
                  </a:lnTo>
                  <a:cubicBezTo>
                    <a:pt x="65" y="199"/>
                    <a:pt x="87" y="200"/>
                    <a:pt x="109" y="200"/>
                  </a:cubicBezTo>
                  <a:cubicBezTo>
                    <a:pt x="308" y="200"/>
                    <a:pt x="503" y="145"/>
                    <a:pt x="690" y="78"/>
                  </a:cubicBezTo>
                  <a:cubicBezTo>
                    <a:pt x="718" y="78"/>
                    <a:pt x="732" y="50"/>
                    <a:pt x="718" y="36"/>
                  </a:cubicBezTo>
                  <a:cubicBezTo>
                    <a:pt x="718" y="16"/>
                    <a:pt x="703" y="1"/>
                    <a:pt x="690"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8" name="Google Shape;7458;p83">
              <a:extLst>
                <a:ext uri="{FF2B5EF4-FFF2-40B4-BE49-F238E27FC236}">
                  <a16:creationId xmlns:a16="http://schemas.microsoft.com/office/drawing/2014/main" id="{8DAAB991-40AB-7417-FE16-F90539D7236E}"/>
                </a:ext>
              </a:extLst>
            </p:cNvPr>
            <p:cNvSpPr/>
            <p:nvPr/>
          </p:nvSpPr>
          <p:spPr>
            <a:xfrm>
              <a:off x="4091016" y="3742468"/>
              <a:ext cx="62168" cy="18301"/>
            </a:xfrm>
            <a:custGeom>
              <a:avLst/>
              <a:gdLst/>
              <a:ahLst/>
              <a:cxnLst/>
              <a:rect l="l" t="t" r="r" b="b"/>
              <a:pathLst>
                <a:path w="659" h="194" extrusionOk="0">
                  <a:moveTo>
                    <a:pt x="602" y="0"/>
                  </a:moveTo>
                  <a:cubicBezTo>
                    <a:pt x="496" y="46"/>
                    <a:pt x="394" y="74"/>
                    <a:pt x="278" y="102"/>
                  </a:cubicBezTo>
                  <a:cubicBezTo>
                    <a:pt x="204" y="120"/>
                    <a:pt x="130" y="120"/>
                    <a:pt x="43" y="120"/>
                  </a:cubicBezTo>
                  <a:lnTo>
                    <a:pt x="14" y="120"/>
                  </a:lnTo>
                  <a:lnTo>
                    <a:pt x="14" y="134"/>
                  </a:lnTo>
                  <a:cubicBezTo>
                    <a:pt x="14" y="134"/>
                    <a:pt x="0" y="148"/>
                    <a:pt x="0" y="162"/>
                  </a:cubicBezTo>
                  <a:cubicBezTo>
                    <a:pt x="0" y="162"/>
                    <a:pt x="14" y="176"/>
                    <a:pt x="14" y="190"/>
                  </a:cubicBezTo>
                  <a:lnTo>
                    <a:pt x="43" y="190"/>
                  </a:lnTo>
                  <a:cubicBezTo>
                    <a:pt x="68" y="192"/>
                    <a:pt x="92" y="193"/>
                    <a:pt x="117" y="193"/>
                  </a:cubicBezTo>
                  <a:cubicBezTo>
                    <a:pt x="296" y="193"/>
                    <a:pt x="463" y="141"/>
                    <a:pt x="630" y="88"/>
                  </a:cubicBezTo>
                  <a:cubicBezTo>
                    <a:pt x="644" y="74"/>
                    <a:pt x="658" y="60"/>
                    <a:pt x="644" y="32"/>
                  </a:cubicBezTo>
                  <a:cubicBezTo>
                    <a:pt x="644" y="14"/>
                    <a:pt x="616" y="0"/>
                    <a:pt x="602"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49" name="Google Shape;7459;p83">
              <a:extLst>
                <a:ext uri="{FF2B5EF4-FFF2-40B4-BE49-F238E27FC236}">
                  <a16:creationId xmlns:a16="http://schemas.microsoft.com/office/drawing/2014/main" id="{3C69EF21-6340-8831-464E-976833958773}"/>
                </a:ext>
              </a:extLst>
            </p:cNvPr>
            <p:cNvSpPr/>
            <p:nvPr/>
          </p:nvSpPr>
          <p:spPr>
            <a:xfrm>
              <a:off x="4158657" y="3256819"/>
              <a:ext cx="103677" cy="25471"/>
            </a:xfrm>
            <a:custGeom>
              <a:avLst/>
              <a:gdLst/>
              <a:ahLst/>
              <a:cxnLst/>
              <a:rect l="l" t="t" r="r" b="b"/>
              <a:pathLst>
                <a:path w="1099" h="270" extrusionOk="0">
                  <a:moveTo>
                    <a:pt x="770" y="0"/>
                  </a:moveTo>
                  <a:cubicBezTo>
                    <a:pt x="689" y="0"/>
                    <a:pt x="608" y="7"/>
                    <a:pt x="529" y="20"/>
                  </a:cubicBezTo>
                  <a:cubicBezTo>
                    <a:pt x="441" y="34"/>
                    <a:pt x="353" y="48"/>
                    <a:pt x="265" y="80"/>
                  </a:cubicBezTo>
                  <a:cubicBezTo>
                    <a:pt x="191" y="108"/>
                    <a:pt x="103" y="136"/>
                    <a:pt x="29" y="182"/>
                  </a:cubicBezTo>
                  <a:lnTo>
                    <a:pt x="15" y="196"/>
                  </a:lnTo>
                  <a:lnTo>
                    <a:pt x="1" y="210"/>
                  </a:lnTo>
                  <a:lnTo>
                    <a:pt x="1" y="238"/>
                  </a:lnTo>
                  <a:cubicBezTo>
                    <a:pt x="15" y="255"/>
                    <a:pt x="15" y="255"/>
                    <a:pt x="29" y="255"/>
                  </a:cubicBezTo>
                  <a:cubicBezTo>
                    <a:pt x="29" y="269"/>
                    <a:pt x="43" y="269"/>
                    <a:pt x="61" y="269"/>
                  </a:cubicBezTo>
                  <a:cubicBezTo>
                    <a:pt x="163" y="196"/>
                    <a:pt x="279" y="150"/>
                    <a:pt x="395" y="122"/>
                  </a:cubicBezTo>
                  <a:lnTo>
                    <a:pt x="412" y="122"/>
                  </a:lnTo>
                  <a:cubicBezTo>
                    <a:pt x="540" y="94"/>
                    <a:pt x="671" y="80"/>
                    <a:pt x="798" y="80"/>
                  </a:cubicBezTo>
                  <a:lnTo>
                    <a:pt x="798" y="80"/>
                  </a:lnTo>
                  <a:cubicBezTo>
                    <a:pt x="884" y="80"/>
                    <a:pt x="970" y="94"/>
                    <a:pt x="1042" y="108"/>
                  </a:cubicBezTo>
                  <a:cubicBezTo>
                    <a:pt x="1070" y="108"/>
                    <a:pt x="1084" y="94"/>
                    <a:pt x="1098" y="80"/>
                  </a:cubicBezTo>
                  <a:cubicBezTo>
                    <a:pt x="1098" y="62"/>
                    <a:pt x="1084" y="48"/>
                    <a:pt x="1084" y="48"/>
                  </a:cubicBezTo>
                  <a:cubicBezTo>
                    <a:pt x="1084" y="34"/>
                    <a:pt x="1070" y="34"/>
                    <a:pt x="1056" y="34"/>
                  </a:cubicBezTo>
                  <a:cubicBezTo>
                    <a:pt x="967" y="11"/>
                    <a:pt x="869" y="0"/>
                    <a:pt x="770"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0" name="Google Shape;7460;p83">
              <a:extLst>
                <a:ext uri="{FF2B5EF4-FFF2-40B4-BE49-F238E27FC236}">
                  <a16:creationId xmlns:a16="http://schemas.microsoft.com/office/drawing/2014/main" id="{1456A45F-F944-CE30-1180-3B739B1692E0}"/>
                </a:ext>
              </a:extLst>
            </p:cNvPr>
            <p:cNvSpPr/>
            <p:nvPr/>
          </p:nvSpPr>
          <p:spPr>
            <a:xfrm>
              <a:off x="4157336" y="3257102"/>
              <a:ext cx="95375" cy="24811"/>
            </a:xfrm>
            <a:custGeom>
              <a:avLst/>
              <a:gdLst/>
              <a:ahLst/>
              <a:cxnLst/>
              <a:rect l="l" t="t" r="r" b="b"/>
              <a:pathLst>
                <a:path w="1011" h="263" extrusionOk="0">
                  <a:moveTo>
                    <a:pt x="763" y="0"/>
                  </a:moveTo>
                  <a:cubicBezTo>
                    <a:pt x="670" y="0"/>
                    <a:pt x="576" y="9"/>
                    <a:pt x="483" y="17"/>
                  </a:cubicBezTo>
                  <a:cubicBezTo>
                    <a:pt x="321" y="45"/>
                    <a:pt x="163" y="105"/>
                    <a:pt x="29" y="179"/>
                  </a:cubicBezTo>
                  <a:lnTo>
                    <a:pt x="15" y="193"/>
                  </a:lnTo>
                  <a:cubicBezTo>
                    <a:pt x="15" y="193"/>
                    <a:pt x="1" y="193"/>
                    <a:pt x="1" y="207"/>
                  </a:cubicBezTo>
                  <a:lnTo>
                    <a:pt x="1" y="235"/>
                  </a:lnTo>
                  <a:cubicBezTo>
                    <a:pt x="1" y="235"/>
                    <a:pt x="15" y="252"/>
                    <a:pt x="29" y="252"/>
                  </a:cubicBezTo>
                  <a:cubicBezTo>
                    <a:pt x="29" y="259"/>
                    <a:pt x="32" y="263"/>
                    <a:pt x="38" y="263"/>
                  </a:cubicBezTo>
                  <a:cubicBezTo>
                    <a:pt x="43" y="263"/>
                    <a:pt x="50" y="259"/>
                    <a:pt x="57" y="252"/>
                  </a:cubicBezTo>
                  <a:cubicBezTo>
                    <a:pt x="145" y="207"/>
                    <a:pt x="251" y="164"/>
                    <a:pt x="367" y="133"/>
                  </a:cubicBezTo>
                  <a:cubicBezTo>
                    <a:pt x="514" y="91"/>
                    <a:pt x="659" y="77"/>
                    <a:pt x="806" y="77"/>
                  </a:cubicBezTo>
                  <a:cubicBezTo>
                    <a:pt x="849" y="77"/>
                    <a:pt x="908" y="91"/>
                    <a:pt x="968" y="91"/>
                  </a:cubicBezTo>
                  <a:cubicBezTo>
                    <a:pt x="982" y="91"/>
                    <a:pt x="1010" y="77"/>
                    <a:pt x="1010" y="59"/>
                  </a:cubicBezTo>
                  <a:cubicBezTo>
                    <a:pt x="1010" y="31"/>
                    <a:pt x="996" y="17"/>
                    <a:pt x="968" y="17"/>
                  </a:cubicBezTo>
                  <a:cubicBezTo>
                    <a:pt x="900" y="5"/>
                    <a:pt x="831" y="0"/>
                    <a:pt x="763"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1" name="Google Shape;7461;p83">
              <a:extLst>
                <a:ext uri="{FF2B5EF4-FFF2-40B4-BE49-F238E27FC236}">
                  <a16:creationId xmlns:a16="http://schemas.microsoft.com/office/drawing/2014/main" id="{975EF262-BF5A-F2A2-D05C-8AA8B8CE4B59}"/>
                </a:ext>
              </a:extLst>
            </p:cNvPr>
            <p:cNvSpPr/>
            <p:nvPr/>
          </p:nvSpPr>
          <p:spPr>
            <a:xfrm>
              <a:off x="4156015" y="3260970"/>
              <a:ext cx="51225" cy="21320"/>
            </a:xfrm>
            <a:custGeom>
              <a:avLst/>
              <a:gdLst/>
              <a:ahLst/>
              <a:cxnLst/>
              <a:rect l="l" t="t" r="r" b="b"/>
              <a:pathLst>
                <a:path w="543" h="226" extrusionOk="0">
                  <a:moveTo>
                    <a:pt x="505" y="0"/>
                  </a:moveTo>
                  <a:cubicBezTo>
                    <a:pt x="502" y="0"/>
                    <a:pt x="499" y="1"/>
                    <a:pt x="497" y="4"/>
                  </a:cubicBezTo>
                  <a:cubicBezTo>
                    <a:pt x="335" y="36"/>
                    <a:pt x="177" y="78"/>
                    <a:pt x="29" y="138"/>
                  </a:cubicBezTo>
                  <a:lnTo>
                    <a:pt x="15" y="152"/>
                  </a:lnTo>
                  <a:cubicBezTo>
                    <a:pt x="1" y="166"/>
                    <a:pt x="1" y="180"/>
                    <a:pt x="1" y="194"/>
                  </a:cubicBezTo>
                  <a:cubicBezTo>
                    <a:pt x="15" y="211"/>
                    <a:pt x="43" y="225"/>
                    <a:pt x="57" y="225"/>
                  </a:cubicBezTo>
                  <a:cubicBezTo>
                    <a:pt x="145" y="180"/>
                    <a:pt x="247" y="138"/>
                    <a:pt x="353" y="106"/>
                  </a:cubicBezTo>
                  <a:cubicBezTo>
                    <a:pt x="409" y="106"/>
                    <a:pt x="455" y="92"/>
                    <a:pt x="497" y="78"/>
                  </a:cubicBezTo>
                  <a:cubicBezTo>
                    <a:pt x="528" y="78"/>
                    <a:pt x="542" y="64"/>
                    <a:pt x="542" y="36"/>
                  </a:cubicBezTo>
                  <a:cubicBezTo>
                    <a:pt x="531" y="21"/>
                    <a:pt x="517" y="0"/>
                    <a:pt x="505"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2" name="Google Shape;7462;p83">
              <a:extLst>
                <a:ext uri="{FF2B5EF4-FFF2-40B4-BE49-F238E27FC236}">
                  <a16:creationId xmlns:a16="http://schemas.microsoft.com/office/drawing/2014/main" id="{15EC5230-A0BC-23E7-6A80-F1A512FDE8DD}"/>
                </a:ext>
              </a:extLst>
            </p:cNvPr>
            <p:cNvSpPr/>
            <p:nvPr/>
          </p:nvSpPr>
          <p:spPr>
            <a:xfrm>
              <a:off x="4156015" y="3262573"/>
              <a:ext cx="38584" cy="18962"/>
            </a:xfrm>
            <a:custGeom>
              <a:avLst/>
              <a:gdLst/>
              <a:ahLst/>
              <a:cxnLst/>
              <a:rect l="l" t="t" r="r" b="b"/>
              <a:pathLst>
                <a:path w="409" h="201" extrusionOk="0">
                  <a:moveTo>
                    <a:pt x="353" y="1"/>
                  </a:moveTo>
                  <a:cubicBezTo>
                    <a:pt x="233" y="19"/>
                    <a:pt x="131" y="61"/>
                    <a:pt x="29" y="121"/>
                  </a:cubicBezTo>
                  <a:lnTo>
                    <a:pt x="15" y="121"/>
                  </a:lnTo>
                  <a:cubicBezTo>
                    <a:pt x="15" y="135"/>
                    <a:pt x="1" y="135"/>
                    <a:pt x="1" y="135"/>
                  </a:cubicBezTo>
                  <a:lnTo>
                    <a:pt x="1" y="177"/>
                  </a:lnTo>
                  <a:cubicBezTo>
                    <a:pt x="11" y="189"/>
                    <a:pt x="28" y="200"/>
                    <a:pt x="42" y="200"/>
                  </a:cubicBezTo>
                  <a:cubicBezTo>
                    <a:pt x="48" y="200"/>
                    <a:pt x="53" y="198"/>
                    <a:pt x="57" y="194"/>
                  </a:cubicBezTo>
                  <a:cubicBezTo>
                    <a:pt x="131" y="163"/>
                    <a:pt x="205" y="121"/>
                    <a:pt x="279" y="106"/>
                  </a:cubicBezTo>
                  <a:cubicBezTo>
                    <a:pt x="307" y="106"/>
                    <a:pt x="335" y="89"/>
                    <a:pt x="367" y="89"/>
                  </a:cubicBezTo>
                  <a:cubicBezTo>
                    <a:pt x="381" y="89"/>
                    <a:pt x="409" y="61"/>
                    <a:pt x="395" y="47"/>
                  </a:cubicBezTo>
                  <a:cubicBezTo>
                    <a:pt x="395" y="19"/>
                    <a:pt x="381" y="1"/>
                    <a:pt x="353"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3" name="Google Shape;7463;p83">
              <a:extLst>
                <a:ext uri="{FF2B5EF4-FFF2-40B4-BE49-F238E27FC236}">
                  <a16:creationId xmlns:a16="http://schemas.microsoft.com/office/drawing/2014/main" id="{BACD4DB9-5A24-AD54-DFD0-1BBD2DB3023A}"/>
                </a:ext>
              </a:extLst>
            </p:cNvPr>
            <p:cNvSpPr/>
            <p:nvPr/>
          </p:nvSpPr>
          <p:spPr>
            <a:xfrm>
              <a:off x="4153091" y="3264271"/>
              <a:ext cx="31886" cy="19056"/>
            </a:xfrm>
            <a:custGeom>
              <a:avLst/>
              <a:gdLst/>
              <a:ahLst/>
              <a:cxnLst/>
              <a:rect l="l" t="t" r="r" b="b"/>
              <a:pathLst>
                <a:path w="338" h="202" extrusionOk="0">
                  <a:moveTo>
                    <a:pt x="278" y="1"/>
                  </a:moveTo>
                  <a:cubicBezTo>
                    <a:pt x="190" y="29"/>
                    <a:pt x="102" y="71"/>
                    <a:pt x="14" y="117"/>
                  </a:cubicBezTo>
                  <a:lnTo>
                    <a:pt x="14" y="131"/>
                  </a:lnTo>
                  <a:cubicBezTo>
                    <a:pt x="0" y="131"/>
                    <a:pt x="0" y="131"/>
                    <a:pt x="0" y="145"/>
                  </a:cubicBezTo>
                  <a:lnTo>
                    <a:pt x="0" y="176"/>
                  </a:lnTo>
                  <a:cubicBezTo>
                    <a:pt x="0" y="190"/>
                    <a:pt x="14" y="190"/>
                    <a:pt x="14" y="190"/>
                  </a:cubicBezTo>
                  <a:cubicBezTo>
                    <a:pt x="23" y="198"/>
                    <a:pt x="31" y="201"/>
                    <a:pt x="38" y="201"/>
                  </a:cubicBezTo>
                  <a:cubicBezTo>
                    <a:pt x="46" y="201"/>
                    <a:pt x="53" y="198"/>
                    <a:pt x="60" y="190"/>
                  </a:cubicBezTo>
                  <a:cubicBezTo>
                    <a:pt x="134" y="145"/>
                    <a:pt x="222" y="117"/>
                    <a:pt x="310" y="88"/>
                  </a:cubicBezTo>
                  <a:cubicBezTo>
                    <a:pt x="338" y="71"/>
                    <a:pt x="338" y="43"/>
                    <a:pt x="338" y="29"/>
                  </a:cubicBezTo>
                  <a:cubicBezTo>
                    <a:pt x="338" y="15"/>
                    <a:pt x="324" y="15"/>
                    <a:pt x="310"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4" name="Google Shape;7464;p83">
              <a:extLst>
                <a:ext uri="{FF2B5EF4-FFF2-40B4-BE49-F238E27FC236}">
                  <a16:creationId xmlns:a16="http://schemas.microsoft.com/office/drawing/2014/main" id="{2CF027E6-368C-346F-6C44-3CAF8F5B3D32}"/>
                </a:ext>
              </a:extLst>
            </p:cNvPr>
            <p:cNvSpPr/>
            <p:nvPr/>
          </p:nvSpPr>
          <p:spPr>
            <a:xfrm>
              <a:off x="4151770" y="3267667"/>
              <a:ext cx="27547" cy="15943"/>
            </a:xfrm>
            <a:custGeom>
              <a:avLst/>
              <a:gdLst/>
              <a:ahLst/>
              <a:cxnLst/>
              <a:rect l="l" t="t" r="r" b="b"/>
              <a:pathLst>
                <a:path w="292" h="169" extrusionOk="0">
                  <a:moveTo>
                    <a:pt x="253" y="0"/>
                  </a:moveTo>
                  <a:cubicBezTo>
                    <a:pt x="248" y="0"/>
                    <a:pt x="245" y="7"/>
                    <a:pt x="236" y="7"/>
                  </a:cubicBezTo>
                  <a:cubicBezTo>
                    <a:pt x="162" y="21"/>
                    <a:pt x="88" y="52"/>
                    <a:pt x="28" y="81"/>
                  </a:cubicBezTo>
                  <a:lnTo>
                    <a:pt x="14" y="95"/>
                  </a:lnTo>
                  <a:lnTo>
                    <a:pt x="0" y="109"/>
                  </a:lnTo>
                  <a:lnTo>
                    <a:pt x="0" y="140"/>
                  </a:lnTo>
                  <a:cubicBezTo>
                    <a:pt x="14" y="154"/>
                    <a:pt x="14" y="154"/>
                    <a:pt x="28" y="154"/>
                  </a:cubicBezTo>
                  <a:cubicBezTo>
                    <a:pt x="46" y="169"/>
                    <a:pt x="46" y="169"/>
                    <a:pt x="60" y="169"/>
                  </a:cubicBezTo>
                  <a:cubicBezTo>
                    <a:pt x="134" y="123"/>
                    <a:pt x="190" y="95"/>
                    <a:pt x="264" y="81"/>
                  </a:cubicBezTo>
                  <a:cubicBezTo>
                    <a:pt x="278" y="81"/>
                    <a:pt x="278" y="67"/>
                    <a:pt x="278" y="52"/>
                  </a:cubicBezTo>
                  <a:cubicBezTo>
                    <a:pt x="292" y="52"/>
                    <a:pt x="292" y="35"/>
                    <a:pt x="278" y="21"/>
                  </a:cubicBezTo>
                  <a:cubicBezTo>
                    <a:pt x="278" y="21"/>
                    <a:pt x="278" y="7"/>
                    <a:pt x="264" y="7"/>
                  </a:cubicBezTo>
                  <a:cubicBezTo>
                    <a:pt x="259" y="2"/>
                    <a:pt x="256" y="0"/>
                    <a:pt x="253"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5" name="Google Shape;7465;p83">
              <a:extLst>
                <a:ext uri="{FF2B5EF4-FFF2-40B4-BE49-F238E27FC236}">
                  <a16:creationId xmlns:a16="http://schemas.microsoft.com/office/drawing/2014/main" id="{D785ED14-296A-742D-3DF2-5BED7F9F0F01}"/>
                </a:ext>
              </a:extLst>
            </p:cNvPr>
            <p:cNvSpPr/>
            <p:nvPr/>
          </p:nvSpPr>
          <p:spPr>
            <a:xfrm>
              <a:off x="4208467" y="3255970"/>
              <a:ext cx="63772" cy="9717"/>
            </a:xfrm>
            <a:custGeom>
              <a:avLst/>
              <a:gdLst/>
              <a:ahLst/>
              <a:cxnLst/>
              <a:rect l="l" t="t" r="r" b="b"/>
              <a:pathLst>
                <a:path w="676" h="103" extrusionOk="0">
                  <a:moveTo>
                    <a:pt x="338" y="1"/>
                  </a:moveTo>
                  <a:cubicBezTo>
                    <a:pt x="223" y="1"/>
                    <a:pt x="107" y="30"/>
                    <a:pt x="1" y="88"/>
                  </a:cubicBezTo>
                  <a:lnTo>
                    <a:pt x="1" y="88"/>
                  </a:lnTo>
                  <a:cubicBezTo>
                    <a:pt x="103" y="32"/>
                    <a:pt x="216" y="6"/>
                    <a:pt x="327" y="6"/>
                  </a:cubicBezTo>
                  <a:cubicBezTo>
                    <a:pt x="451" y="6"/>
                    <a:pt x="573" y="39"/>
                    <a:pt x="676" y="103"/>
                  </a:cubicBezTo>
                  <a:cubicBezTo>
                    <a:pt x="576" y="34"/>
                    <a:pt x="458" y="1"/>
                    <a:pt x="338" y="1"/>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6" name="Google Shape;7466;p83">
              <a:extLst>
                <a:ext uri="{FF2B5EF4-FFF2-40B4-BE49-F238E27FC236}">
                  <a16:creationId xmlns:a16="http://schemas.microsoft.com/office/drawing/2014/main" id="{F31D57EF-773E-5CDD-B701-65DDE505E33A}"/>
                </a:ext>
              </a:extLst>
            </p:cNvPr>
            <p:cNvSpPr/>
            <p:nvPr/>
          </p:nvSpPr>
          <p:spPr>
            <a:xfrm>
              <a:off x="3925077" y="3493606"/>
              <a:ext cx="16698" cy="63772"/>
            </a:xfrm>
            <a:custGeom>
              <a:avLst/>
              <a:gdLst/>
              <a:ahLst/>
              <a:cxnLst/>
              <a:rect l="l" t="t" r="r" b="b"/>
              <a:pathLst>
                <a:path w="177" h="676" extrusionOk="0">
                  <a:moveTo>
                    <a:pt x="103" y="676"/>
                  </a:moveTo>
                  <a:cubicBezTo>
                    <a:pt x="1" y="471"/>
                    <a:pt x="29" y="208"/>
                    <a:pt x="176" y="0"/>
                  </a:cubicBezTo>
                  <a:cubicBezTo>
                    <a:pt x="29" y="208"/>
                    <a:pt x="1" y="471"/>
                    <a:pt x="103" y="676"/>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7" name="Google Shape;7467;p83">
              <a:extLst>
                <a:ext uri="{FF2B5EF4-FFF2-40B4-BE49-F238E27FC236}">
                  <a16:creationId xmlns:a16="http://schemas.microsoft.com/office/drawing/2014/main" id="{E8D79DCE-C3C4-4CA1-B79B-60C042DCEAC6}"/>
                </a:ext>
              </a:extLst>
            </p:cNvPr>
            <p:cNvSpPr/>
            <p:nvPr/>
          </p:nvSpPr>
          <p:spPr>
            <a:xfrm>
              <a:off x="4426858" y="3452192"/>
              <a:ext cx="11792" cy="63678"/>
            </a:xfrm>
            <a:custGeom>
              <a:avLst/>
              <a:gdLst/>
              <a:ahLst/>
              <a:cxnLst/>
              <a:rect l="l" t="t" r="r" b="b"/>
              <a:pathLst>
                <a:path w="125" h="675" extrusionOk="0">
                  <a:moveTo>
                    <a:pt x="74" y="0"/>
                  </a:moveTo>
                  <a:lnTo>
                    <a:pt x="74" y="0"/>
                  </a:lnTo>
                  <a:cubicBezTo>
                    <a:pt x="108" y="85"/>
                    <a:pt x="124" y="176"/>
                    <a:pt x="124" y="266"/>
                  </a:cubicBezTo>
                  <a:lnTo>
                    <a:pt x="124" y="266"/>
                  </a:lnTo>
                  <a:cubicBezTo>
                    <a:pt x="125" y="176"/>
                    <a:pt x="108" y="86"/>
                    <a:pt x="74" y="0"/>
                  </a:cubicBezTo>
                  <a:close/>
                  <a:moveTo>
                    <a:pt x="124" y="266"/>
                  </a:moveTo>
                  <a:cubicBezTo>
                    <a:pt x="124" y="408"/>
                    <a:pt x="82" y="550"/>
                    <a:pt x="0" y="675"/>
                  </a:cubicBezTo>
                  <a:cubicBezTo>
                    <a:pt x="83" y="558"/>
                    <a:pt x="125" y="412"/>
                    <a:pt x="124" y="266"/>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8" name="Google Shape;7468;p83">
              <a:extLst>
                <a:ext uri="{FF2B5EF4-FFF2-40B4-BE49-F238E27FC236}">
                  <a16:creationId xmlns:a16="http://schemas.microsoft.com/office/drawing/2014/main" id="{084A96AE-2E8B-7C4D-0ECF-5C8C1DA1207D}"/>
                </a:ext>
              </a:extLst>
            </p:cNvPr>
            <p:cNvSpPr/>
            <p:nvPr/>
          </p:nvSpPr>
          <p:spPr>
            <a:xfrm>
              <a:off x="4094979" y="3743789"/>
              <a:ext cx="65093" cy="12736"/>
            </a:xfrm>
            <a:custGeom>
              <a:avLst/>
              <a:gdLst/>
              <a:ahLst/>
              <a:cxnLst/>
              <a:rect l="l" t="t" r="r" b="b"/>
              <a:pathLst>
                <a:path w="690" h="135" extrusionOk="0">
                  <a:moveTo>
                    <a:pt x="690" y="32"/>
                  </a:moveTo>
                  <a:cubicBezTo>
                    <a:pt x="472" y="134"/>
                    <a:pt x="208" y="134"/>
                    <a:pt x="1" y="0"/>
                  </a:cubicBezTo>
                  <a:cubicBezTo>
                    <a:pt x="208" y="134"/>
                    <a:pt x="472" y="134"/>
                    <a:pt x="690" y="32"/>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59" name="Google Shape;7469;p83">
              <a:extLst>
                <a:ext uri="{FF2B5EF4-FFF2-40B4-BE49-F238E27FC236}">
                  <a16:creationId xmlns:a16="http://schemas.microsoft.com/office/drawing/2014/main" id="{2ABC0E49-0EB0-2CC2-2273-FB4106C32C56}"/>
                </a:ext>
              </a:extLst>
            </p:cNvPr>
            <p:cNvSpPr/>
            <p:nvPr/>
          </p:nvSpPr>
          <p:spPr>
            <a:xfrm>
              <a:off x="3920737" y="3256064"/>
              <a:ext cx="527064" cy="497725"/>
            </a:xfrm>
            <a:custGeom>
              <a:avLst/>
              <a:gdLst/>
              <a:ahLst/>
              <a:cxnLst/>
              <a:rect l="l" t="t" r="r" b="b"/>
              <a:pathLst>
                <a:path w="5587" h="5276" extrusionOk="0">
                  <a:moveTo>
                    <a:pt x="3373" y="0"/>
                  </a:moveTo>
                  <a:cubicBezTo>
                    <a:pt x="3203" y="0"/>
                    <a:pt x="3029" y="63"/>
                    <a:pt x="2889" y="190"/>
                  </a:cubicBezTo>
                  <a:lnTo>
                    <a:pt x="2287" y="703"/>
                  </a:lnTo>
                  <a:lnTo>
                    <a:pt x="792" y="1991"/>
                  </a:lnTo>
                  <a:lnTo>
                    <a:pt x="353" y="2374"/>
                  </a:lnTo>
                  <a:cubicBezTo>
                    <a:pt x="61" y="2638"/>
                    <a:pt x="1" y="3077"/>
                    <a:pt x="237" y="3341"/>
                  </a:cubicBezTo>
                  <a:lnTo>
                    <a:pt x="1717" y="5068"/>
                  </a:lnTo>
                  <a:cubicBezTo>
                    <a:pt x="1839" y="5206"/>
                    <a:pt x="2017" y="5276"/>
                    <a:pt x="2203" y="5276"/>
                  </a:cubicBezTo>
                  <a:cubicBezTo>
                    <a:pt x="2373" y="5276"/>
                    <a:pt x="2551" y="5218"/>
                    <a:pt x="2699" y="5100"/>
                  </a:cubicBezTo>
                  <a:lnTo>
                    <a:pt x="5235" y="2902"/>
                  </a:lnTo>
                  <a:cubicBezTo>
                    <a:pt x="5527" y="2652"/>
                    <a:pt x="5587" y="2212"/>
                    <a:pt x="5351" y="1934"/>
                  </a:cubicBezTo>
                  <a:lnTo>
                    <a:pt x="3856" y="218"/>
                  </a:lnTo>
                  <a:cubicBezTo>
                    <a:pt x="3734" y="73"/>
                    <a:pt x="3556" y="0"/>
                    <a:pt x="3373"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0" name="Google Shape;7470;p83">
              <a:extLst>
                <a:ext uri="{FF2B5EF4-FFF2-40B4-BE49-F238E27FC236}">
                  <a16:creationId xmlns:a16="http://schemas.microsoft.com/office/drawing/2014/main" id="{A9A91FA1-CD14-04CE-A53A-4A8217C3EF85}"/>
                </a:ext>
              </a:extLst>
            </p:cNvPr>
            <p:cNvSpPr/>
            <p:nvPr/>
          </p:nvSpPr>
          <p:spPr>
            <a:xfrm>
              <a:off x="3955265" y="3290875"/>
              <a:ext cx="456405" cy="431122"/>
            </a:xfrm>
            <a:custGeom>
              <a:avLst/>
              <a:gdLst/>
              <a:ahLst/>
              <a:cxnLst/>
              <a:rect l="l" t="t" r="r" b="b"/>
              <a:pathLst>
                <a:path w="4838" h="4570" extrusionOk="0">
                  <a:moveTo>
                    <a:pt x="2922" y="0"/>
                  </a:moveTo>
                  <a:cubicBezTo>
                    <a:pt x="2776" y="0"/>
                    <a:pt x="2628" y="53"/>
                    <a:pt x="2509" y="158"/>
                  </a:cubicBezTo>
                  <a:lnTo>
                    <a:pt x="1981" y="612"/>
                  </a:lnTo>
                  <a:lnTo>
                    <a:pt x="690" y="1724"/>
                  </a:lnTo>
                  <a:lnTo>
                    <a:pt x="296" y="2061"/>
                  </a:lnTo>
                  <a:cubicBezTo>
                    <a:pt x="46" y="2283"/>
                    <a:pt x="1" y="2663"/>
                    <a:pt x="208" y="2898"/>
                  </a:cubicBezTo>
                  <a:lnTo>
                    <a:pt x="1496" y="4393"/>
                  </a:lnTo>
                  <a:cubicBezTo>
                    <a:pt x="1594" y="4511"/>
                    <a:pt x="1744" y="4569"/>
                    <a:pt x="1900" y="4569"/>
                  </a:cubicBezTo>
                  <a:cubicBezTo>
                    <a:pt x="2052" y="4569"/>
                    <a:pt x="2210" y="4515"/>
                    <a:pt x="2333" y="4407"/>
                  </a:cubicBezTo>
                  <a:lnTo>
                    <a:pt x="4531" y="2515"/>
                  </a:lnTo>
                  <a:cubicBezTo>
                    <a:pt x="4795" y="2297"/>
                    <a:pt x="4837" y="1917"/>
                    <a:pt x="4633" y="1681"/>
                  </a:cubicBezTo>
                  <a:lnTo>
                    <a:pt x="3342" y="186"/>
                  </a:lnTo>
                  <a:cubicBezTo>
                    <a:pt x="3236" y="63"/>
                    <a:pt x="3081" y="0"/>
                    <a:pt x="2922" y="0"/>
                  </a:cubicBezTo>
                  <a:close/>
                </a:path>
              </a:pathLst>
            </a:custGeom>
            <a:solidFill>
              <a:srgbClr val="FACCC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1" name="Google Shape;7471;p83">
              <a:extLst>
                <a:ext uri="{FF2B5EF4-FFF2-40B4-BE49-F238E27FC236}">
                  <a16:creationId xmlns:a16="http://schemas.microsoft.com/office/drawing/2014/main" id="{6FD5BC24-6508-6DE4-18BD-1A7ACD92838A}"/>
                </a:ext>
              </a:extLst>
            </p:cNvPr>
            <p:cNvSpPr/>
            <p:nvPr/>
          </p:nvSpPr>
          <p:spPr>
            <a:xfrm>
              <a:off x="3966585" y="3301912"/>
              <a:ext cx="152072" cy="141978"/>
            </a:xfrm>
            <a:custGeom>
              <a:avLst/>
              <a:gdLst/>
              <a:ahLst/>
              <a:cxnLst/>
              <a:rect l="l" t="t" r="r" b="b"/>
              <a:pathLst>
                <a:path w="1612" h="1505" extrusionOk="0">
                  <a:moveTo>
                    <a:pt x="1082" y="0"/>
                  </a:moveTo>
                  <a:cubicBezTo>
                    <a:pt x="1034" y="0"/>
                    <a:pt x="985" y="4"/>
                    <a:pt x="936" y="10"/>
                  </a:cubicBezTo>
                  <a:cubicBezTo>
                    <a:pt x="834" y="10"/>
                    <a:pt x="732" y="41"/>
                    <a:pt x="644" y="83"/>
                  </a:cubicBezTo>
                  <a:cubicBezTo>
                    <a:pt x="542" y="129"/>
                    <a:pt x="454" y="185"/>
                    <a:pt x="380" y="259"/>
                  </a:cubicBezTo>
                  <a:cubicBezTo>
                    <a:pt x="218" y="393"/>
                    <a:pt x="102" y="583"/>
                    <a:pt x="42" y="787"/>
                  </a:cubicBezTo>
                  <a:cubicBezTo>
                    <a:pt x="14" y="889"/>
                    <a:pt x="0" y="991"/>
                    <a:pt x="0" y="1096"/>
                  </a:cubicBezTo>
                  <a:cubicBezTo>
                    <a:pt x="0" y="1167"/>
                    <a:pt x="0" y="1227"/>
                    <a:pt x="14" y="1286"/>
                  </a:cubicBezTo>
                  <a:cubicBezTo>
                    <a:pt x="28" y="1360"/>
                    <a:pt x="57" y="1417"/>
                    <a:pt x="74" y="1476"/>
                  </a:cubicBezTo>
                  <a:cubicBezTo>
                    <a:pt x="88" y="1490"/>
                    <a:pt x="88" y="1505"/>
                    <a:pt x="88" y="1505"/>
                  </a:cubicBezTo>
                  <a:cubicBezTo>
                    <a:pt x="218" y="1402"/>
                    <a:pt x="338" y="1300"/>
                    <a:pt x="454" y="1198"/>
                  </a:cubicBezTo>
                  <a:cubicBezTo>
                    <a:pt x="440" y="1167"/>
                    <a:pt x="440" y="1139"/>
                    <a:pt x="440" y="1111"/>
                  </a:cubicBezTo>
                  <a:lnTo>
                    <a:pt x="440" y="963"/>
                  </a:lnTo>
                  <a:cubicBezTo>
                    <a:pt x="454" y="903"/>
                    <a:pt x="482" y="861"/>
                    <a:pt x="496" y="801"/>
                  </a:cubicBezTo>
                  <a:cubicBezTo>
                    <a:pt x="528" y="745"/>
                    <a:pt x="570" y="699"/>
                    <a:pt x="602" y="639"/>
                  </a:cubicBezTo>
                  <a:cubicBezTo>
                    <a:pt x="644" y="597"/>
                    <a:pt x="690" y="569"/>
                    <a:pt x="746" y="523"/>
                  </a:cubicBezTo>
                  <a:cubicBezTo>
                    <a:pt x="792" y="495"/>
                    <a:pt x="834" y="481"/>
                    <a:pt x="880" y="463"/>
                  </a:cubicBezTo>
                  <a:cubicBezTo>
                    <a:pt x="922" y="449"/>
                    <a:pt x="968" y="435"/>
                    <a:pt x="1010" y="435"/>
                  </a:cubicBezTo>
                  <a:cubicBezTo>
                    <a:pt x="1056" y="435"/>
                    <a:pt x="1098" y="435"/>
                    <a:pt x="1143" y="449"/>
                  </a:cubicBezTo>
                  <a:cubicBezTo>
                    <a:pt x="1172" y="449"/>
                    <a:pt x="1217" y="463"/>
                    <a:pt x="1260" y="481"/>
                  </a:cubicBezTo>
                  <a:lnTo>
                    <a:pt x="1274" y="495"/>
                  </a:lnTo>
                  <a:lnTo>
                    <a:pt x="1611" y="200"/>
                  </a:lnTo>
                  <a:cubicBezTo>
                    <a:pt x="1611" y="185"/>
                    <a:pt x="1597" y="185"/>
                    <a:pt x="1583" y="171"/>
                  </a:cubicBezTo>
                  <a:cubicBezTo>
                    <a:pt x="1495" y="112"/>
                    <a:pt x="1393" y="55"/>
                    <a:pt x="1274" y="24"/>
                  </a:cubicBezTo>
                  <a:cubicBezTo>
                    <a:pt x="1214" y="7"/>
                    <a:pt x="1149" y="0"/>
                    <a:pt x="1082" y="0"/>
                  </a:cubicBezTo>
                  <a:close/>
                </a:path>
              </a:pathLst>
            </a:custGeom>
            <a:solidFill>
              <a:srgbClr val="FACCC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2" name="Google Shape;7472;p83">
              <a:extLst>
                <a:ext uri="{FF2B5EF4-FFF2-40B4-BE49-F238E27FC236}">
                  <a16:creationId xmlns:a16="http://schemas.microsoft.com/office/drawing/2014/main" id="{92EE5C35-4CCF-75CB-10AF-0253BE60C139}"/>
                </a:ext>
              </a:extLst>
            </p:cNvPr>
            <p:cNvSpPr/>
            <p:nvPr/>
          </p:nvSpPr>
          <p:spPr>
            <a:xfrm>
              <a:off x="2713876" y="2510703"/>
              <a:ext cx="201882" cy="183864"/>
            </a:xfrm>
            <a:custGeom>
              <a:avLst/>
              <a:gdLst/>
              <a:ahLst/>
              <a:cxnLst/>
              <a:rect l="l" t="t" r="r" b="b"/>
              <a:pathLst>
                <a:path w="2140" h="1949" extrusionOk="0">
                  <a:moveTo>
                    <a:pt x="1773" y="0"/>
                  </a:moveTo>
                  <a:cubicBezTo>
                    <a:pt x="1745" y="14"/>
                    <a:pt x="1700" y="28"/>
                    <a:pt x="1671" y="74"/>
                  </a:cubicBezTo>
                  <a:cubicBezTo>
                    <a:pt x="1626" y="102"/>
                    <a:pt x="1598" y="144"/>
                    <a:pt x="1569" y="204"/>
                  </a:cubicBezTo>
                  <a:cubicBezTo>
                    <a:pt x="1538" y="250"/>
                    <a:pt x="1524" y="306"/>
                    <a:pt x="1496" y="380"/>
                  </a:cubicBezTo>
                  <a:cubicBezTo>
                    <a:pt x="1450" y="454"/>
                    <a:pt x="1436" y="528"/>
                    <a:pt x="1422" y="602"/>
                  </a:cubicBezTo>
                  <a:cubicBezTo>
                    <a:pt x="1376" y="570"/>
                    <a:pt x="1334" y="528"/>
                    <a:pt x="1260" y="468"/>
                  </a:cubicBezTo>
                  <a:cubicBezTo>
                    <a:pt x="1158" y="380"/>
                    <a:pt x="1056" y="306"/>
                    <a:pt x="954" y="250"/>
                  </a:cubicBezTo>
                  <a:cubicBezTo>
                    <a:pt x="894" y="204"/>
                    <a:pt x="848" y="176"/>
                    <a:pt x="792" y="162"/>
                  </a:cubicBezTo>
                  <a:cubicBezTo>
                    <a:pt x="732" y="130"/>
                    <a:pt x="672" y="116"/>
                    <a:pt x="630" y="102"/>
                  </a:cubicBezTo>
                  <a:lnTo>
                    <a:pt x="483" y="102"/>
                  </a:lnTo>
                  <a:cubicBezTo>
                    <a:pt x="440" y="116"/>
                    <a:pt x="395" y="144"/>
                    <a:pt x="352" y="190"/>
                  </a:cubicBezTo>
                  <a:cubicBezTo>
                    <a:pt x="321" y="218"/>
                    <a:pt x="307" y="264"/>
                    <a:pt x="293" y="292"/>
                  </a:cubicBezTo>
                  <a:cubicBezTo>
                    <a:pt x="293" y="338"/>
                    <a:pt x="293" y="380"/>
                    <a:pt x="307" y="426"/>
                  </a:cubicBezTo>
                  <a:cubicBezTo>
                    <a:pt x="338" y="482"/>
                    <a:pt x="381" y="542"/>
                    <a:pt x="454" y="616"/>
                  </a:cubicBezTo>
                  <a:cubicBezTo>
                    <a:pt x="454" y="616"/>
                    <a:pt x="440" y="602"/>
                    <a:pt x="426" y="602"/>
                  </a:cubicBezTo>
                  <a:cubicBezTo>
                    <a:pt x="366" y="584"/>
                    <a:pt x="321" y="584"/>
                    <a:pt x="264" y="584"/>
                  </a:cubicBezTo>
                  <a:cubicBezTo>
                    <a:pt x="205" y="584"/>
                    <a:pt x="162" y="584"/>
                    <a:pt x="117" y="616"/>
                  </a:cubicBezTo>
                  <a:cubicBezTo>
                    <a:pt x="43" y="658"/>
                    <a:pt x="1" y="746"/>
                    <a:pt x="43" y="834"/>
                  </a:cubicBezTo>
                  <a:cubicBezTo>
                    <a:pt x="57" y="894"/>
                    <a:pt x="117" y="953"/>
                    <a:pt x="176" y="982"/>
                  </a:cubicBezTo>
                  <a:cubicBezTo>
                    <a:pt x="250" y="1041"/>
                    <a:pt x="338" y="1070"/>
                    <a:pt x="409" y="1112"/>
                  </a:cubicBezTo>
                  <a:cubicBezTo>
                    <a:pt x="468" y="1129"/>
                    <a:pt x="528" y="1157"/>
                    <a:pt x="602" y="1186"/>
                  </a:cubicBezTo>
                  <a:cubicBezTo>
                    <a:pt x="528" y="1186"/>
                    <a:pt x="454" y="1186"/>
                    <a:pt x="381" y="1200"/>
                  </a:cubicBezTo>
                  <a:cubicBezTo>
                    <a:pt x="293" y="1217"/>
                    <a:pt x="205" y="1231"/>
                    <a:pt x="131" y="1288"/>
                  </a:cubicBezTo>
                  <a:cubicBezTo>
                    <a:pt x="103" y="1319"/>
                    <a:pt x="74" y="1347"/>
                    <a:pt x="74" y="1393"/>
                  </a:cubicBezTo>
                  <a:cubicBezTo>
                    <a:pt x="57" y="1421"/>
                    <a:pt x="74" y="1463"/>
                    <a:pt x="89" y="1509"/>
                  </a:cubicBezTo>
                  <a:cubicBezTo>
                    <a:pt x="103" y="1537"/>
                    <a:pt x="117" y="1551"/>
                    <a:pt x="131" y="1569"/>
                  </a:cubicBezTo>
                  <a:cubicBezTo>
                    <a:pt x="145" y="1597"/>
                    <a:pt x="176" y="1611"/>
                    <a:pt x="191" y="1625"/>
                  </a:cubicBezTo>
                  <a:cubicBezTo>
                    <a:pt x="250" y="1657"/>
                    <a:pt x="321" y="1657"/>
                    <a:pt x="381" y="1671"/>
                  </a:cubicBezTo>
                  <a:cubicBezTo>
                    <a:pt x="454" y="1685"/>
                    <a:pt x="528" y="1685"/>
                    <a:pt x="602" y="1685"/>
                  </a:cubicBezTo>
                  <a:lnTo>
                    <a:pt x="630" y="1685"/>
                  </a:lnTo>
                  <a:cubicBezTo>
                    <a:pt x="672" y="1685"/>
                    <a:pt x="718" y="1685"/>
                    <a:pt x="760" y="1699"/>
                  </a:cubicBezTo>
                  <a:cubicBezTo>
                    <a:pt x="792" y="1699"/>
                    <a:pt x="820" y="1699"/>
                    <a:pt x="866" y="1713"/>
                  </a:cubicBezTo>
                  <a:lnTo>
                    <a:pt x="880" y="1713"/>
                  </a:lnTo>
                  <a:cubicBezTo>
                    <a:pt x="922" y="1727"/>
                    <a:pt x="982" y="1727"/>
                    <a:pt x="1024" y="1745"/>
                  </a:cubicBezTo>
                  <a:cubicBezTo>
                    <a:pt x="1144" y="1773"/>
                    <a:pt x="1232" y="1801"/>
                    <a:pt x="1320" y="1833"/>
                  </a:cubicBezTo>
                  <a:cubicBezTo>
                    <a:pt x="1394" y="1861"/>
                    <a:pt x="1464" y="1903"/>
                    <a:pt x="1524" y="1949"/>
                  </a:cubicBezTo>
                  <a:lnTo>
                    <a:pt x="1552" y="1949"/>
                  </a:lnTo>
                  <a:cubicBezTo>
                    <a:pt x="1569" y="1949"/>
                    <a:pt x="1584" y="1935"/>
                    <a:pt x="1598" y="1921"/>
                  </a:cubicBezTo>
                  <a:cubicBezTo>
                    <a:pt x="1598" y="1903"/>
                    <a:pt x="1612" y="1889"/>
                    <a:pt x="1598" y="1875"/>
                  </a:cubicBezTo>
                  <a:cubicBezTo>
                    <a:pt x="1728" y="1861"/>
                    <a:pt x="1875" y="1773"/>
                    <a:pt x="1977" y="1639"/>
                  </a:cubicBezTo>
                  <a:cubicBezTo>
                    <a:pt x="2065" y="1551"/>
                    <a:pt x="2111" y="1449"/>
                    <a:pt x="2125" y="1361"/>
                  </a:cubicBezTo>
                  <a:cubicBezTo>
                    <a:pt x="2139" y="1259"/>
                    <a:pt x="2111" y="1172"/>
                    <a:pt x="2097" y="1084"/>
                  </a:cubicBezTo>
                  <a:cubicBezTo>
                    <a:pt x="2079" y="1041"/>
                    <a:pt x="2065" y="996"/>
                    <a:pt x="2065" y="953"/>
                  </a:cubicBezTo>
                  <a:cubicBezTo>
                    <a:pt x="2051" y="866"/>
                    <a:pt x="2065" y="760"/>
                    <a:pt x="2065" y="672"/>
                  </a:cubicBezTo>
                  <a:cubicBezTo>
                    <a:pt x="2079" y="570"/>
                    <a:pt x="2079" y="482"/>
                    <a:pt x="2079" y="380"/>
                  </a:cubicBezTo>
                  <a:cubicBezTo>
                    <a:pt x="2065" y="306"/>
                    <a:pt x="2037" y="218"/>
                    <a:pt x="2009" y="144"/>
                  </a:cubicBezTo>
                  <a:cubicBezTo>
                    <a:pt x="1977" y="88"/>
                    <a:pt x="1949" y="42"/>
                    <a:pt x="1904" y="14"/>
                  </a:cubicBezTo>
                  <a:cubicBezTo>
                    <a:pt x="1875" y="0"/>
                    <a:pt x="1861" y="0"/>
                    <a:pt x="1833" y="0"/>
                  </a:cubicBezTo>
                  <a:close/>
                </a:path>
              </a:pathLst>
            </a:custGeom>
            <a:solidFill>
              <a:srgbClr val="FFCCA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3" name="Google Shape;7473;p83">
              <a:extLst>
                <a:ext uri="{FF2B5EF4-FFF2-40B4-BE49-F238E27FC236}">
                  <a16:creationId xmlns:a16="http://schemas.microsoft.com/office/drawing/2014/main" id="{9A1F6260-1243-85BA-0A6E-539AB6FC67D8}"/>
                </a:ext>
              </a:extLst>
            </p:cNvPr>
            <p:cNvSpPr/>
            <p:nvPr/>
          </p:nvSpPr>
          <p:spPr>
            <a:xfrm>
              <a:off x="3922058" y="3186632"/>
              <a:ext cx="171694" cy="204807"/>
            </a:xfrm>
            <a:custGeom>
              <a:avLst/>
              <a:gdLst/>
              <a:ahLst/>
              <a:cxnLst/>
              <a:rect l="l" t="t" r="r" b="b"/>
              <a:pathLst>
                <a:path w="1820" h="2171" extrusionOk="0">
                  <a:moveTo>
                    <a:pt x="514" y="0"/>
                  </a:moveTo>
                  <a:cubicBezTo>
                    <a:pt x="472" y="0"/>
                    <a:pt x="427" y="0"/>
                    <a:pt x="384" y="14"/>
                  </a:cubicBezTo>
                  <a:cubicBezTo>
                    <a:pt x="339" y="32"/>
                    <a:pt x="282" y="46"/>
                    <a:pt x="237" y="74"/>
                  </a:cubicBezTo>
                  <a:cubicBezTo>
                    <a:pt x="194" y="102"/>
                    <a:pt x="163" y="148"/>
                    <a:pt x="121" y="190"/>
                  </a:cubicBezTo>
                  <a:cubicBezTo>
                    <a:pt x="89" y="250"/>
                    <a:pt x="61" y="310"/>
                    <a:pt x="33" y="384"/>
                  </a:cubicBezTo>
                  <a:cubicBezTo>
                    <a:pt x="18" y="454"/>
                    <a:pt x="1" y="528"/>
                    <a:pt x="1" y="616"/>
                  </a:cubicBezTo>
                  <a:cubicBezTo>
                    <a:pt x="1" y="690"/>
                    <a:pt x="18" y="764"/>
                    <a:pt x="33" y="852"/>
                  </a:cubicBezTo>
                  <a:cubicBezTo>
                    <a:pt x="47" y="940"/>
                    <a:pt x="75" y="1013"/>
                    <a:pt x="121" y="1101"/>
                  </a:cubicBezTo>
                  <a:lnTo>
                    <a:pt x="149" y="1130"/>
                  </a:lnTo>
                  <a:cubicBezTo>
                    <a:pt x="163" y="1130"/>
                    <a:pt x="163" y="1144"/>
                    <a:pt x="163" y="1158"/>
                  </a:cubicBezTo>
                  <a:cubicBezTo>
                    <a:pt x="177" y="1203"/>
                    <a:pt x="194" y="1246"/>
                    <a:pt x="208" y="1277"/>
                  </a:cubicBezTo>
                  <a:lnTo>
                    <a:pt x="237" y="1334"/>
                  </a:lnTo>
                  <a:cubicBezTo>
                    <a:pt x="265" y="1422"/>
                    <a:pt x="296" y="1509"/>
                    <a:pt x="325" y="1597"/>
                  </a:cubicBezTo>
                  <a:cubicBezTo>
                    <a:pt x="353" y="1643"/>
                    <a:pt x="384" y="1685"/>
                    <a:pt x="412" y="1731"/>
                  </a:cubicBezTo>
                  <a:cubicBezTo>
                    <a:pt x="441" y="1759"/>
                    <a:pt x="472" y="1791"/>
                    <a:pt x="514" y="1819"/>
                  </a:cubicBezTo>
                  <a:cubicBezTo>
                    <a:pt x="546" y="1819"/>
                    <a:pt x="574" y="1833"/>
                    <a:pt x="602" y="1833"/>
                  </a:cubicBezTo>
                  <a:cubicBezTo>
                    <a:pt x="616" y="1833"/>
                    <a:pt x="634" y="1833"/>
                    <a:pt x="648" y="1819"/>
                  </a:cubicBezTo>
                  <a:cubicBezTo>
                    <a:pt x="676" y="1819"/>
                    <a:pt x="704" y="1805"/>
                    <a:pt x="722" y="1791"/>
                  </a:cubicBezTo>
                  <a:cubicBezTo>
                    <a:pt x="750" y="1773"/>
                    <a:pt x="778" y="1759"/>
                    <a:pt x="792" y="1731"/>
                  </a:cubicBezTo>
                  <a:lnTo>
                    <a:pt x="810" y="1717"/>
                  </a:lnTo>
                  <a:cubicBezTo>
                    <a:pt x="824" y="1773"/>
                    <a:pt x="838" y="1819"/>
                    <a:pt x="852" y="1861"/>
                  </a:cubicBezTo>
                  <a:cubicBezTo>
                    <a:pt x="866" y="1921"/>
                    <a:pt x="898" y="1981"/>
                    <a:pt x="912" y="2023"/>
                  </a:cubicBezTo>
                  <a:cubicBezTo>
                    <a:pt x="926" y="2037"/>
                    <a:pt x="940" y="2069"/>
                    <a:pt x="954" y="2083"/>
                  </a:cubicBezTo>
                  <a:cubicBezTo>
                    <a:pt x="968" y="2097"/>
                    <a:pt x="986" y="2111"/>
                    <a:pt x="1014" y="2143"/>
                  </a:cubicBezTo>
                  <a:cubicBezTo>
                    <a:pt x="1028" y="2143"/>
                    <a:pt x="1042" y="2157"/>
                    <a:pt x="1074" y="2157"/>
                  </a:cubicBezTo>
                  <a:cubicBezTo>
                    <a:pt x="1074" y="2157"/>
                    <a:pt x="1088" y="2171"/>
                    <a:pt x="1102" y="2171"/>
                  </a:cubicBezTo>
                  <a:cubicBezTo>
                    <a:pt x="1116" y="2171"/>
                    <a:pt x="1130" y="2157"/>
                    <a:pt x="1144" y="2157"/>
                  </a:cubicBezTo>
                  <a:cubicBezTo>
                    <a:pt x="1176" y="2157"/>
                    <a:pt x="1190" y="2143"/>
                    <a:pt x="1204" y="2125"/>
                  </a:cubicBezTo>
                  <a:cubicBezTo>
                    <a:pt x="1218" y="2125"/>
                    <a:pt x="1250" y="2097"/>
                    <a:pt x="1264" y="2083"/>
                  </a:cubicBezTo>
                  <a:cubicBezTo>
                    <a:pt x="1278" y="2055"/>
                    <a:pt x="1306" y="2009"/>
                    <a:pt x="1306" y="1967"/>
                  </a:cubicBezTo>
                  <a:cubicBezTo>
                    <a:pt x="1338" y="1967"/>
                    <a:pt x="1352" y="1949"/>
                    <a:pt x="1380" y="1935"/>
                  </a:cubicBezTo>
                  <a:cubicBezTo>
                    <a:pt x="1394" y="1935"/>
                    <a:pt x="1408" y="1921"/>
                    <a:pt x="1440" y="1907"/>
                  </a:cubicBezTo>
                  <a:cubicBezTo>
                    <a:pt x="1468" y="1879"/>
                    <a:pt x="1496" y="1833"/>
                    <a:pt x="1513" y="1791"/>
                  </a:cubicBezTo>
                  <a:cubicBezTo>
                    <a:pt x="1542" y="1745"/>
                    <a:pt x="1556" y="1703"/>
                    <a:pt x="1556" y="1643"/>
                  </a:cubicBezTo>
                  <a:cubicBezTo>
                    <a:pt x="1570" y="1643"/>
                    <a:pt x="1570" y="1643"/>
                    <a:pt x="1584" y="1629"/>
                  </a:cubicBezTo>
                  <a:cubicBezTo>
                    <a:pt x="1630" y="1597"/>
                    <a:pt x="1672" y="1541"/>
                    <a:pt x="1717" y="1495"/>
                  </a:cubicBezTo>
                  <a:cubicBezTo>
                    <a:pt x="1746" y="1453"/>
                    <a:pt x="1777" y="1393"/>
                    <a:pt x="1791" y="1334"/>
                  </a:cubicBezTo>
                  <a:cubicBezTo>
                    <a:pt x="1819" y="1246"/>
                    <a:pt x="1819" y="1130"/>
                    <a:pt x="1791" y="1013"/>
                  </a:cubicBezTo>
                  <a:cubicBezTo>
                    <a:pt x="1760" y="911"/>
                    <a:pt x="1703" y="806"/>
                    <a:pt x="1630" y="704"/>
                  </a:cubicBezTo>
                  <a:cubicBezTo>
                    <a:pt x="1556" y="602"/>
                    <a:pt x="1468" y="500"/>
                    <a:pt x="1366" y="412"/>
                  </a:cubicBezTo>
                  <a:cubicBezTo>
                    <a:pt x="1278" y="324"/>
                    <a:pt x="1176" y="250"/>
                    <a:pt x="1056" y="176"/>
                  </a:cubicBezTo>
                  <a:cubicBezTo>
                    <a:pt x="954" y="120"/>
                    <a:pt x="866" y="74"/>
                    <a:pt x="778" y="46"/>
                  </a:cubicBezTo>
                  <a:cubicBezTo>
                    <a:pt x="704" y="14"/>
                    <a:pt x="648" y="0"/>
                    <a:pt x="574" y="0"/>
                  </a:cubicBezTo>
                  <a:close/>
                </a:path>
              </a:pathLst>
            </a:custGeom>
            <a:solidFill>
              <a:srgbClr val="FFCCA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4" name="Google Shape;7474;p83">
              <a:extLst>
                <a:ext uri="{FF2B5EF4-FFF2-40B4-BE49-F238E27FC236}">
                  <a16:creationId xmlns:a16="http://schemas.microsoft.com/office/drawing/2014/main" id="{3420A646-5EBC-03C8-A37D-D4129090D1DE}"/>
                </a:ext>
              </a:extLst>
            </p:cNvPr>
            <p:cNvSpPr/>
            <p:nvPr/>
          </p:nvSpPr>
          <p:spPr>
            <a:xfrm>
              <a:off x="3980170" y="3286158"/>
              <a:ext cx="21037" cy="56886"/>
            </a:xfrm>
            <a:custGeom>
              <a:avLst/>
              <a:gdLst/>
              <a:ahLst/>
              <a:cxnLst/>
              <a:rect l="l" t="t" r="r" b="b"/>
              <a:pathLst>
                <a:path w="223" h="603" extrusionOk="0">
                  <a:moveTo>
                    <a:pt x="18" y="1"/>
                  </a:moveTo>
                  <a:cubicBezTo>
                    <a:pt x="0" y="1"/>
                    <a:pt x="0" y="15"/>
                    <a:pt x="0" y="32"/>
                  </a:cubicBezTo>
                  <a:cubicBezTo>
                    <a:pt x="18" y="46"/>
                    <a:pt x="32" y="60"/>
                    <a:pt x="46" y="89"/>
                  </a:cubicBezTo>
                  <a:cubicBezTo>
                    <a:pt x="60" y="120"/>
                    <a:pt x="88" y="162"/>
                    <a:pt x="106" y="208"/>
                  </a:cubicBezTo>
                  <a:cubicBezTo>
                    <a:pt x="120" y="236"/>
                    <a:pt x="134" y="279"/>
                    <a:pt x="148" y="324"/>
                  </a:cubicBezTo>
                  <a:cubicBezTo>
                    <a:pt x="162" y="352"/>
                    <a:pt x="162" y="367"/>
                    <a:pt x="162" y="398"/>
                  </a:cubicBezTo>
                  <a:cubicBezTo>
                    <a:pt x="176" y="440"/>
                    <a:pt x="176" y="472"/>
                    <a:pt x="176" y="500"/>
                  </a:cubicBezTo>
                  <a:lnTo>
                    <a:pt x="176" y="574"/>
                  </a:lnTo>
                  <a:cubicBezTo>
                    <a:pt x="162" y="588"/>
                    <a:pt x="176" y="602"/>
                    <a:pt x="194" y="602"/>
                  </a:cubicBezTo>
                  <a:cubicBezTo>
                    <a:pt x="208" y="602"/>
                    <a:pt x="208" y="602"/>
                    <a:pt x="222" y="588"/>
                  </a:cubicBezTo>
                  <a:lnTo>
                    <a:pt x="222" y="440"/>
                  </a:lnTo>
                  <a:cubicBezTo>
                    <a:pt x="208" y="384"/>
                    <a:pt x="208" y="338"/>
                    <a:pt x="176" y="279"/>
                  </a:cubicBezTo>
                  <a:cubicBezTo>
                    <a:pt x="162" y="236"/>
                    <a:pt x="148" y="177"/>
                    <a:pt x="120" y="134"/>
                  </a:cubicBezTo>
                  <a:cubicBezTo>
                    <a:pt x="88" y="89"/>
                    <a:pt x="74" y="46"/>
                    <a:pt x="32" y="1"/>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5" name="Google Shape;7475;p83">
              <a:extLst>
                <a:ext uri="{FF2B5EF4-FFF2-40B4-BE49-F238E27FC236}">
                  <a16:creationId xmlns:a16="http://schemas.microsoft.com/office/drawing/2014/main" id="{C8AB0F37-1459-28B9-9ECB-5C591487EAC2}"/>
                </a:ext>
              </a:extLst>
            </p:cNvPr>
            <p:cNvSpPr/>
            <p:nvPr/>
          </p:nvSpPr>
          <p:spPr>
            <a:xfrm>
              <a:off x="4025924" y="3291818"/>
              <a:ext cx="22358" cy="73395"/>
            </a:xfrm>
            <a:custGeom>
              <a:avLst/>
              <a:gdLst/>
              <a:ahLst/>
              <a:cxnLst/>
              <a:rect l="l" t="t" r="r" b="b"/>
              <a:pathLst>
                <a:path w="237" h="778" extrusionOk="0">
                  <a:moveTo>
                    <a:pt x="15" y="0"/>
                  </a:moveTo>
                  <a:lnTo>
                    <a:pt x="1" y="15"/>
                  </a:lnTo>
                  <a:lnTo>
                    <a:pt x="1" y="43"/>
                  </a:lnTo>
                  <a:cubicBezTo>
                    <a:pt x="29" y="102"/>
                    <a:pt x="61" y="162"/>
                    <a:pt x="89" y="219"/>
                  </a:cubicBezTo>
                  <a:cubicBezTo>
                    <a:pt x="117" y="278"/>
                    <a:pt x="149" y="352"/>
                    <a:pt x="163" y="426"/>
                  </a:cubicBezTo>
                  <a:lnTo>
                    <a:pt x="163" y="412"/>
                  </a:lnTo>
                  <a:cubicBezTo>
                    <a:pt x="191" y="528"/>
                    <a:pt x="205" y="630"/>
                    <a:pt x="205" y="746"/>
                  </a:cubicBezTo>
                  <a:lnTo>
                    <a:pt x="205" y="764"/>
                  </a:lnTo>
                  <a:lnTo>
                    <a:pt x="219" y="778"/>
                  </a:lnTo>
                  <a:cubicBezTo>
                    <a:pt x="237" y="778"/>
                    <a:pt x="237" y="764"/>
                    <a:pt x="237" y="764"/>
                  </a:cubicBezTo>
                  <a:lnTo>
                    <a:pt x="237" y="570"/>
                  </a:lnTo>
                  <a:cubicBezTo>
                    <a:pt x="219" y="514"/>
                    <a:pt x="205" y="440"/>
                    <a:pt x="191" y="380"/>
                  </a:cubicBezTo>
                  <a:cubicBezTo>
                    <a:pt x="163" y="250"/>
                    <a:pt x="117" y="131"/>
                    <a:pt x="43" y="15"/>
                  </a:cubicBezTo>
                  <a:lnTo>
                    <a:pt x="29" y="0"/>
                  </a:ln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6" name="Google Shape;7476;p83">
              <a:extLst>
                <a:ext uri="{FF2B5EF4-FFF2-40B4-BE49-F238E27FC236}">
                  <a16:creationId xmlns:a16="http://schemas.microsoft.com/office/drawing/2014/main" id="{AD9DAC65-1368-A476-F6F7-3AC75CAADE26}"/>
                </a:ext>
              </a:extLst>
            </p:cNvPr>
            <p:cNvSpPr/>
            <p:nvPr/>
          </p:nvSpPr>
          <p:spPr>
            <a:xfrm>
              <a:off x="4050829" y="3276535"/>
              <a:ext cx="20660" cy="59527"/>
            </a:xfrm>
            <a:custGeom>
              <a:avLst/>
              <a:gdLst/>
              <a:ahLst/>
              <a:cxnLst/>
              <a:rect l="l" t="t" r="r" b="b"/>
              <a:pathLst>
                <a:path w="219" h="631" extrusionOk="0">
                  <a:moveTo>
                    <a:pt x="1" y="1"/>
                  </a:moveTo>
                  <a:lnTo>
                    <a:pt x="1" y="15"/>
                  </a:lnTo>
                  <a:cubicBezTo>
                    <a:pt x="1" y="29"/>
                    <a:pt x="15" y="29"/>
                    <a:pt x="15" y="46"/>
                  </a:cubicBezTo>
                  <a:cubicBezTo>
                    <a:pt x="75" y="134"/>
                    <a:pt x="103" y="236"/>
                    <a:pt x="131" y="338"/>
                  </a:cubicBezTo>
                  <a:cubicBezTo>
                    <a:pt x="148" y="381"/>
                    <a:pt x="163" y="426"/>
                    <a:pt x="163" y="469"/>
                  </a:cubicBezTo>
                  <a:cubicBezTo>
                    <a:pt x="177" y="514"/>
                    <a:pt x="177" y="574"/>
                    <a:pt x="177" y="616"/>
                  </a:cubicBezTo>
                  <a:lnTo>
                    <a:pt x="191" y="630"/>
                  </a:lnTo>
                  <a:lnTo>
                    <a:pt x="219" y="630"/>
                  </a:lnTo>
                  <a:lnTo>
                    <a:pt x="219" y="616"/>
                  </a:lnTo>
                  <a:cubicBezTo>
                    <a:pt x="219" y="556"/>
                    <a:pt x="205" y="514"/>
                    <a:pt x="205" y="454"/>
                  </a:cubicBezTo>
                  <a:cubicBezTo>
                    <a:pt x="191" y="398"/>
                    <a:pt x="177" y="352"/>
                    <a:pt x="163" y="293"/>
                  </a:cubicBezTo>
                  <a:cubicBezTo>
                    <a:pt x="131" y="191"/>
                    <a:pt x="89" y="89"/>
                    <a:pt x="29" y="1"/>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7" name="Google Shape;7477;p83">
              <a:extLst>
                <a:ext uri="{FF2B5EF4-FFF2-40B4-BE49-F238E27FC236}">
                  <a16:creationId xmlns:a16="http://schemas.microsoft.com/office/drawing/2014/main" id="{FC3BA7F4-7D71-4F5B-B6C7-826088C3A61C}"/>
                </a:ext>
              </a:extLst>
            </p:cNvPr>
            <p:cNvSpPr/>
            <p:nvPr/>
          </p:nvSpPr>
          <p:spPr>
            <a:xfrm>
              <a:off x="2774629" y="2625512"/>
              <a:ext cx="27641" cy="8396"/>
            </a:xfrm>
            <a:custGeom>
              <a:avLst/>
              <a:gdLst/>
              <a:ahLst/>
              <a:cxnLst/>
              <a:rect l="l" t="t" r="r" b="b"/>
              <a:pathLst>
                <a:path w="293" h="89" extrusionOk="0">
                  <a:moveTo>
                    <a:pt x="14" y="0"/>
                  </a:moveTo>
                  <a:lnTo>
                    <a:pt x="0" y="14"/>
                  </a:lnTo>
                  <a:lnTo>
                    <a:pt x="14" y="14"/>
                  </a:lnTo>
                  <a:lnTo>
                    <a:pt x="14" y="28"/>
                  </a:lnTo>
                  <a:cubicBezTo>
                    <a:pt x="60" y="28"/>
                    <a:pt x="88" y="42"/>
                    <a:pt x="134" y="42"/>
                  </a:cubicBezTo>
                  <a:cubicBezTo>
                    <a:pt x="162" y="57"/>
                    <a:pt x="204" y="57"/>
                    <a:pt x="250" y="71"/>
                  </a:cubicBezTo>
                  <a:lnTo>
                    <a:pt x="236" y="71"/>
                  </a:lnTo>
                  <a:cubicBezTo>
                    <a:pt x="250" y="71"/>
                    <a:pt x="250" y="88"/>
                    <a:pt x="264" y="88"/>
                  </a:cubicBezTo>
                  <a:lnTo>
                    <a:pt x="278" y="88"/>
                  </a:lnTo>
                  <a:lnTo>
                    <a:pt x="278" y="71"/>
                  </a:lnTo>
                  <a:lnTo>
                    <a:pt x="292" y="71"/>
                  </a:lnTo>
                  <a:lnTo>
                    <a:pt x="278" y="57"/>
                  </a:lnTo>
                  <a:cubicBezTo>
                    <a:pt x="236" y="42"/>
                    <a:pt x="204" y="28"/>
                    <a:pt x="162" y="14"/>
                  </a:cubicBezTo>
                  <a:cubicBezTo>
                    <a:pt x="116" y="0"/>
                    <a:pt x="74" y="0"/>
                    <a:pt x="28" y="0"/>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8" name="Google Shape;7478;p83">
              <a:extLst>
                <a:ext uri="{FF2B5EF4-FFF2-40B4-BE49-F238E27FC236}">
                  <a16:creationId xmlns:a16="http://schemas.microsoft.com/office/drawing/2014/main" id="{7139C976-0BAB-B390-35DD-5C8A49669EC0}"/>
                </a:ext>
              </a:extLst>
            </p:cNvPr>
            <p:cNvSpPr/>
            <p:nvPr/>
          </p:nvSpPr>
          <p:spPr>
            <a:xfrm>
              <a:off x="2760667" y="2567400"/>
              <a:ext cx="48584" cy="26320"/>
            </a:xfrm>
            <a:custGeom>
              <a:avLst/>
              <a:gdLst/>
              <a:ahLst/>
              <a:cxnLst/>
              <a:rect l="l" t="t" r="r" b="b"/>
              <a:pathLst>
                <a:path w="515" h="279" extrusionOk="0">
                  <a:moveTo>
                    <a:pt x="18" y="1"/>
                  </a:moveTo>
                  <a:cubicBezTo>
                    <a:pt x="1" y="1"/>
                    <a:pt x="1" y="1"/>
                    <a:pt x="1" y="15"/>
                  </a:cubicBezTo>
                  <a:cubicBezTo>
                    <a:pt x="1" y="15"/>
                    <a:pt x="1" y="29"/>
                    <a:pt x="18" y="29"/>
                  </a:cubicBezTo>
                  <a:cubicBezTo>
                    <a:pt x="32" y="43"/>
                    <a:pt x="60" y="43"/>
                    <a:pt x="74" y="57"/>
                  </a:cubicBezTo>
                  <a:cubicBezTo>
                    <a:pt x="148" y="71"/>
                    <a:pt x="222" y="117"/>
                    <a:pt x="282" y="145"/>
                  </a:cubicBezTo>
                  <a:cubicBezTo>
                    <a:pt x="352" y="191"/>
                    <a:pt x="412" y="233"/>
                    <a:pt x="486" y="279"/>
                  </a:cubicBezTo>
                  <a:cubicBezTo>
                    <a:pt x="486" y="279"/>
                    <a:pt x="500" y="279"/>
                    <a:pt x="500" y="265"/>
                  </a:cubicBezTo>
                  <a:cubicBezTo>
                    <a:pt x="514" y="265"/>
                    <a:pt x="514" y="265"/>
                    <a:pt x="514" y="247"/>
                  </a:cubicBezTo>
                  <a:lnTo>
                    <a:pt x="500" y="233"/>
                  </a:lnTo>
                  <a:cubicBezTo>
                    <a:pt x="426" y="191"/>
                    <a:pt x="352" y="131"/>
                    <a:pt x="264" y="103"/>
                  </a:cubicBezTo>
                  <a:cubicBezTo>
                    <a:pt x="194" y="57"/>
                    <a:pt x="106" y="29"/>
                    <a:pt x="18" y="1"/>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69" name="Google Shape;7479;p83">
              <a:extLst>
                <a:ext uri="{FF2B5EF4-FFF2-40B4-BE49-F238E27FC236}">
                  <a16:creationId xmlns:a16="http://schemas.microsoft.com/office/drawing/2014/main" id="{F158176E-D334-650A-9152-5CB36E33EBF2}"/>
                </a:ext>
              </a:extLst>
            </p:cNvPr>
            <p:cNvSpPr/>
            <p:nvPr/>
          </p:nvSpPr>
          <p:spPr>
            <a:xfrm>
              <a:off x="2835382" y="2607210"/>
              <a:ext cx="468952" cy="525743"/>
            </a:xfrm>
            <a:custGeom>
              <a:avLst/>
              <a:gdLst/>
              <a:ahLst/>
              <a:cxnLst/>
              <a:rect l="l" t="t" r="r" b="b"/>
              <a:pathLst>
                <a:path w="4971" h="5573" extrusionOk="0">
                  <a:moveTo>
                    <a:pt x="823" y="1"/>
                  </a:moveTo>
                  <a:lnTo>
                    <a:pt x="809" y="18"/>
                  </a:lnTo>
                  <a:cubicBezTo>
                    <a:pt x="721" y="47"/>
                    <a:pt x="633" y="89"/>
                    <a:pt x="528" y="149"/>
                  </a:cubicBezTo>
                  <a:cubicBezTo>
                    <a:pt x="440" y="208"/>
                    <a:pt x="369" y="282"/>
                    <a:pt x="281" y="384"/>
                  </a:cubicBezTo>
                  <a:cubicBezTo>
                    <a:pt x="208" y="458"/>
                    <a:pt x="148" y="560"/>
                    <a:pt x="88" y="648"/>
                  </a:cubicBezTo>
                  <a:cubicBezTo>
                    <a:pt x="46" y="750"/>
                    <a:pt x="18" y="852"/>
                    <a:pt x="0" y="954"/>
                  </a:cubicBezTo>
                  <a:lnTo>
                    <a:pt x="0" y="968"/>
                  </a:lnTo>
                  <a:lnTo>
                    <a:pt x="0" y="986"/>
                  </a:lnTo>
                  <a:cubicBezTo>
                    <a:pt x="0" y="1000"/>
                    <a:pt x="0" y="1014"/>
                    <a:pt x="18" y="1014"/>
                  </a:cubicBezTo>
                  <a:lnTo>
                    <a:pt x="46" y="1042"/>
                  </a:lnTo>
                  <a:lnTo>
                    <a:pt x="46" y="1056"/>
                  </a:lnTo>
                  <a:cubicBezTo>
                    <a:pt x="369" y="1320"/>
                    <a:pt x="633" y="1643"/>
                    <a:pt x="879" y="1935"/>
                  </a:cubicBezTo>
                  <a:cubicBezTo>
                    <a:pt x="1143" y="2259"/>
                    <a:pt x="1407" y="2583"/>
                    <a:pt x="1643" y="2889"/>
                  </a:cubicBezTo>
                  <a:lnTo>
                    <a:pt x="1703" y="2963"/>
                  </a:lnTo>
                  <a:lnTo>
                    <a:pt x="1731" y="3008"/>
                  </a:lnTo>
                  <a:lnTo>
                    <a:pt x="1745" y="3036"/>
                  </a:lnTo>
                  <a:lnTo>
                    <a:pt x="1776" y="3065"/>
                  </a:lnTo>
                  <a:cubicBezTo>
                    <a:pt x="1776" y="3065"/>
                    <a:pt x="1790" y="3065"/>
                    <a:pt x="1790" y="3079"/>
                  </a:cubicBezTo>
                  <a:cubicBezTo>
                    <a:pt x="1805" y="3096"/>
                    <a:pt x="1819" y="3110"/>
                    <a:pt x="1833" y="3138"/>
                  </a:cubicBezTo>
                  <a:cubicBezTo>
                    <a:pt x="1952" y="3286"/>
                    <a:pt x="2068" y="3462"/>
                    <a:pt x="2184" y="3624"/>
                  </a:cubicBezTo>
                  <a:cubicBezTo>
                    <a:pt x="2420" y="3958"/>
                    <a:pt x="2638" y="4296"/>
                    <a:pt x="2846" y="4633"/>
                  </a:cubicBezTo>
                  <a:cubicBezTo>
                    <a:pt x="2962" y="4823"/>
                    <a:pt x="3064" y="5013"/>
                    <a:pt x="3183" y="5207"/>
                  </a:cubicBezTo>
                  <a:cubicBezTo>
                    <a:pt x="3183" y="5221"/>
                    <a:pt x="3197" y="5221"/>
                    <a:pt x="3226" y="5221"/>
                  </a:cubicBezTo>
                  <a:lnTo>
                    <a:pt x="3240" y="5221"/>
                  </a:lnTo>
                  <a:lnTo>
                    <a:pt x="3254" y="5207"/>
                  </a:lnTo>
                  <a:cubicBezTo>
                    <a:pt x="3299" y="5295"/>
                    <a:pt x="3328" y="5365"/>
                    <a:pt x="3359" y="5425"/>
                  </a:cubicBezTo>
                  <a:cubicBezTo>
                    <a:pt x="3373" y="5471"/>
                    <a:pt x="3387" y="5499"/>
                    <a:pt x="3401" y="5541"/>
                  </a:cubicBezTo>
                  <a:cubicBezTo>
                    <a:pt x="3416" y="5559"/>
                    <a:pt x="3416" y="5559"/>
                    <a:pt x="3430" y="5573"/>
                  </a:cubicBezTo>
                  <a:lnTo>
                    <a:pt x="3475" y="5573"/>
                  </a:lnTo>
                  <a:cubicBezTo>
                    <a:pt x="3489" y="5573"/>
                    <a:pt x="3489" y="5559"/>
                    <a:pt x="3503" y="5541"/>
                  </a:cubicBezTo>
                  <a:lnTo>
                    <a:pt x="3503" y="5513"/>
                  </a:lnTo>
                  <a:cubicBezTo>
                    <a:pt x="3461" y="5383"/>
                    <a:pt x="3401" y="5263"/>
                    <a:pt x="3328" y="5133"/>
                  </a:cubicBezTo>
                  <a:lnTo>
                    <a:pt x="3328" y="5133"/>
                  </a:lnTo>
                  <a:cubicBezTo>
                    <a:pt x="3359" y="5147"/>
                    <a:pt x="3401" y="5147"/>
                    <a:pt x="3430" y="5147"/>
                  </a:cubicBezTo>
                  <a:cubicBezTo>
                    <a:pt x="3518" y="5147"/>
                    <a:pt x="3605" y="5133"/>
                    <a:pt x="3693" y="5119"/>
                  </a:cubicBezTo>
                  <a:cubicBezTo>
                    <a:pt x="3841" y="5073"/>
                    <a:pt x="3975" y="5013"/>
                    <a:pt x="4105" y="4943"/>
                  </a:cubicBezTo>
                  <a:cubicBezTo>
                    <a:pt x="4239" y="4869"/>
                    <a:pt x="4369" y="4767"/>
                    <a:pt x="4471" y="4662"/>
                  </a:cubicBezTo>
                  <a:cubicBezTo>
                    <a:pt x="4590" y="4545"/>
                    <a:pt x="4678" y="4415"/>
                    <a:pt x="4735" y="4296"/>
                  </a:cubicBezTo>
                  <a:cubicBezTo>
                    <a:pt x="4794" y="4194"/>
                    <a:pt x="4823" y="4106"/>
                    <a:pt x="4837" y="4018"/>
                  </a:cubicBezTo>
                  <a:lnTo>
                    <a:pt x="4868" y="4064"/>
                  </a:lnTo>
                  <a:cubicBezTo>
                    <a:pt x="4882" y="4078"/>
                    <a:pt x="4896" y="4092"/>
                    <a:pt x="4910" y="4092"/>
                  </a:cubicBezTo>
                  <a:cubicBezTo>
                    <a:pt x="4925" y="4092"/>
                    <a:pt x="4925" y="4092"/>
                    <a:pt x="4942" y="4078"/>
                  </a:cubicBezTo>
                  <a:cubicBezTo>
                    <a:pt x="4956" y="4078"/>
                    <a:pt x="4956" y="4064"/>
                    <a:pt x="4956" y="4046"/>
                  </a:cubicBezTo>
                  <a:cubicBezTo>
                    <a:pt x="4970" y="4032"/>
                    <a:pt x="4970" y="4018"/>
                    <a:pt x="4956" y="4018"/>
                  </a:cubicBezTo>
                  <a:cubicBezTo>
                    <a:pt x="4925" y="3958"/>
                    <a:pt x="4896" y="3916"/>
                    <a:pt x="4854" y="3856"/>
                  </a:cubicBezTo>
                  <a:cubicBezTo>
                    <a:pt x="4854" y="3842"/>
                    <a:pt x="4854" y="3828"/>
                    <a:pt x="4837" y="3828"/>
                  </a:cubicBezTo>
                  <a:cubicBezTo>
                    <a:pt x="4678" y="3592"/>
                    <a:pt x="4517" y="3360"/>
                    <a:pt x="4327" y="3124"/>
                  </a:cubicBezTo>
                  <a:cubicBezTo>
                    <a:pt x="4091" y="2846"/>
                    <a:pt x="3841" y="2569"/>
                    <a:pt x="3563" y="2273"/>
                  </a:cubicBezTo>
                  <a:cubicBezTo>
                    <a:pt x="3064" y="1760"/>
                    <a:pt x="2494" y="1250"/>
                    <a:pt x="1864" y="750"/>
                  </a:cubicBezTo>
                  <a:cubicBezTo>
                    <a:pt x="1541" y="500"/>
                    <a:pt x="1217" y="251"/>
                    <a:pt x="865" y="18"/>
                  </a:cubicBezTo>
                  <a:cubicBezTo>
                    <a:pt x="865" y="1"/>
                    <a:pt x="851" y="1"/>
                    <a:pt x="851" y="1"/>
                  </a:cubicBezTo>
                  <a:cubicBezTo>
                    <a:pt x="837" y="1"/>
                    <a:pt x="837" y="1"/>
                    <a:pt x="837" y="18"/>
                  </a:cubicBezTo>
                  <a:lnTo>
                    <a:pt x="823" y="1"/>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0" name="Google Shape;7480;p83">
              <a:extLst>
                <a:ext uri="{FF2B5EF4-FFF2-40B4-BE49-F238E27FC236}">
                  <a16:creationId xmlns:a16="http://schemas.microsoft.com/office/drawing/2014/main" id="{CD1EA1DB-034D-16BC-8134-E849FB54ABFD}"/>
                </a:ext>
              </a:extLst>
            </p:cNvPr>
            <p:cNvSpPr/>
            <p:nvPr/>
          </p:nvSpPr>
          <p:spPr>
            <a:xfrm>
              <a:off x="2957078" y="2954372"/>
              <a:ext cx="1021864" cy="571119"/>
            </a:xfrm>
            <a:custGeom>
              <a:avLst/>
              <a:gdLst/>
              <a:ahLst/>
              <a:cxnLst/>
              <a:rect l="l" t="t" r="r" b="b"/>
              <a:pathLst>
                <a:path w="10832" h="6054" extrusionOk="0">
                  <a:moveTo>
                    <a:pt x="3694" y="0"/>
                  </a:moveTo>
                  <a:cubicBezTo>
                    <a:pt x="3680" y="0"/>
                    <a:pt x="3680" y="0"/>
                    <a:pt x="3666" y="14"/>
                  </a:cubicBezTo>
                  <a:lnTo>
                    <a:pt x="3652" y="32"/>
                  </a:lnTo>
                  <a:cubicBezTo>
                    <a:pt x="3139" y="264"/>
                    <a:pt x="2625" y="630"/>
                    <a:pt x="2126" y="1129"/>
                  </a:cubicBezTo>
                  <a:cubicBezTo>
                    <a:pt x="1658" y="1597"/>
                    <a:pt x="1232" y="2142"/>
                    <a:pt x="866" y="2740"/>
                  </a:cubicBezTo>
                  <a:cubicBezTo>
                    <a:pt x="690" y="3036"/>
                    <a:pt x="529" y="3328"/>
                    <a:pt x="398" y="3637"/>
                  </a:cubicBezTo>
                  <a:cubicBezTo>
                    <a:pt x="251" y="3929"/>
                    <a:pt x="149" y="4235"/>
                    <a:pt x="61" y="4517"/>
                  </a:cubicBezTo>
                  <a:cubicBezTo>
                    <a:pt x="47" y="4573"/>
                    <a:pt x="29" y="4619"/>
                    <a:pt x="15" y="4675"/>
                  </a:cubicBezTo>
                  <a:cubicBezTo>
                    <a:pt x="15" y="4693"/>
                    <a:pt x="1" y="4707"/>
                    <a:pt x="15" y="4721"/>
                  </a:cubicBezTo>
                  <a:cubicBezTo>
                    <a:pt x="15" y="4721"/>
                    <a:pt x="29" y="4735"/>
                    <a:pt x="47" y="4735"/>
                  </a:cubicBezTo>
                  <a:cubicBezTo>
                    <a:pt x="47" y="4749"/>
                    <a:pt x="47" y="4749"/>
                    <a:pt x="61" y="4749"/>
                  </a:cubicBezTo>
                  <a:cubicBezTo>
                    <a:pt x="163" y="4780"/>
                    <a:pt x="279" y="4780"/>
                    <a:pt x="398" y="4780"/>
                  </a:cubicBezTo>
                  <a:cubicBezTo>
                    <a:pt x="574" y="4780"/>
                    <a:pt x="750" y="4763"/>
                    <a:pt x="940" y="4721"/>
                  </a:cubicBezTo>
                  <a:cubicBezTo>
                    <a:pt x="1084" y="4675"/>
                    <a:pt x="1232" y="4619"/>
                    <a:pt x="1394" y="4559"/>
                  </a:cubicBezTo>
                  <a:cubicBezTo>
                    <a:pt x="1542" y="4485"/>
                    <a:pt x="1686" y="4411"/>
                    <a:pt x="1820" y="4323"/>
                  </a:cubicBezTo>
                  <a:cubicBezTo>
                    <a:pt x="2024" y="4207"/>
                    <a:pt x="2213" y="4045"/>
                    <a:pt x="2389" y="3884"/>
                  </a:cubicBezTo>
                  <a:cubicBezTo>
                    <a:pt x="2463" y="3796"/>
                    <a:pt x="2551" y="3708"/>
                    <a:pt x="2611" y="3620"/>
                  </a:cubicBezTo>
                  <a:cubicBezTo>
                    <a:pt x="2639" y="3606"/>
                    <a:pt x="2653" y="3577"/>
                    <a:pt x="2667" y="3549"/>
                  </a:cubicBezTo>
                  <a:lnTo>
                    <a:pt x="2667" y="3549"/>
                  </a:lnTo>
                  <a:cubicBezTo>
                    <a:pt x="2653" y="3592"/>
                    <a:pt x="2653" y="3620"/>
                    <a:pt x="2653" y="3679"/>
                  </a:cubicBezTo>
                  <a:cubicBezTo>
                    <a:pt x="2639" y="3796"/>
                    <a:pt x="2639" y="3929"/>
                    <a:pt x="2653" y="4077"/>
                  </a:cubicBezTo>
                  <a:cubicBezTo>
                    <a:pt x="2667" y="4323"/>
                    <a:pt x="2713" y="4587"/>
                    <a:pt x="2801" y="4837"/>
                  </a:cubicBezTo>
                  <a:cubicBezTo>
                    <a:pt x="2903" y="5086"/>
                    <a:pt x="3019" y="5322"/>
                    <a:pt x="3181" y="5512"/>
                  </a:cubicBezTo>
                  <a:cubicBezTo>
                    <a:pt x="3255" y="5600"/>
                    <a:pt x="3357" y="5688"/>
                    <a:pt x="3445" y="5762"/>
                  </a:cubicBezTo>
                  <a:cubicBezTo>
                    <a:pt x="3547" y="5836"/>
                    <a:pt x="3652" y="5892"/>
                    <a:pt x="3768" y="5952"/>
                  </a:cubicBezTo>
                  <a:cubicBezTo>
                    <a:pt x="3884" y="5994"/>
                    <a:pt x="4018" y="6026"/>
                    <a:pt x="4148" y="6040"/>
                  </a:cubicBezTo>
                  <a:cubicBezTo>
                    <a:pt x="4222" y="6054"/>
                    <a:pt x="4282" y="6054"/>
                    <a:pt x="4356" y="6054"/>
                  </a:cubicBezTo>
                  <a:lnTo>
                    <a:pt x="4532" y="6054"/>
                  </a:lnTo>
                  <a:cubicBezTo>
                    <a:pt x="4676" y="6040"/>
                    <a:pt x="4823" y="6012"/>
                    <a:pt x="4954" y="5980"/>
                  </a:cubicBezTo>
                  <a:cubicBezTo>
                    <a:pt x="5101" y="5938"/>
                    <a:pt x="5217" y="5878"/>
                    <a:pt x="5323" y="5804"/>
                  </a:cubicBezTo>
                  <a:cubicBezTo>
                    <a:pt x="5365" y="5762"/>
                    <a:pt x="5411" y="5702"/>
                    <a:pt x="5439" y="5660"/>
                  </a:cubicBezTo>
                  <a:lnTo>
                    <a:pt x="5439" y="5642"/>
                  </a:lnTo>
                  <a:cubicBezTo>
                    <a:pt x="5453" y="5628"/>
                    <a:pt x="5467" y="5614"/>
                    <a:pt x="5453" y="5600"/>
                  </a:cubicBezTo>
                  <a:cubicBezTo>
                    <a:pt x="5439" y="5540"/>
                    <a:pt x="5439" y="5452"/>
                    <a:pt x="5425" y="5378"/>
                  </a:cubicBezTo>
                  <a:cubicBezTo>
                    <a:pt x="5411" y="5308"/>
                    <a:pt x="5411" y="5234"/>
                    <a:pt x="5393" y="5160"/>
                  </a:cubicBezTo>
                  <a:cubicBezTo>
                    <a:pt x="5379" y="5027"/>
                    <a:pt x="5365" y="4882"/>
                    <a:pt x="5365" y="4749"/>
                  </a:cubicBezTo>
                  <a:cubicBezTo>
                    <a:pt x="5337" y="4309"/>
                    <a:pt x="5351" y="3841"/>
                    <a:pt x="5425" y="3388"/>
                  </a:cubicBezTo>
                  <a:lnTo>
                    <a:pt x="5499" y="3373"/>
                  </a:lnTo>
                  <a:cubicBezTo>
                    <a:pt x="5587" y="3356"/>
                    <a:pt x="5675" y="3342"/>
                    <a:pt x="5763" y="3328"/>
                  </a:cubicBezTo>
                  <a:cubicBezTo>
                    <a:pt x="5893" y="3300"/>
                    <a:pt x="6026" y="3286"/>
                    <a:pt x="6157" y="3268"/>
                  </a:cubicBezTo>
                  <a:cubicBezTo>
                    <a:pt x="6406" y="3226"/>
                    <a:pt x="6670" y="3212"/>
                    <a:pt x="6948" y="3198"/>
                  </a:cubicBezTo>
                  <a:lnTo>
                    <a:pt x="7170" y="3198"/>
                  </a:lnTo>
                  <a:cubicBezTo>
                    <a:pt x="7873" y="3198"/>
                    <a:pt x="8633" y="3286"/>
                    <a:pt x="9396" y="3461"/>
                  </a:cubicBezTo>
                  <a:lnTo>
                    <a:pt x="9558" y="3504"/>
                  </a:lnTo>
                  <a:cubicBezTo>
                    <a:pt x="9822" y="3563"/>
                    <a:pt x="10072" y="3637"/>
                    <a:pt x="10290" y="3708"/>
                  </a:cubicBezTo>
                  <a:lnTo>
                    <a:pt x="10304" y="3708"/>
                  </a:lnTo>
                  <a:cubicBezTo>
                    <a:pt x="10318" y="3708"/>
                    <a:pt x="10335" y="3708"/>
                    <a:pt x="10335" y="3694"/>
                  </a:cubicBezTo>
                  <a:lnTo>
                    <a:pt x="10350" y="3694"/>
                  </a:lnTo>
                  <a:cubicBezTo>
                    <a:pt x="10437" y="3637"/>
                    <a:pt x="10494" y="3563"/>
                    <a:pt x="10568" y="3475"/>
                  </a:cubicBezTo>
                  <a:cubicBezTo>
                    <a:pt x="10627" y="3373"/>
                    <a:pt x="10687" y="3268"/>
                    <a:pt x="10729" y="3152"/>
                  </a:cubicBezTo>
                  <a:cubicBezTo>
                    <a:pt x="10775" y="3036"/>
                    <a:pt x="10803" y="2934"/>
                    <a:pt x="10817" y="2814"/>
                  </a:cubicBezTo>
                  <a:cubicBezTo>
                    <a:pt x="10831" y="2726"/>
                    <a:pt x="10831" y="2638"/>
                    <a:pt x="10831" y="2564"/>
                  </a:cubicBezTo>
                  <a:lnTo>
                    <a:pt x="10817" y="2536"/>
                  </a:lnTo>
                  <a:lnTo>
                    <a:pt x="10817" y="2508"/>
                  </a:lnTo>
                  <a:cubicBezTo>
                    <a:pt x="10803" y="2476"/>
                    <a:pt x="10803" y="2462"/>
                    <a:pt x="10803" y="2448"/>
                  </a:cubicBezTo>
                  <a:lnTo>
                    <a:pt x="10789" y="2434"/>
                  </a:lnTo>
                  <a:cubicBezTo>
                    <a:pt x="10202" y="2083"/>
                    <a:pt x="9544" y="1805"/>
                    <a:pt x="8795" y="1615"/>
                  </a:cubicBezTo>
                  <a:cubicBezTo>
                    <a:pt x="8077" y="1421"/>
                    <a:pt x="7346" y="1305"/>
                    <a:pt x="6596" y="1277"/>
                  </a:cubicBezTo>
                  <a:cubicBezTo>
                    <a:pt x="6508" y="1277"/>
                    <a:pt x="6392" y="1277"/>
                    <a:pt x="6273" y="1263"/>
                  </a:cubicBezTo>
                  <a:lnTo>
                    <a:pt x="6055" y="1263"/>
                  </a:lnTo>
                  <a:lnTo>
                    <a:pt x="6026" y="1277"/>
                  </a:lnTo>
                  <a:lnTo>
                    <a:pt x="6026" y="1277"/>
                  </a:lnTo>
                  <a:lnTo>
                    <a:pt x="6055" y="1203"/>
                  </a:lnTo>
                  <a:cubicBezTo>
                    <a:pt x="6083" y="1129"/>
                    <a:pt x="6128" y="1055"/>
                    <a:pt x="6157" y="999"/>
                  </a:cubicBezTo>
                  <a:lnTo>
                    <a:pt x="6157" y="953"/>
                  </a:lnTo>
                  <a:lnTo>
                    <a:pt x="6128" y="925"/>
                  </a:lnTo>
                  <a:lnTo>
                    <a:pt x="6114" y="925"/>
                  </a:lnTo>
                  <a:cubicBezTo>
                    <a:pt x="5967" y="837"/>
                    <a:pt x="5777" y="778"/>
                    <a:pt x="5555" y="778"/>
                  </a:cubicBezTo>
                  <a:cubicBezTo>
                    <a:pt x="5527" y="778"/>
                    <a:pt x="5481" y="778"/>
                    <a:pt x="5453" y="792"/>
                  </a:cubicBezTo>
                  <a:cubicBezTo>
                    <a:pt x="5439" y="792"/>
                    <a:pt x="5425" y="792"/>
                    <a:pt x="5411" y="806"/>
                  </a:cubicBezTo>
                  <a:cubicBezTo>
                    <a:pt x="5411" y="806"/>
                    <a:pt x="5411" y="823"/>
                    <a:pt x="5393" y="837"/>
                  </a:cubicBezTo>
                  <a:lnTo>
                    <a:pt x="5379" y="837"/>
                  </a:lnTo>
                  <a:cubicBezTo>
                    <a:pt x="5309" y="961"/>
                    <a:pt x="5242" y="1059"/>
                    <a:pt x="5146" y="1159"/>
                  </a:cubicBezTo>
                  <a:lnTo>
                    <a:pt x="5146" y="1159"/>
                  </a:lnTo>
                  <a:cubicBezTo>
                    <a:pt x="5041" y="1246"/>
                    <a:pt x="4953" y="1334"/>
                    <a:pt x="4852" y="1393"/>
                  </a:cubicBezTo>
                  <a:cubicBezTo>
                    <a:pt x="4764" y="1439"/>
                    <a:pt x="4662" y="1481"/>
                    <a:pt x="4560" y="1527"/>
                  </a:cubicBezTo>
                  <a:cubicBezTo>
                    <a:pt x="4472" y="1541"/>
                    <a:pt x="4398" y="1555"/>
                    <a:pt x="4324" y="1555"/>
                  </a:cubicBezTo>
                  <a:cubicBezTo>
                    <a:pt x="4268" y="1555"/>
                    <a:pt x="4208" y="1555"/>
                    <a:pt x="4148" y="1541"/>
                  </a:cubicBezTo>
                  <a:cubicBezTo>
                    <a:pt x="4106" y="1527"/>
                    <a:pt x="4074" y="1509"/>
                    <a:pt x="4032" y="1495"/>
                  </a:cubicBezTo>
                  <a:cubicBezTo>
                    <a:pt x="4004" y="1467"/>
                    <a:pt x="3958" y="1439"/>
                    <a:pt x="3930" y="1421"/>
                  </a:cubicBezTo>
                  <a:cubicBezTo>
                    <a:pt x="3898" y="1379"/>
                    <a:pt x="3870" y="1351"/>
                    <a:pt x="3856" y="1319"/>
                  </a:cubicBezTo>
                  <a:cubicBezTo>
                    <a:pt x="3828" y="1277"/>
                    <a:pt x="3810" y="1231"/>
                    <a:pt x="3796" y="1189"/>
                  </a:cubicBezTo>
                  <a:cubicBezTo>
                    <a:pt x="3782" y="1129"/>
                    <a:pt x="3768" y="1069"/>
                    <a:pt x="3768" y="1013"/>
                  </a:cubicBezTo>
                  <a:cubicBezTo>
                    <a:pt x="3768" y="939"/>
                    <a:pt x="3782" y="851"/>
                    <a:pt x="3796" y="763"/>
                  </a:cubicBezTo>
                  <a:cubicBezTo>
                    <a:pt x="3810" y="676"/>
                    <a:pt x="3856" y="602"/>
                    <a:pt x="3898" y="514"/>
                  </a:cubicBezTo>
                  <a:lnTo>
                    <a:pt x="3898" y="500"/>
                  </a:lnTo>
                  <a:lnTo>
                    <a:pt x="3916" y="471"/>
                  </a:lnTo>
                  <a:lnTo>
                    <a:pt x="3944" y="454"/>
                  </a:lnTo>
                  <a:lnTo>
                    <a:pt x="3944" y="412"/>
                  </a:lnTo>
                  <a:lnTo>
                    <a:pt x="3944" y="384"/>
                  </a:lnTo>
                  <a:lnTo>
                    <a:pt x="3944" y="352"/>
                  </a:lnTo>
                  <a:cubicBezTo>
                    <a:pt x="3930" y="296"/>
                    <a:pt x="3898" y="236"/>
                    <a:pt x="3870" y="176"/>
                  </a:cubicBezTo>
                  <a:cubicBezTo>
                    <a:pt x="3828" y="120"/>
                    <a:pt x="3796" y="74"/>
                    <a:pt x="3740" y="14"/>
                  </a:cubicBezTo>
                  <a:cubicBezTo>
                    <a:pt x="3722" y="0"/>
                    <a:pt x="3708" y="0"/>
                    <a:pt x="3694"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1" name="Google Shape;7481;p83">
              <a:extLst>
                <a:ext uri="{FF2B5EF4-FFF2-40B4-BE49-F238E27FC236}">
                  <a16:creationId xmlns:a16="http://schemas.microsoft.com/office/drawing/2014/main" id="{A82B38CD-2B3E-2035-DD54-DE11FDCA0F8D}"/>
                </a:ext>
              </a:extLst>
            </p:cNvPr>
            <p:cNvSpPr/>
            <p:nvPr/>
          </p:nvSpPr>
          <p:spPr>
            <a:xfrm>
              <a:off x="3402446" y="3272573"/>
              <a:ext cx="94" cy="94"/>
            </a:xfrm>
            <a:custGeom>
              <a:avLst/>
              <a:gdLst/>
              <a:ahLst/>
              <a:cxnLst/>
              <a:rect l="l" t="t" r="r" b="b"/>
              <a:pathLst>
                <a:path w="1" h="1" extrusionOk="0">
                  <a:moveTo>
                    <a:pt x="0" y="0"/>
                  </a:move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2" name="Google Shape;7482;p83">
              <a:extLst>
                <a:ext uri="{FF2B5EF4-FFF2-40B4-BE49-F238E27FC236}">
                  <a16:creationId xmlns:a16="http://schemas.microsoft.com/office/drawing/2014/main" id="{A6E7AD69-CDF0-6991-BE6E-C00465347CB3}"/>
                </a:ext>
              </a:extLst>
            </p:cNvPr>
            <p:cNvSpPr/>
            <p:nvPr/>
          </p:nvSpPr>
          <p:spPr>
            <a:xfrm>
              <a:off x="3402446" y="3272573"/>
              <a:ext cx="94" cy="94"/>
            </a:xfrm>
            <a:custGeom>
              <a:avLst/>
              <a:gdLst/>
              <a:ahLst/>
              <a:cxnLst/>
              <a:rect l="l" t="t" r="r" b="b"/>
              <a:pathLst>
                <a:path w="1" h="1" extrusionOk="0">
                  <a:moveTo>
                    <a:pt x="0" y="0"/>
                  </a:move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3" name="Google Shape;7483;p83">
              <a:extLst>
                <a:ext uri="{FF2B5EF4-FFF2-40B4-BE49-F238E27FC236}">
                  <a16:creationId xmlns:a16="http://schemas.microsoft.com/office/drawing/2014/main" id="{22802A46-FE79-F9DA-058D-874F0BF86D1B}"/>
                </a:ext>
              </a:extLst>
            </p:cNvPr>
            <p:cNvSpPr/>
            <p:nvPr/>
          </p:nvSpPr>
          <p:spPr>
            <a:xfrm>
              <a:off x="3402446" y="3272573"/>
              <a:ext cx="94" cy="94"/>
            </a:xfrm>
            <a:custGeom>
              <a:avLst/>
              <a:gdLst/>
              <a:ahLst/>
              <a:cxnLst/>
              <a:rect l="l" t="t" r="r" b="b"/>
              <a:pathLst>
                <a:path w="1" h="1" extrusionOk="0">
                  <a:moveTo>
                    <a:pt x="0" y="0"/>
                  </a:move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4" name="Google Shape;7484;p83">
              <a:extLst>
                <a:ext uri="{FF2B5EF4-FFF2-40B4-BE49-F238E27FC236}">
                  <a16:creationId xmlns:a16="http://schemas.microsoft.com/office/drawing/2014/main" id="{72735365-B100-A99F-4893-865AD86083FD}"/>
                </a:ext>
              </a:extLst>
            </p:cNvPr>
            <p:cNvSpPr/>
            <p:nvPr/>
          </p:nvSpPr>
          <p:spPr>
            <a:xfrm>
              <a:off x="3340089" y="3081728"/>
              <a:ext cx="1415" cy="94"/>
            </a:xfrm>
            <a:custGeom>
              <a:avLst/>
              <a:gdLst/>
              <a:ahLst/>
              <a:cxnLst/>
              <a:rect l="l" t="t" r="r" b="b"/>
              <a:pathLst>
                <a:path w="15" h="1" extrusionOk="0">
                  <a:moveTo>
                    <a:pt x="14" y="1"/>
                  </a:moveTo>
                  <a:lnTo>
                    <a:pt x="0" y="1"/>
                  </a:lnTo>
                  <a:close/>
                </a:path>
              </a:pathLst>
            </a:custGeom>
            <a:solidFill>
              <a:srgbClr val="6C403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5" name="Google Shape;7485;p83">
              <a:extLst>
                <a:ext uri="{FF2B5EF4-FFF2-40B4-BE49-F238E27FC236}">
                  <a16:creationId xmlns:a16="http://schemas.microsoft.com/office/drawing/2014/main" id="{6F5F2CBB-F02F-DAFD-34CE-ED78B5CC2DF7}"/>
                </a:ext>
              </a:extLst>
            </p:cNvPr>
            <p:cNvSpPr/>
            <p:nvPr/>
          </p:nvSpPr>
          <p:spPr>
            <a:xfrm>
              <a:off x="3197733" y="3090030"/>
              <a:ext cx="139808" cy="217165"/>
            </a:xfrm>
            <a:custGeom>
              <a:avLst/>
              <a:gdLst/>
              <a:ahLst/>
              <a:cxnLst/>
              <a:rect l="l" t="t" r="r" b="b"/>
              <a:pathLst>
                <a:path w="1482" h="2302" extrusionOk="0">
                  <a:moveTo>
                    <a:pt x="1393" y="1"/>
                  </a:moveTo>
                  <a:cubicBezTo>
                    <a:pt x="1171" y="265"/>
                    <a:pt x="953" y="543"/>
                    <a:pt x="763" y="820"/>
                  </a:cubicBezTo>
                  <a:cubicBezTo>
                    <a:pt x="542" y="1144"/>
                    <a:pt x="338" y="1478"/>
                    <a:pt x="176" y="1848"/>
                  </a:cubicBezTo>
                  <a:cubicBezTo>
                    <a:pt x="102" y="1978"/>
                    <a:pt x="60" y="2125"/>
                    <a:pt x="0" y="2256"/>
                  </a:cubicBezTo>
                  <a:lnTo>
                    <a:pt x="60" y="2256"/>
                  </a:lnTo>
                  <a:cubicBezTo>
                    <a:pt x="74" y="2256"/>
                    <a:pt x="88" y="2270"/>
                    <a:pt x="88" y="2287"/>
                  </a:cubicBezTo>
                  <a:lnTo>
                    <a:pt x="88" y="2301"/>
                  </a:lnTo>
                  <a:cubicBezTo>
                    <a:pt x="134" y="2199"/>
                    <a:pt x="176" y="2094"/>
                    <a:pt x="222" y="1978"/>
                  </a:cubicBezTo>
                  <a:cubicBezTo>
                    <a:pt x="352" y="1672"/>
                    <a:pt x="514" y="1376"/>
                    <a:pt x="690" y="1098"/>
                  </a:cubicBezTo>
                  <a:cubicBezTo>
                    <a:pt x="865" y="820"/>
                    <a:pt x="1069" y="557"/>
                    <a:pt x="1277" y="307"/>
                  </a:cubicBezTo>
                  <a:lnTo>
                    <a:pt x="1277" y="293"/>
                  </a:lnTo>
                  <a:cubicBezTo>
                    <a:pt x="1347" y="205"/>
                    <a:pt x="1407" y="131"/>
                    <a:pt x="1481" y="57"/>
                  </a:cubicBezTo>
                  <a:cubicBezTo>
                    <a:pt x="1453" y="43"/>
                    <a:pt x="1435" y="29"/>
                    <a:pt x="1421" y="15"/>
                  </a:cubicBezTo>
                  <a:cubicBezTo>
                    <a:pt x="1421" y="15"/>
                    <a:pt x="1407" y="15"/>
                    <a:pt x="1407"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6" name="Google Shape;7486;p83">
              <a:extLst>
                <a:ext uri="{FF2B5EF4-FFF2-40B4-BE49-F238E27FC236}">
                  <a16:creationId xmlns:a16="http://schemas.microsoft.com/office/drawing/2014/main" id="{7D83B159-46D3-4AF0-1E4A-8A8C9F187E79}"/>
                </a:ext>
              </a:extLst>
            </p:cNvPr>
            <p:cNvSpPr/>
            <p:nvPr/>
          </p:nvSpPr>
          <p:spPr>
            <a:xfrm>
              <a:off x="3200375" y="3305780"/>
              <a:ext cx="94" cy="94"/>
            </a:xfrm>
            <a:custGeom>
              <a:avLst/>
              <a:gdLst/>
              <a:ahLst/>
              <a:cxnLst/>
              <a:rect l="l" t="t" r="r" b="b"/>
              <a:pathLst>
                <a:path w="1" h="1" extrusionOk="0">
                  <a:moveTo>
                    <a:pt x="0" y="0"/>
                  </a:moveTo>
                  <a:close/>
                </a:path>
              </a:pathLst>
            </a:custGeom>
            <a:solidFill>
              <a:srgbClr val="6C403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7" name="Google Shape;7487;p83">
              <a:extLst>
                <a:ext uri="{FF2B5EF4-FFF2-40B4-BE49-F238E27FC236}">
                  <a16:creationId xmlns:a16="http://schemas.microsoft.com/office/drawing/2014/main" id="{2E737017-6477-2E52-5D51-2B007542D4F1}"/>
                </a:ext>
              </a:extLst>
            </p:cNvPr>
            <p:cNvSpPr/>
            <p:nvPr/>
          </p:nvSpPr>
          <p:spPr>
            <a:xfrm>
              <a:off x="3197733" y="3308421"/>
              <a:ext cx="94" cy="94"/>
            </a:xfrm>
            <a:custGeom>
              <a:avLst/>
              <a:gdLst/>
              <a:ahLst/>
              <a:cxnLst/>
              <a:rect l="l" t="t" r="r" b="b"/>
              <a:pathLst>
                <a:path w="1" h="1" extrusionOk="0">
                  <a:moveTo>
                    <a:pt x="0" y="0"/>
                  </a:moveTo>
                  <a:lnTo>
                    <a:pt x="0" y="0"/>
                  </a:lnTo>
                  <a:lnTo>
                    <a:pt x="0" y="0"/>
                  </a:lnTo>
                  <a:lnTo>
                    <a:pt x="0" y="0"/>
                  </a:lnTo>
                  <a:close/>
                </a:path>
              </a:pathLst>
            </a:custGeom>
            <a:solidFill>
              <a:srgbClr val="6C403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8" name="Google Shape;7488;p83">
              <a:extLst>
                <a:ext uri="{FF2B5EF4-FFF2-40B4-BE49-F238E27FC236}">
                  <a16:creationId xmlns:a16="http://schemas.microsoft.com/office/drawing/2014/main" id="{776C3CD6-9C4B-E02D-8801-B0EB76ECAB73}"/>
                </a:ext>
              </a:extLst>
            </p:cNvPr>
            <p:cNvSpPr/>
            <p:nvPr/>
          </p:nvSpPr>
          <p:spPr>
            <a:xfrm>
              <a:off x="3197733" y="3308421"/>
              <a:ext cx="94" cy="94"/>
            </a:xfrm>
            <a:custGeom>
              <a:avLst/>
              <a:gdLst/>
              <a:ahLst/>
              <a:cxnLst/>
              <a:rect l="l" t="t" r="r" b="b"/>
              <a:pathLst>
                <a:path w="1" h="1" extrusionOk="0">
                  <a:moveTo>
                    <a:pt x="0" y="0"/>
                  </a:moveTo>
                  <a:close/>
                </a:path>
              </a:pathLst>
            </a:custGeom>
            <a:solidFill>
              <a:srgbClr val="6C403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79" name="Google Shape;7489;p83">
              <a:extLst>
                <a:ext uri="{FF2B5EF4-FFF2-40B4-BE49-F238E27FC236}">
                  <a16:creationId xmlns:a16="http://schemas.microsoft.com/office/drawing/2014/main" id="{1B8DF408-58CD-3C76-F27D-59B927BE3D01}"/>
                </a:ext>
              </a:extLst>
            </p:cNvPr>
            <p:cNvSpPr/>
            <p:nvPr/>
          </p:nvSpPr>
          <p:spPr>
            <a:xfrm>
              <a:off x="3273675" y="3094086"/>
              <a:ext cx="22358" cy="22264"/>
            </a:xfrm>
            <a:custGeom>
              <a:avLst/>
              <a:gdLst/>
              <a:ahLst/>
              <a:cxnLst/>
              <a:rect l="l" t="t" r="r" b="b"/>
              <a:pathLst>
                <a:path w="237" h="236" extrusionOk="0">
                  <a:moveTo>
                    <a:pt x="134" y="0"/>
                  </a:moveTo>
                  <a:cubicBezTo>
                    <a:pt x="75" y="0"/>
                    <a:pt x="15" y="46"/>
                    <a:pt x="1" y="116"/>
                  </a:cubicBezTo>
                  <a:cubicBezTo>
                    <a:pt x="1" y="176"/>
                    <a:pt x="60" y="236"/>
                    <a:pt x="120" y="236"/>
                  </a:cubicBezTo>
                  <a:cubicBezTo>
                    <a:pt x="177" y="236"/>
                    <a:pt x="236" y="190"/>
                    <a:pt x="236" y="134"/>
                  </a:cubicBezTo>
                  <a:cubicBezTo>
                    <a:pt x="236" y="74"/>
                    <a:pt x="191" y="0"/>
                    <a:pt x="134"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0" name="Google Shape;7490;p83">
              <a:extLst>
                <a:ext uri="{FF2B5EF4-FFF2-40B4-BE49-F238E27FC236}">
                  <a16:creationId xmlns:a16="http://schemas.microsoft.com/office/drawing/2014/main" id="{8073D2AE-FE75-226E-C6FA-CEA42255E9AF}"/>
                </a:ext>
              </a:extLst>
            </p:cNvPr>
            <p:cNvSpPr/>
            <p:nvPr/>
          </p:nvSpPr>
          <p:spPr>
            <a:xfrm>
              <a:off x="3239148" y="3143802"/>
              <a:ext cx="22358" cy="21037"/>
            </a:xfrm>
            <a:custGeom>
              <a:avLst/>
              <a:gdLst/>
              <a:ahLst/>
              <a:cxnLst/>
              <a:rect l="l" t="t" r="r" b="b"/>
              <a:pathLst>
                <a:path w="237" h="223" extrusionOk="0">
                  <a:moveTo>
                    <a:pt x="117" y="1"/>
                  </a:moveTo>
                  <a:cubicBezTo>
                    <a:pt x="61" y="1"/>
                    <a:pt x="1" y="46"/>
                    <a:pt x="1" y="103"/>
                  </a:cubicBezTo>
                  <a:cubicBezTo>
                    <a:pt x="1" y="162"/>
                    <a:pt x="47" y="222"/>
                    <a:pt x="103" y="222"/>
                  </a:cubicBezTo>
                  <a:cubicBezTo>
                    <a:pt x="177" y="222"/>
                    <a:pt x="222" y="177"/>
                    <a:pt x="237" y="117"/>
                  </a:cubicBezTo>
                  <a:cubicBezTo>
                    <a:pt x="237" y="60"/>
                    <a:pt x="191" y="1"/>
                    <a:pt x="117" y="1"/>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1" name="Google Shape;7491;p83">
              <a:extLst>
                <a:ext uri="{FF2B5EF4-FFF2-40B4-BE49-F238E27FC236}">
                  <a16:creationId xmlns:a16="http://schemas.microsoft.com/office/drawing/2014/main" id="{7E9E4DE0-5A32-5194-E2D9-12228B1D00BD}"/>
                </a:ext>
              </a:extLst>
            </p:cNvPr>
            <p:cNvSpPr/>
            <p:nvPr/>
          </p:nvSpPr>
          <p:spPr>
            <a:xfrm>
              <a:off x="3206035" y="3192292"/>
              <a:ext cx="22264" cy="22264"/>
            </a:xfrm>
            <a:custGeom>
              <a:avLst/>
              <a:gdLst/>
              <a:ahLst/>
              <a:cxnLst/>
              <a:rect l="l" t="t" r="r" b="b"/>
              <a:pathLst>
                <a:path w="236" h="236" extrusionOk="0">
                  <a:moveTo>
                    <a:pt x="134" y="0"/>
                  </a:moveTo>
                  <a:cubicBezTo>
                    <a:pt x="60" y="0"/>
                    <a:pt x="14" y="42"/>
                    <a:pt x="0" y="116"/>
                  </a:cubicBezTo>
                  <a:cubicBezTo>
                    <a:pt x="0" y="176"/>
                    <a:pt x="60" y="236"/>
                    <a:pt x="116" y="236"/>
                  </a:cubicBezTo>
                  <a:cubicBezTo>
                    <a:pt x="176" y="236"/>
                    <a:pt x="236" y="190"/>
                    <a:pt x="236" y="130"/>
                  </a:cubicBezTo>
                  <a:cubicBezTo>
                    <a:pt x="236" y="74"/>
                    <a:pt x="190" y="0"/>
                    <a:pt x="134"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2" name="Google Shape;7492;p83">
              <a:extLst>
                <a:ext uri="{FF2B5EF4-FFF2-40B4-BE49-F238E27FC236}">
                  <a16:creationId xmlns:a16="http://schemas.microsoft.com/office/drawing/2014/main" id="{AF6E1E1A-471D-6508-793F-E7A6E22A1EE2}"/>
                </a:ext>
              </a:extLst>
            </p:cNvPr>
            <p:cNvSpPr/>
            <p:nvPr/>
          </p:nvSpPr>
          <p:spPr>
            <a:xfrm>
              <a:off x="3175470" y="3247668"/>
              <a:ext cx="22358" cy="21981"/>
            </a:xfrm>
            <a:custGeom>
              <a:avLst/>
              <a:gdLst/>
              <a:ahLst/>
              <a:cxnLst/>
              <a:rect l="l" t="t" r="r" b="b"/>
              <a:pathLst>
                <a:path w="237" h="233" extrusionOk="0">
                  <a:moveTo>
                    <a:pt x="120" y="1"/>
                  </a:moveTo>
                  <a:cubicBezTo>
                    <a:pt x="60" y="1"/>
                    <a:pt x="0" y="43"/>
                    <a:pt x="0" y="117"/>
                  </a:cubicBezTo>
                  <a:cubicBezTo>
                    <a:pt x="0" y="177"/>
                    <a:pt x="46" y="233"/>
                    <a:pt x="106" y="233"/>
                  </a:cubicBezTo>
                  <a:cubicBezTo>
                    <a:pt x="176" y="233"/>
                    <a:pt x="222" y="191"/>
                    <a:pt x="236" y="117"/>
                  </a:cubicBezTo>
                  <a:cubicBezTo>
                    <a:pt x="236" y="57"/>
                    <a:pt x="176" y="1"/>
                    <a:pt x="120" y="1"/>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3" name="Google Shape;7493;p83">
              <a:extLst>
                <a:ext uri="{FF2B5EF4-FFF2-40B4-BE49-F238E27FC236}">
                  <a16:creationId xmlns:a16="http://schemas.microsoft.com/office/drawing/2014/main" id="{549EA35D-4C90-F53D-718E-F93D9DA5F589}"/>
                </a:ext>
              </a:extLst>
            </p:cNvPr>
            <p:cNvSpPr/>
            <p:nvPr/>
          </p:nvSpPr>
          <p:spPr>
            <a:xfrm>
              <a:off x="3438294" y="3040314"/>
              <a:ext cx="117545" cy="317917"/>
            </a:xfrm>
            <a:custGeom>
              <a:avLst/>
              <a:gdLst/>
              <a:ahLst/>
              <a:cxnLst/>
              <a:rect l="l" t="t" r="r" b="b"/>
              <a:pathLst>
                <a:path w="1246" h="3370" extrusionOk="0">
                  <a:moveTo>
                    <a:pt x="1158" y="0"/>
                  </a:moveTo>
                  <a:cubicBezTo>
                    <a:pt x="1115" y="28"/>
                    <a:pt x="1070" y="71"/>
                    <a:pt x="1027" y="102"/>
                  </a:cubicBezTo>
                  <a:cubicBezTo>
                    <a:pt x="996" y="88"/>
                    <a:pt x="982" y="88"/>
                    <a:pt x="954" y="88"/>
                  </a:cubicBezTo>
                  <a:cubicBezTo>
                    <a:pt x="925" y="71"/>
                    <a:pt x="894" y="71"/>
                    <a:pt x="866" y="71"/>
                  </a:cubicBezTo>
                  <a:lnTo>
                    <a:pt x="866" y="56"/>
                  </a:lnTo>
                  <a:cubicBezTo>
                    <a:pt x="852" y="42"/>
                    <a:pt x="838" y="42"/>
                    <a:pt x="820" y="42"/>
                  </a:cubicBezTo>
                  <a:lnTo>
                    <a:pt x="792" y="42"/>
                  </a:lnTo>
                  <a:cubicBezTo>
                    <a:pt x="764" y="56"/>
                    <a:pt x="750" y="71"/>
                    <a:pt x="718" y="88"/>
                  </a:cubicBezTo>
                  <a:cubicBezTo>
                    <a:pt x="704" y="102"/>
                    <a:pt x="690" y="102"/>
                    <a:pt x="676" y="102"/>
                  </a:cubicBezTo>
                  <a:cubicBezTo>
                    <a:pt x="644" y="116"/>
                    <a:pt x="630" y="130"/>
                    <a:pt x="644" y="158"/>
                  </a:cubicBezTo>
                  <a:cubicBezTo>
                    <a:pt x="588" y="204"/>
                    <a:pt x="528" y="264"/>
                    <a:pt x="468" y="320"/>
                  </a:cubicBezTo>
                  <a:cubicBezTo>
                    <a:pt x="380" y="422"/>
                    <a:pt x="310" y="542"/>
                    <a:pt x="236" y="672"/>
                  </a:cubicBezTo>
                  <a:cubicBezTo>
                    <a:pt x="176" y="792"/>
                    <a:pt x="134" y="922"/>
                    <a:pt x="88" y="1070"/>
                  </a:cubicBezTo>
                  <a:cubicBezTo>
                    <a:pt x="60" y="1200"/>
                    <a:pt x="29" y="1347"/>
                    <a:pt x="29" y="1495"/>
                  </a:cubicBezTo>
                  <a:cubicBezTo>
                    <a:pt x="0" y="1773"/>
                    <a:pt x="29" y="2065"/>
                    <a:pt x="102" y="2329"/>
                  </a:cubicBezTo>
                  <a:cubicBezTo>
                    <a:pt x="134" y="2477"/>
                    <a:pt x="190" y="2607"/>
                    <a:pt x="264" y="2783"/>
                  </a:cubicBezTo>
                  <a:cubicBezTo>
                    <a:pt x="352" y="2973"/>
                    <a:pt x="454" y="3134"/>
                    <a:pt x="556" y="3268"/>
                  </a:cubicBezTo>
                  <a:cubicBezTo>
                    <a:pt x="588" y="3296"/>
                    <a:pt x="602" y="3324"/>
                    <a:pt x="630" y="3356"/>
                  </a:cubicBezTo>
                  <a:lnTo>
                    <a:pt x="676" y="3356"/>
                  </a:lnTo>
                  <a:cubicBezTo>
                    <a:pt x="704" y="3370"/>
                    <a:pt x="718" y="3370"/>
                    <a:pt x="750" y="3370"/>
                  </a:cubicBezTo>
                  <a:lnTo>
                    <a:pt x="838" y="3370"/>
                  </a:lnTo>
                  <a:cubicBezTo>
                    <a:pt x="852" y="3370"/>
                    <a:pt x="880" y="3356"/>
                    <a:pt x="908" y="3356"/>
                  </a:cubicBezTo>
                  <a:cubicBezTo>
                    <a:pt x="925" y="3356"/>
                    <a:pt x="954" y="3342"/>
                    <a:pt x="968" y="3342"/>
                  </a:cubicBezTo>
                  <a:cubicBezTo>
                    <a:pt x="982" y="3324"/>
                    <a:pt x="996" y="3324"/>
                    <a:pt x="1013" y="3310"/>
                  </a:cubicBezTo>
                  <a:cubicBezTo>
                    <a:pt x="1027" y="3310"/>
                    <a:pt x="1042" y="3296"/>
                    <a:pt x="1056" y="3296"/>
                  </a:cubicBezTo>
                  <a:cubicBezTo>
                    <a:pt x="1070" y="3282"/>
                    <a:pt x="1084" y="3268"/>
                    <a:pt x="1101" y="3268"/>
                  </a:cubicBezTo>
                  <a:cubicBezTo>
                    <a:pt x="1101" y="3254"/>
                    <a:pt x="1084" y="3254"/>
                    <a:pt x="1084" y="3254"/>
                  </a:cubicBezTo>
                  <a:cubicBezTo>
                    <a:pt x="996" y="3134"/>
                    <a:pt x="908" y="3018"/>
                    <a:pt x="820" y="2885"/>
                  </a:cubicBezTo>
                  <a:lnTo>
                    <a:pt x="820" y="2885"/>
                  </a:lnTo>
                  <a:lnTo>
                    <a:pt x="838" y="2902"/>
                  </a:lnTo>
                  <a:cubicBezTo>
                    <a:pt x="778" y="2783"/>
                    <a:pt x="718" y="2666"/>
                    <a:pt x="662" y="2519"/>
                  </a:cubicBezTo>
                  <a:cubicBezTo>
                    <a:pt x="616" y="2431"/>
                    <a:pt x="588" y="2329"/>
                    <a:pt x="556" y="2241"/>
                  </a:cubicBezTo>
                  <a:cubicBezTo>
                    <a:pt x="514" y="2037"/>
                    <a:pt x="486" y="1829"/>
                    <a:pt x="486" y="1611"/>
                  </a:cubicBezTo>
                  <a:cubicBezTo>
                    <a:pt x="500" y="1390"/>
                    <a:pt x="528" y="1186"/>
                    <a:pt x="574" y="996"/>
                  </a:cubicBezTo>
                  <a:cubicBezTo>
                    <a:pt x="630" y="834"/>
                    <a:pt x="690" y="686"/>
                    <a:pt x="764" y="556"/>
                  </a:cubicBezTo>
                  <a:cubicBezTo>
                    <a:pt x="838" y="440"/>
                    <a:pt x="925" y="334"/>
                    <a:pt x="1013" y="246"/>
                  </a:cubicBezTo>
                  <a:cubicBezTo>
                    <a:pt x="1070" y="190"/>
                    <a:pt x="1144" y="130"/>
                    <a:pt x="1217" y="88"/>
                  </a:cubicBezTo>
                  <a:cubicBezTo>
                    <a:pt x="1231" y="71"/>
                    <a:pt x="1246" y="71"/>
                    <a:pt x="1246" y="56"/>
                  </a:cubicBezTo>
                  <a:cubicBezTo>
                    <a:pt x="1246" y="42"/>
                    <a:pt x="1246" y="28"/>
                    <a:pt x="1231" y="14"/>
                  </a:cubicBezTo>
                  <a:cubicBezTo>
                    <a:pt x="1231" y="0"/>
                    <a:pt x="1217" y="0"/>
                    <a:pt x="1203" y="0"/>
                  </a:cubicBezTo>
                  <a:close/>
                </a:path>
              </a:pathLst>
            </a:custGeom>
            <a:solidFill>
              <a:srgbClr val="00244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4" name="Google Shape;7494;p83">
              <a:extLst>
                <a:ext uri="{FF2B5EF4-FFF2-40B4-BE49-F238E27FC236}">
                  <a16:creationId xmlns:a16="http://schemas.microsoft.com/office/drawing/2014/main" id="{74D13E1F-B1CF-6511-9C8E-81AF6B8C3538}"/>
                </a:ext>
              </a:extLst>
            </p:cNvPr>
            <p:cNvSpPr/>
            <p:nvPr/>
          </p:nvSpPr>
          <p:spPr>
            <a:xfrm>
              <a:off x="3482444" y="3320685"/>
              <a:ext cx="77734" cy="47169"/>
            </a:xfrm>
            <a:custGeom>
              <a:avLst/>
              <a:gdLst/>
              <a:ahLst/>
              <a:cxnLst/>
              <a:rect l="l" t="t" r="r" b="b"/>
              <a:pathLst>
                <a:path w="824" h="500" extrusionOk="0">
                  <a:moveTo>
                    <a:pt x="690" y="1"/>
                  </a:moveTo>
                  <a:cubicBezTo>
                    <a:pt x="647" y="1"/>
                    <a:pt x="616" y="18"/>
                    <a:pt x="588" y="46"/>
                  </a:cubicBezTo>
                  <a:cubicBezTo>
                    <a:pt x="588" y="60"/>
                    <a:pt x="574" y="74"/>
                    <a:pt x="574" y="74"/>
                  </a:cubicBezTo>
                  <a:cubicBezTo>
                    <a:pt x="545" y="106"/>
                    <a:pt x="528" y="134"/>
                    <a:pt x="500" y="148"/>
                  </a:cubicBezTo>
                  <a:cubicBezTo>
                    <a:pt x="472" y="176"/>
                    <a:pt x="426" y="194"/>
                    <a:pt x="398" y="208"/>
                  </a:cubicBezTo>
                  <a:cubicBezTo>
                    <a:pt x="338" y="236"/>
                    <a:pt x="282" y="250"/>
                    <a:pt x="222" y="264"/>
                  </a:cubicBezTo>
                  <a:lnTo>
                    <a:pt x="120" y="264"/>
                  </a:lnTo>
                  <a:cubicBezTo>
                    <a:pt x="60" y="264"/>
                    <a:pt x="0" y="324"/>
                    <a:pt x="0" y="384"/>
                  </a:cubicBezTo>
                  <a:cubicBezTo>
                    <a:pt x="0" y="440"/>
                    <a:pt x="60" y="500"/>
                    <a:pt x="120" y="500"/>
                  </a:cubicBezTo>
                  <a:cubicBezTo>
                    <a:pt x="250" y="500"/>
                    <a:pt x="370" y="472"/>
                    <a:pt x="500" y="412"/>
                  </a:cubicBezTo>
                  <a:cubicBezTo>
                    <a:pt x="559" y="398"/>
                    <a:pt x="602" y="352"/>
                    <a:pt x="661" y="324"/>
                  </a:cubicBezTo>
                  <a:cubicBezTo>
                    <a:pt x="721" y="282"/>
                    <a:pt x="749" y="222"/>
                    <a:pt x="792" y="162"/>
                  </a:cubicBezTo>
                  <a:cubicBezTo>
                    <a:pt x="823" y="120"/>
                    <a:pt x="809" y="46"/>
                    <a:pt x="749" y="18"/>
                  </a:cubicBezTo>
                  <a:cubicBezTo>
                    <a:pt x="735" y="1"/>
                    <a:pt x="704" y="1"/>
                    <a:pt x="690" y="1"/>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5" name="Google Shape;7495;p83">
              <a:extLst>
                <a:ext uri="{FF2B5EF4-FFF2-40B4-BE49-F238E27FC236}">
                  <a16:creationId xmlns:a16="http://schemas.microsoft.com/office/drawing/2014/main" id="{9D98D5DC-BE9D-4DC7-85AD-2A77722C3DD0}"/>
                </a:ext>
              </a:extLst>
            </p:cNvPr>
            <p:cNvSpPr/>
            <p:nvPr/>
          </p:nvSpPr>
          <p:spPr>
            <a:xfrm>
              <a:off x="3075943" y="2937769"/>
              <a:ext cx="227070" cy="220089"/>
            </a:xfrm>
            <a:custGeom>
              <a:avLst/>
              <a:gdLst/>
              <a:ahLst/>
              <a:cxnLst/>
              <a:rect l="l" t="t" r="r" b="b"/>
              <a:pathLst>
                <a:path w="2407" h="2333" extrusionOk="0">
                  <a:moveTo>
                    <a:pt x="1879" y="0"/>
                  </a:moveTo>
                  <a:cubicBezTo>
                    <a:pt x="1865" y="0"/>
                    <a:pt x="1847" y="0"/>
                    <a:pt x="1833" y="14"/>
                  </a:cubicBezTo>
                  <a:cubicBezTo>
                    <a:pt x="1759" y="32"/>
                    <a:pt x="1689" y="46"/>
                    <a:pt x="1601" y="60"/>
                  </a:cubicBezTo>
                  <a:cubicBezTo>
                    <a:pt x="1481" y="88"/>
                    <a:pt x="1351" y="148"/>
                    <a:pt x="1217" y="208"/>
                  </a:cubicBezTo>
                  <a:cubicBezTo>
                    <a:pt x="1101" y="278"/>
                    <a:pt x="985" y="352"/>
                    <a:pt x="866" y="454"/>
                  </a:cubicBezTo>
                  <a:cubicBezTo>
                    <a:pt x="764" y="542"/>
                    <a:pt x="662" y="647"/>
                    <a:pt x="574" y="764"/>
                  </a:cubicBezTo>
                  <a:cubicBezTo>
                    <a:pt x="398" y="982"/>
                    <a:pt x="250" y="1231"/>
                    <a:pt x="162" y="1495"/>
                  </a:cubicBezTo>
                  <a:cubicBezTo>
                    <a:pt x="106" y="1629"/>
                    <a:pt x="74" y="1759"/>
                    <a:pt x="46" y="1949"/>
                  </a:cubicBezTo>
                  <a:cubicBezTo>
                    <a:pt x="18" y="2083"/>
                    <a:pt x="0" y="2213"/>
                    <a:pt x="0" y="2332"/>
                  </a:cubicBezTo>
                  <a:cubicBezTo>
                    <a:pt x="32" y="2287"/>
                    <a:pt x="60" y="2244"/>
                    <a:pt x="88" y="2199"/>
                  </a:cubicBezTo>
                  <a:lnTo>
                    <a:pt x="134" y="2157"/>
                  </a:lnTo>
                  <a:cubicBezTo>
                    <a:pt x="162" y="2111"/>
                    <a:pt x="194" y="2069"/>
                    <a:pt x="222" y="2037"/>
                  </a:cubicBezTo>
                  <a:cubicBezTo>
                    <a:pt x="236" y="2023"/>
                    <a:pt x="236" y="2009"/>
                    <a:pt x="250" y="1995"/>
                  </a:cubicBezTo>
                  <a:cubicBezTo>
                    <a:pt x="264" y="1967"/>
                    <a:pt x="296" y="1949"/>
                    <a:pt x="310" y="1921"/>
                  </a:cubicBezTo>
                  <a:cubicBezTo>
                    <a:pt x="338" y="1893"/>
                    <a:pt x="352" y="1861"/>
                    <a:pt x="384" y="1833"/>
                  </a:cubicBezTo>
                  <a:cubicBezTo>
                    <a:pt x="384" y="1833"/>
                    <a:pt x="398" y="1819"/>
                    <a:pt x="398" y="1805"/>
                  </a:cubicBezTo>
                  <a:lnTo>
                    <a:pt x="486" y="1717"/>
                  </a:lnTo>
                  <a:lnTo>
                    <a:pt x="500" y="1703"/>
                  </a:lnTo>
                  <a:cubicBezTo>
                    <a:pt x="514" y="1685"/>
                    <a:pt x="528" y="1657"/>
                    <a:pt x="545" y="1643"/>
                  </a:cubicBezTo>
                  <a:lnTo>
                    <a:pt x="560" y="1629"/>
                  </a:lnTo>
                  <a:cubicBezTo>
                    <a:pt x="588" y="1583"/>
                    <a:pt x="616" y="1555"/>
                    <a:pt x="662" y="1509"/>
                  </a:cubicBezTo>
                  <a:cubicBezTo>
                    <a:pt x="721" y="1379"/>
                    <a:pt x="792" y="1245"/>
                    <a:pt x="880" y="1115"/>
                  </a:cubicBezTo>
                  <a:cubicBezTo>
                    <a:pt x="1013" y="954"/>
                    <a:pt x="1161" y="792"/>
                    <a:pt x="1305" y="676"/>
                  </a:cubicBezTo>
                  <a:cubicBezTo>
                    <a:pt x="1439" y="574"/>
                    <a:pt x="1569" y="486"/>
                    <a:pt x="1717" y="426"/>
                  </a:cubicBezTo>
                  <a:lnTo>
                    <a:pt x="1717" y="412"/>
                  </a:lnTo>
                  <a:cubicBezTo>
                    <a:pt x="1833" y="366"/>
                    <a:pt x="1967" y="324"/>
                    <a:pt x="2083" y="310"/>
                  </a:cubicBezTo>
                  <a:cubicBezTo>
                    <a:pt x="2171" y="296"/>
                    <a:pt x="2258" y="296"/>
                    <a:pt x="2346" y="296"/>
                  </a:cubicBezTo>
                  <a:cubicBezTo>
                    <a:pt x="2360" y="296"/>
                    <a:pt x="2375" y="296"/>
                    <a:pt x="2375" y="278"/>
                  </a:cubicBezTo>
                  <a:cubicBezTo>
                    <a:pt x="2392" y="278"/>
                    <a:pt x="2406" y="264"/>
                    <a:pt x="2406" y="250"/>
                  </a:cubicBezTo>
                  <a:cubicBezTo>
                    <a:pt x="2406" y="236"/>
                    <a:pt x="2392" y="222"/>
                    <a:pt x="2392" y="208"/>
                  </a:cubicBezTo>
                  <a:lnTo>
                    <a:pt x="2375" y="208"/>
                  </a:lnTo>
                  <a:cubicBezTo>
                    <a:pt x="2360" y="208"/>
                    <a:pt x="2360" y="190"/>
                    <a:pt x="2346" y="190"/>
                  </a:cubicBezTo>
                  <a:lnTo>
                    <a:pt x="2185" y="190"/>
                  </a:lnTo>
                  <a:lnTo>
                    <a:pt x="2128" y="134"/>
                  </a:lnTo>
                  <a:cubicBezTo>
                    <a:pt x="2111" y="120"/>
                    <a:pt x="2083" y="102"/>
                    <a:pt x="2069" y="88"/>
                  </a:cubicBezTo>
                  <a:lnTo>
                    <a:pt x="2069" y="60"/>
                  </a:lnTo>
                  <a:cubicBezTo>
                    <a:pt x="2069" y="60"/>
                    <a:pt x="2069" y="46"/>
                    <a:pt x="2054" y="32"/>
                  </a:cubicBezTo>
                  <a:cubicBezTo>
                    <a:pt x="2040" y="14"/>
                    <a:pt x="2023" y="14"/>
                    <a:pt x="2023" y="14"/>
                  </a:cubicBezTo>
                  <a:lnTo>
                    <a:pt x="1935" y="14"/>
                  </a:lnTo>
                  <a:cubicBezTo>
                    <a:pt x="1921" y="14"/>
                    <a:pt x="1907" y="0"/>
                    <a:pt x="1893" y="0"/>
                  </a:cubicBezTo>
                  <a:close/>
                </a:path>
              </a:pathLst>
            </a:custGeom>
            <a:solidFill>
              <a:srgbClr val="00244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6" name="Google Shape;7496;p83">
              <a:extLst>
                <a:ext uri="{FF2B5EF4-FFF2-40B4-BE49-F238E27FC236}">
                  <a16:creationId xmlns:a16="http://schemas.microsoft.com/office/drawing/2014/main" id="{ACCD5DD1-968F-DD68-3245-9728B78D27D9}"/>
                </a:ext>
              </a:extLst>
            </p:cNvPr>
            <p:cNvSpPr/>
            <p:nvPr/>
          </p:nvSpPr>
          <p:spPr>
            <a:xfrm>
              <a:off x="3152263" y="2564475"/>
              <a:ext cx="122827" cy="153676"/>
            </a:xfrm>
            <a:custGeom>
              <a:avLst/>
              <a:gdLst/>
              <a:ahLst/>
              <a:cxnLst/>
              <a:rect l="l" t="t" r="r" b="b"/>
              <a:pathLst>
                <a:path w="1302" h="1629" extrusionOk="0">
                  <a:moveTo>
                    <a:pt x="718" y="0"/>
                  </a:moveTo>
                  <a:cubicBezTo>
                    <a:pt x="658" y="0"/>
                    <a:pt x="616" y="14"/>
                    <a:pt x="556" y="32"/>
                  </a:cubicBezTo>
                  <a:cubicBezTo>
                    <a:pt x="422" y="60"/>
                    <a:pt x="320" y="120"/>
                    <a:pt x="232" y="208"/>
                  </a:cubicBezTo>
                  <a:cubicBezTo>
                    <a:pt x="71" y="366"/>
                    <a:pt x="0" y="602"/>
                    <a:pt x="0" y="865"/>
                  </a:cubicBezTo>
                  <a:cubicBezTo>
                    <a:pt x="14" y="1115"/>
                    <a:pt x="116" y="1351"/>
                    <a:pt x="278" y="1527"/>
                  </a:cubicBezTo>
                  <a:cubicBezTo>
                    <a:pt x="306" y="1555"/>
                    <a:pt x="334" y="1569"/>
                    <a:pt x="380" y="1597"/>
                  </a:cubicBezTo>
                  <a:cubicBezTo>
                    <a:pt x="380" y="1615"/>
                    <a:pt x="394" y="1615"/>
                    <a:pt x="394" y="1615"/>
                  </a:cubicBezTo>
                  <a:lnTo>
                    <a:pt x="408" y="1615"/>
                  </a:lnTo>
                  <a:cubicBezTo>
                    <a:pt x="422" y="1597"/>
                    <a:pt x="422" y="1597"/>
                    <a:pt x="440" y="1597"/>
                  </a:cubicBezTo>
                  <a:cubicBezTo>
                    <a:pt x="468" y="1597"/>
                    <a:pt x="482" y="1615"/>
                    <a:pt x="510" y="1615"/>
                  </a:cubicBezTo>
                  <a:cubicBezTo>
                    <a:pt x="542" y="1629"/>
                    <a:pt x="584" y="1629"/>
                    <a:pt x="616" y="1629"/>
                  </a:cubicBezTo>
                  <a:lnTo>
                    <a:pt x="644" y="1629"/>
                  </a:lnTo>
                  <a:cubicBezTo>
                    <a:pt x="718" y="1629"/>
                    <a:pt x="792" y="1597"/>
                    <a:pt x="862" y="1569"/>
                  </a:cubicBezTo>
                  <a:cubicBezTo>
                    <a:pt x="922" y="1527"/>
                    <a:pt x="996" y="1481"/>
                    <a:pt x="1056" y="1421"/>
                  </a:cubicBezTo>
                  <a:cubicBezTo>
                    <a:pt x="1112" y="1365"/>
                    <a:pt x="1158" y="1291"/>
                    <a:pt x="1186" y="1217"/>
                  </a:cubicBezTo>
                  <a:cubicBezTo>
                    <a:pt x="1245" y="1129"/>
                    <a:pt x="1274" y="1013"/>
                    <a:pt x="1288" y="893"/>
                  </a:cubicBezTo>
                  <a:cubicBezTo>
                    <a:pt x="1302" y="777"/>
                    <a:pt x="1302" y="661"/>
                    <a:pt x="1274" y="542"/>
                  </a:cubicBezTo>
                  <a:cubicBezTo>
                    <a:pt x="1245" y="426"/>
                    <a:pt x="1200" y="324"/>
                    <a:pt x="1143" y="236"/>
                  </a:cubicBezTo>
                  <a:cubicBezTo>
                    <a:pt x="1112" y="190"/>
                    <a:pt x="1084" y="148"/>
                    <a:pt x="1038" y="120"/>
                  </a:cubicBezTo>
                  <a:cubicBezTo>
                    <a:pt x="996" y="88"/>
                    <a:pt x="950" y="60"/>
                    <a:pt x="894" y="46"/>
                  </a:cubicBezTo>
                  <a:cubicBezTo>
                    <a:pt x="848" y="14"/>
                    <a:pt x="792" y="0"/>
                    <a:pt x="718" y="0"/>
                  </a:cubicBezTo>
                  <a:close/>
                </a:path>
              </a:pathLst>
            </a:custGeom>
            <a:solidFill>
              <a:srgbClr val="E8BA9B"/>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7" name="Google Shape;7497;p83">
              <a:extLst>
                <a:ext uri="{FF2B5EF4-FFF2-40B4-BE49-F238E27FC236}">
                  <a16:creationId xmlns:a16="http://schemas.microsoft.com/office/drawing/2014/main" id="{86B95050-3483-8639-6EB7-C99184D5CEFC}"/>
                </a:ext>
              </a:extLst>
            </p:cNvPr>
            <p:cNvSpPr/>
            <p:nvPr/>
          </p:nvSpPr>
          <p:spPr>
            <a:xfrm>
              <a:off x="3208677" y="2580985"/>
              <a:ext cx="37546" cy="72168"/>
            </a:xfrm>
            <a:custGeom>
              <a:avLst/>
              <a:gdLst/>
              <a:ahLst/>
              <a:cxnLst/>
              <a:rect l="l" t="t" r="r" b="b"/>
              <a:pathLst>
                <a:path w="398" h="765" extrusionOk="0">
                  <a:moveTo>
                    <a:pt x="32" y="1"/>
                  </a:moveTo>
                  <a:cubicBezTo>
                    <a:pt x="32" y="1"/>
                    <a:pt x="18" y="1"/>
                    <a:pt x="18" y="15"/>
                  </a:cubicBezTo>
                  <a:cubicBezTo>
                    <a:pt x="0" y="33"/>
                    <a:pt x="18" y="47"/>
                    <a:pt x="32" y="47"/>
                  </a:cubicBezTo>
                  <a:cubicBezTo>
                    <a:pt x="46" y="61"/>
                    <a:pt x="60" y="61"/>
                    <a:pt x="74" y="75"/>
                  </a:cubicBezTo>
                  <a:cubicBezTo>
                    <a:pt x="106" y="89"/>
                    <a:pt x="134" y="121"/>
                    <a:pt x="162" y="149"/>
                  </a:cubicBezTo>
                  <a:cubicBezTo>
                    <a:pt x="176" y="177"/>
                    <a:pt x="208" y="208"/>
                    <a:pt x="222" y="237"/>
                  </a:cubicBezTo>
                  <a:cubicBezTo>
                    <a:pt x="236" y="279"/>
                    <a:pt x="250" y="325"/>
                    <a:pt x="264" y="367"/>
                  </a:cubicBezTo>
                  <a:cubicBezTo>
                    <a:pt x="282" y="455"/>
                    <a:pt x="296" y="560"/>
                    <a:pt x="282" y="662"/>
                  </a:cubicBezTo>
                  <a:lnTo>
                    <a:pt x="282" y="704"/>
                  </a:lnTo>
                  <a:cubicBezTo>
                    <a:pt x="282" y="718"/>
                    <a:pt x="282" y="736"/>
                    <a:pt x="296" y="750"/>
                  </a:cubicBezTo>
                  <a:cubicBezTo>
                    <a:pt x="296" y="750"/>
                    <a:pt x="310" y="764"/>
                    <a:pt x="324" y="764"/>
                  </a:cubicBezTo>
                  <a:cubicBezTo>
                    <a:pt x="338" y="764"/>
                    <a:pt x="352" y="764"/>
                    <a:pt x="352" y="750"/>
                  </a:cubicBezTo>
                  <a:cubicBezTo>
                    <a:pt x="370" y="750"/>
                    <a:pt x="384" y="736"/>
                    <a:pt x="384" y="718"/>
                  </a:cubicBezTo>
                  <a:cubicBezTo>
                    <a:pt x="398" y="588"/>
                    <a:pt x="384" y="441"/>
                    <a:pt x="324" y="296"/>
                  </a:cubicBezTo>
                  <a:cubicBezTo>
                    <a:pt x="296" y="237"/>
                    <a:pt x="264" y="177"/>
                    <a:pt x="222" y="135"/>
                  </a:cubicBezTo>
                  <a:cubicBezTo>
                    <a:pt x="162" y="75"/>
                    <a:pt x="120" y="33"/>
                    <a:pt x="46" y="1"/>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8" name="Google Shape;7498;p83">
              <a:extLst>
                <a:ext uri="{FF2B5EF4-FFF2-40B4-BE49-F238E27FC236}">
                  <a16:creationId xmlns:a16="http://schemas.microsoft.com/office/drawing/2014/main" id="{899E6E99-6735-3EE5-5D58-A6240F94FB39}"/>
                </a:ext>
              </a:extLst>
            </p:cNvPr>
            <p:cNvSpPr/>
            <p:nvPr/>
          </p:nvSpPr>
          <p:spPr>
            <a:xfrm>
              <a:off x="3154904" y="2354386"/>
              <a:ext cx="731493" cy="745361"/>
            </a:xfrm>
            <a:custGeom>
              <a:avLst/>
              <a:gdLst/>
              <a:ahLst/>
              <a:cxnLst/>
              <a:rect l="l" t="t" r="r" b="b"/>
              <a:pathLst>
                <a:path w="7754" h="7901" extrusionOk="0">
                  <a:moveTo>
                    <a:pt x="2828" y="0"/>
                  </a:moveTo>
                  <a:cubicBezTo>
                    <a:pt x="2565" y="131"/>
                    <a:pt x="2347" y="306"/>
                    <a:pt x="2139" y="514"/>
                  </a:cubicBezTo>
                  <a:cubicBezTo>
                    <a:pt x="2023" y="630"/>
                    <a:pt x="1921" y="778"/>
                    <a:pt x="1819" y="922"/>
                  </a:cubicBezTo>
                  <a:cubicBezTo>
                    <a:pt x="1731" y="1056"/>
                    <a:pt x="1643" y="1218"/>
                    <a:pt x="1569" y="1379"/>
                  </a:cubicBezTo>
                  <a:cubicBezTo>
                    <a:pt x="1495" y="1524"/>
                    <a:pt x="1421" y="1685"/>
                    <a:pt x="1348" y="1875"/>
                  </a:cubicBezTo>
                  <a:cubicBezTo>
                    <a:pt x="1319" y="1963"/>
                    <a:pt x="1274" y="2037"/>
                    <a:pt x="1246" y="2125"/>
                  </a:cubicBezTo>
                  <a:lnTo>
                    <a:pt x="1232" y="2153"/>
                  </a:lnTo>
                  <a:lnTo>
                    <a:pt x="1232" y="2171"/>
                  </a:lnTo>
                  <a:cubicBezTo>
                    <a:pt x="1203" y="2227"/>
                    <a:pt x="1172" y="2301"/>
                    <a:pt x="1144" y="2375"/>
                  </a:cubicBezTo>
                  <a:cubicBezTo>
                    <a:pt x="1010" y="2639"/>
                    <a:pt x="834" y="2874"/>
                    <a:pt x="658" y="3106"/>
                  </a:cubicBezTo>
                  <a:lnTo>
                    <a:pt x="570" y="3208"/>
                  </a:lnTo>
                  <a:cubicBezTo>
                    <a:pt x="454" y="3370"/>
                    <a:pt x="352" y="3504"/>
                    <a:pt x="264" y="3634"/>
                  </a:cubicBezTo>
                  <a:cubicBezTo>
                    <a:pt x="176" y="3810"/>
                    <a:pt x="102" y="3958"/>
                    <a:pt x="60" y="4105"/>
                  </a:cubicBezTo>
                  <a:cubicBezTo>
                    <a:pt x="29" y="4193"/>
                    <a:pt x="14" y="4281"/>
                    <a:pt x="14" y="4369"/>
                  </a:cubicBezTo>
                  <a:cubicBezTo>
                    <a:pt x="0" y="4457"/>
                    <a:pt x="0" y="4545"/>
                    <a:pt x="14" y="4633"/>
                  </a:cubicBezTo>
                  <a:cubicBezTo>
                    <a:pt x="14" y="4721"/>
                    <a:pt x="29" y="4809"/>
                    <a:pt x="60" y="4897"/>
                  </a:cubicBezTo>
                  <a:cubicBezTo>
                    <a:pt x="74" y="4985"/>
                    <a:pt x="102" y="5055"/>
                    <a:pt x="116" y="5129"/>
                  </a:cubicBezTo>
                  <a:cubicBezTo>
                    <a:pt x="176" y="5291"/>
                    <a:pt x="236" y="5439"/>
                    <a:pt x="324" y="5569"/>
                  </a:cubicBezTo>
                  <a:cubicBezTo>
                    <a:pt x="394" y="5702"/>
                    <a:pt x="482" y="5847"/>
                    <a:pt x="588" y="5966"/>
                  </a:cubicBezTo>
                  <a:cubicBezTo>
                    <a:pt x="778" y="6216"/>
                    <a:pt x="1010" y="6434"/>
                    <a:pt x="1274" y="6624"/>
                  </a:cubicBezTo>
                  <a:cubicBezTo>
                    <a:pt x="1759" y="6976"/>
                    <a:pt x="2347" y="7254"/>
                    <a:pt x="3018" y="7415"/>
                  </a:cubicBezTo>
                  <a:cubicBezTo>
                    <a:pt x="3194" y="7475"/>
                    <a:pt x="3356" y="7503"/>
                    <a:pt x="3518" y="7535"/>
                  </a:cubicBezTo>
                  <a:cubicBezTo>
                    <a:pt x="3708" y="7563"/>
                    <a:pt x="3870" y="7577"/>
                    <a:pt x="4031" y="7577"/>
                  </a:cubicBezTo>
                  <a:cubicBezTo>
                    <a:pt x="4207" y="7577"/>
                    <a:pt x="4369" y="7563"/>
                    <a:pt x="4527" y="7517"/>
                  </a:cubicBezTo>
                  <a:cubicBezTo>
                    <a:pt x="4675" y="7489"/>
                    <a:pt x="4823" y="7447"/>
                    <a:pt x="4939" y="7387"/>
                  </a:cubicBezTo>
                  <a:cubicBezTo>
                    <a:pt x="4967" y="7429"/>
                    <a:pt x="5013" y="7475"/>
                    <a:pt x="5055" y="7517"/>
                  </a:cubicBezTo>
                  <a:cubicBezTo>
                    <a:pt x="5101" y="7577"/>
                    <a:pt x="5161" y="7623"/>
                    <a:pt x="5217" y="7665"/>
                  </a:cubicBezTo>
                  <a:cubicBezTo>
                    <a:pt x="5336" y="7753"/>
                    <a:pt x="5467" y="7813"/>
                    <a:pt x="5600" y="7855"/>
                  </a:cubicBezTo>
                  <a:cubicBezTo>
                    <a:pt x="5730" y="7887"/>
                    <a:pt x="5847" y="7901"/>
                    <a:pt x="5966" y="7901"/>
                  </a:cubicBezTo>
                  <a:lnTo>
                    <a:pt x="6082" y="7901"/>
                  </a:lnTo>
                  <a:cubicBezTo>
                    <a:pt x="6170" y="7887"/>
                    <a:pt x="6244" y="7869"/>
                    <a:pt x="6304" y="7855"/>
                  </a:cubicBezTo>
                  <a:cubicBezTo>
                    <a:pt x="6392" y="7841"/>
                    <a:pt x="6448" y="7813"/>
                    <a:pt x="6508" y="7781"/>
                  </a:cubicBezTo>
                  <a:cubicBezTo>
                    <a:pt x="6610" y="7725"/>
                    <a:pt x="6698" y="7665"/>
                    <a:pt x="6786" y="7577"/>
                  </a:cubicBezTo>
                  <a:cubicBezTo>
                    <a:pt x="6874" y="7489"/>
                    <a:pt x="6948" y="7387"/>
                    <a:pt x="7007" y="7285"/>
                  </a:cubicBezTo>
                  <a:cubicBezTo>
                    <a:pt x="7064" y="7166"/>
                    <a:pt x="7095" y="7064"/>
                    <a:pt x="7109" y="6962"/>
                  </a:cubicBezTo>
                  <a:cubicBezTo>
                    <a:pt x="7123" y="6846"/>
                    <a:pt x="7095" y="6726"/>
                    <a:pt x="7050" y="6638"/>
                  </a:cubicBezTo>
                  <a:cubicBezTo>
                    <a:pt x="7021" y="6582"/>
                    <a:pt x="6990" y="6536"/>
                    <a:pt x="6948" y="6494"/>
                  </a:cubicBezTo>
                  <a:cubicBezTo>
                    <a:pt x="6902" y="6434"/>
                    <a:pt x="6845" y="6392"/>
                    <a:pt x="6786" y="6360"/>
                  </a:cubicBezTo>
                  <a:cubicBezTo>
                    <a:pt x="6758" y="6346"/>
                    <a:pt x="6712" y="6332"/>
                    <a:pt x="6670" y="6318"/>
                  </a:cubicBezTo>
                  <a:cubicBezTo>
                    <a:pt x="6624" y="6304"/>
                    <a:pt x="6582" y="6286"/>
                    <a:pt x="6536" y="6286"/>
                  </a:cubicBezTo>
                  <a:cubicBezTo>
                    <a:pt x="6610" y="6216"/>
                    <a:pt x="6698" y="6142"/>
                    <a:pt x="6800" y="6040"/>
                  </a:cubicBezTo>
                  <a:cubicBezTo>
                    <a:pt x="6919" y="5920"/>
                    <a:pt x="7021" y="5790"/>
                    <a:pt x="7123" y="5657"/>
                  </a:cubicBezTo>
                  <a:cubicBezTo>
                    <a:pt x="7225" y="5512"/>
                    <a:pt x="7327" y="5365"/>
                    <a:pt x="7401" y="5217"/>
                  </a:cubicBezTo>
                  <a:cubicBezTo>
                    <a:pt x="7489" y="5055"/>
                    <a:pt x="7563" y="4911"/>
                    <a:pt x="7605" y="4763"/>
                  </a:cubicBezTo>
                  <a:cubicBezTo>
                    <a:pt x="7665" y="4615"/>
                    <a:pt x="7711" y="4471"/>
                    <a:pt x="7725" y="4338"/>
                  </a:cubicBezTo>
                  <a:cubicBezTo>
                    <a:pt x="7753" y="4221"/>
                    <a:pt x="7753" y="4105"/>
                    <a:pt x="7753" y="3972"/>
                  </a:cubicBezTo>
                  <a:cubicBezTo>
                    <a:pt x="7739" y="3532"/>
                    <a:pt x="7563" y="3064"/>
                    <a:pt x="7225" y="2610"/>
                  </a:cubicBezTo>
                  <a:cubicBezTo>
                    <a:pt x="7078" y="2389"/>
                    <a:pt x="6902" y="2185"/>
                    <a:pt x="6712" y="1995"/>
                  </a:cubicBezTo>
                  <a:cubicBezTo>
                    <a:pt x="6522" y="1787"/>
                    <a:pt x="6304" y="1611"/>
                    <a:pt x="6082" y="1436"/>
                  </a:cubicBezTo>
                  <a:cubicBezTo>
                    <a:pt x="5878" y="1274"/>
                    <a:pt x="5643" y="1116"/>
                    <a:pt x="5424" y="982"/>
                  </a:cubicBezTo>
                  <a:cubicBezTo>
                    <a:pt x="5189" y="852"/>
                    <a:pt x="4967" y="732"/>
                    <a:pt x="4763" y="630"/>
                  </a:cubicBezTo>
                  <a:cubicBezTo>
                    <a:pt x="4661" y="588"/>
                    <a:pt x="4559" y="542"/>
                    <a:pt x="4457" y="500"/>
                  </a:cubicBezTo>
                  <a:cubicBezTo>
                    <a:pt x="4250" y="426"/>
                    <a:pt x="4074" y="366"/>
                    <a:pt x="3912" y="306"/>
                  </a:cubicBezTo>
                  <a:lnTo>
                    <a:pt x="3884" y="306"/>
                  </a:lnTo>
                  <a:cubicBezTo>
                    <a:pt x="3490" y="176"/>
                    <a:pt x="3180" y="117"/>
                    <a:pt x="2888" y="102"/>
                  </a:cubicBezTo>
                  <a:lnTo>
                    <a:pt x="2916" y="74"/>
                  </a:lnTo>
                  <a:cubicBezTo>
                    <a:pt x="2916" y="60"/>
                    <a:pt x="2916" y="43"/>
                    <a:pt x="2902" y="29"/>
                  </a:cubicBezTo>
                  <a:cubicBezTo>
                    <a:pt x="2902" y="15"/>
                    <a:pt x="2888" y="0"/>
                    <a:pt x="2874" y="0"/>
                  </a:cubicBezTo>
                  <a:close/>
                </a:path>
              </a:pathLst>
            </a:custGeom>
            <a:solidFill>
              <a:srgbClr val="FFCCA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89" name="Google Shape;7499;p83">
              <a:extLst>
                <a:ext uri="{FF2B5EF4-FFF2-40B4-BE49-F238E27FC236}">
                  <a16:creationId xmlns:a16="http://schemas.microsoft.com/office/drawing/2014/main" id="{93D44E8A-ACD7-050C-3A00-3DEFDA8659FE}"/>
                </a:ext>
              </a:extLst>
            </p:cNvPr>
            <p:cNvSpPr/>
            <p:nvPr/>
          </p:nvSpPr>
          <p:spPr>
            <a:xfrm>
              <a:off x="3670554" y="2970976"/>
              <a:ext cx="85753" cy="72074"/>
            </a:xfrm>
            <a:custGeom>
              <a:avLst/>
              <a:gdLst/>
              <a:ahLst/>
              <a:cxnLst/>
              <a:rect l="l" t="t" r="r" b="b"/>
              <a:pathLst>
                <a:path w="909" h="764" extrusionOk="0">
                  <a:moveTo>
                    <a:pt x="852" y="0"/>
                  </a:moveTo>
                  <a:cubicBezTo>
                    <a:pt x="838" y="0"/>
                    <a:pt x="820" y="0"/>
                    <a:pt x="806" y="14"/>
                  </a:cubicBezTo>
                  <a:cubicBezTo>
                    <a:pt x="792" y="32"/>
                    <a:pt x="792" y="32"/>
                    <a:pt x="792" y="46"/>
                  </a:cubicBezTo>
                  <a:lnTo>
                    <a:pt x="792" y="74"/>
                  </a:lnTo>
                  <a:cubicBezTo>
                    <a:pt x="764" y="148"/>
                    <a:pt x="732" y="222"/>
                    <a:pt x="690" y="278"/>
                  </a:cubicBezTo>
                  <a:cubicBezTo>
                    <a:pt x="662" y="352"/>
                    <a:pt x="602" y="412"/>
                    <a:pt x="556" y="454"/>
                  </a:cubicBezTo>
                  <a:cubicBezTo>
                    <a:pt x="500" y="514"/>
                    <a:pt x="440" y="559"/>
                    <a:pt x="366" y="602"/>
                  </a:cubicBezTo>
                  <a:cubicBezTo>
                    <a:pt x="310" y="630"/>
                    <a:pt x="250" y="661"/>
                    <a:pt x="191" y="675"/>
                  </a:cubicBezTo>
                  <a:cubicBezTo>
                    <a:pt x="134" y="689"/>
                    <a:pt x="74" y="689"/>
                    <a:pt x="29" y="689"/>
                  </a:cubicBezTo>
                  <a:cubicBezTo>
                    <a:pt x="1" y="689"/>
                    <a:pt x="1" y="718"/>
                    <a:pt x="1" y="735"/>
                  </a:cubicBezTo>
                  <a:cubicBezTo>
                    <a:pt x="1" y="735"/>
                    <a:pt x="1" y="749"/>
                    <a:pt x="15" y="749"/>
                  </a:cubicBezTo>
                  <a:cubicBezTo>
                    <a:pt x="15" y="763"/>
                    <a:pt x="29" y="763"/>
                    <a:pt x="29" y="763"/>
                  </a:cubicBezTo>
                  <a:cubicBezTo>
                    <a:pt x="236" y="763"/>
                    <a:pt x="426" y="689"/>
                    <a:pt x="574" y="573"/>
                  </a:cubicBezTo>
                  <a:cubicBezTo>
                    <a:pt x="662" y="500"/>
                    <a:pt x="732" y="426"/>
                    <a:pt x="778" y="338"/>
                  </a:cubicBezTo>
                  <a:cubicBezTo>
                    <a:pt x="838" y="264"/>
                    <a:pt x="880" y="162"/>
                    <a:pt x="894" y="60"/>
                  </a:cubicBezTo>
                  <a:cubicBezTo>
                    <a:pt x="908" y="32"/>
                    <a:pt x="880" y="0"/>
                    <a:pt x="852" y="0"/>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0" name="Google Shape;7500;p83">
              <a:extLst>
                <a:ext uri="{FF2B5EF4-FFF2-40B4-BE49-F238E27FC236}">
                  <a16:creationId xmlns:a16="http://schemas.microsoft.com/office/drawing/2014/main" id="{1A7F2237-90CC-FE25-C713-4DD055358981}"/>
                </a:ext>
              </a:extLst>
            </p:cNvPr>
            <p:cNvSpPr/>
            <p:nvPr/>
          </p:nvSpPr>
          <p:spPr>
            <a:xfrm>
              <a:off x="3746590" y="2970976"/>
              <a:ext cx="56791" cy="47169"/>
            </a:xfrm>
            <a:custGeom>
              <a:avLst/>
              <a:gdLst/>
              <a:ahLst/>
              <a:cxnLst/>
              <a:rect l="l" t="t" r="r" b="b"/>
              <a:pathLst>
                <a:path w="602" h="500" extrusionOk="0">
                  <a:moveTo>
                    <a:pt x="46" y="0"/>
                  </a:moveTo>
                  <a:cubicBezTo>
                    <a:pt x="14" y="0"/>
                    <a:pt x="0" y="14"/>
                    <a:pt x="0" y="46"/>
                  </a:cubicBezTo>
                  <a:lnTo>
                    <a:pt x="0" y="60"/>
                  </a:lnTo>
                  <a:cubicBezTo>
                    <a:pt x="0" y="74"/>
                    <a:pt x="14" y="88"/>
                    <a:pt x="32" y="88"/>
                  </a:cubicBezTo>
                  <a:cubicBezTo>
                    <a:pt x="46" y="102"/>
                    <a:pt x="74" y="102"/>
                    <a:pt x="102" y="120"/>
                  </a:cubicBezTo>
                  <a:cubicBezTo>
                    <a:pt x="120" y="120"/>
                    <a:pt x="148" y="134"/>
                    <a:pt x="162" y="134"/>
                  </a:cubicBezTo>
                  <a:cubicBezTo>
                    <a:pt x="222" y="162"/>
                    <a:pt x="278" y="190"/>
                    <a:pt x="338" y="222"/>
                  </a:cubicBezTo>
                  <a:cubicBezTo>
                    <a:pt x="384" y="250"/>
                    <a:pt x="426" y="295"/>
                    <a:pt x="454" y="324"/>
                  </a:cubicBezTo>
                  <a:cubicBezTo>
                    <a:pt x="471" y="352"/>
                    <a:pt x="500" y="383"/>
                    <a:pt x="514" y="412"/>
                  </a:cubicBezTo>
                  <a:cubicBezTo>
                    <a:pt x="528" y="440"/>
                    <a:pt x="528" y="454"/>
                    <a:pt x="542" y="485"/>
                  </a:cubicBezTo>
                  <a:cubicBezTo>
                    <a:pt x="542" y="500"/>
                    <a:pt x="559" y="500"/>
                    <a:pt x="573" y="500"/>
                  </a:cubicBezTo>
                  <a:cubicBezTo>
                    <a:pt x="602" y="485"/>
                    <a:pt x="602" y="471"/>
                    <a:pt x="602" y="454"/>
                  </a:cubicBezTo>
                  <a:cubicBezTo>
                    <a:pt x="559" y="338"/>
                    <a:pt x="486" y="236"/>
                    <a:pt x="398" y="148"/>
                  </a:cubicBezTo>
                  <a:cubicBezTo>
                    <a:pt x="352" y="102"/>
                    <a:pt x="296" y="74"/>
                    <a:pt x="236" y="46"/>
                  </a:cubicBezTo>
                  <a:cubicBezTo>
                    <a:pt x="208" y="32"/>
                    <a:pt x="176" y="32"/>
                    <a:pt x="134" y="14"/>
                  </a:cubicBezTo>
                  <a:cubicBezTo>
                    <a:pt x="102" y="0"/>
                    <a:pt x="74" y="0"/>
                    <a:pt x="46" y="0"/>
                  </a:cubicBezTo>
                  <a:close/>
                </a:path>
              </a:pathLst>
            </a:custGeom>
            <a:solidFill>
              <a:srgbClr val="C39C82"/>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1" name="Google Shape;7501;p83">
              <a:extLst>
                <a:ext uri="{FF2B5EF4-FFF2-40B4-BE49-F238E27FC236}">
                  <a16:creationId xmlns:a16="http://schemas.microsoft.com/office/drawing/2014/main" id="{3D19CA6C-77ED-635C-CEAE-FF1EF5B38102}"/>
                </a:ext>
              </a:extLst>
            </p:cNvPr>
            <p:cNvSpPr/>
            <p:nvPr/>
          </p:nvSpPr>
          <p:spPr>
            <a:xfrm>
              <a:off x="3590272" y="2340424"/>
              <a:ext cx="358482" cy="339898"/>
            </a:xfrm>
            <a:custGeom>
              <a:avLst/>
              <a:gdLst/>
              <a:ahLst/>
              <a:cxnLst/>
              <a:rect l="l" t="t" r="r" b="b"/>
              <a:pathLst>
                <a:path w="3800" h="3603" extrusionOk="0">
                  <a:moveTo>
                    <a:pt x="32" y="1"/>
                  </a:moveTo>
                  <a:cubicBezTo>
                    <a:pt x="18" y="1"/>
                    <a:pt x="0" y="15"/>
                    <a:pt x="0" y="32"/>
                  </a:cubicBezTo>
                  <a:cubicBezTo>
                    <a:pt x="0" y="42"/>
                    <a:pt x="9" y="52"/>
                    <a:pt x="19" y="52"/>
                  </a:cubicBezTo>
                  <a:cubicBezTo>
                    <a:pt x="24" y="52"/>
                    <a:pt x="28" y="51"/>
                    <a:pt x="32" y="46"/>
                  </a:cubicBezTo>
                  <a:cubicBezTo>
                    <a:pt x="194" y="46"/>
                    <a:pt x="370" y="61"/>
                    <a:pt x="546" y="89"/>
                  </a:cubicBezTo>
                  <a:lnTo>
                    <a:pt x="528" y="89"/>
                  </a:lnTo>
                  <a:cubicBezTo>
                    <a:pt x="750" y="120"/>
                    <a:pt x="954" y="191"/>
                    <a:pt x="1144" y="279"/>
                  </a:cubicBezTo>
                  <a:cubicBezTo>
                    <a:pt x="1379" y="384"/>
                    <a:pt x="1583" y="514"/>
                    <a:pt x="1791" y="676"/>
                  </a:cubicBezTo>
                  <a:lnTo>
                    <a:pt x="1777" y="676"/>
                  </a:lnTo>
                  <a:cubicBezTo>
                    <a:pt x="1847" y="736"/>
                    <a:pt x="1921" y="792"/>
                    <a:pt x="1995" y="866"/>
                  </a:cubicBezTo>
                  <a:cubicBezTo>
                    <a:pt x="2069" y="926"/>
                    <a:pt x="2143" y="1000"/>
                    <a:pt x="2199" y="1070"/>
                  </a:cubicBezTo>
                  <a:cubicBezTo>
                    <a:pt x="2333" y="1218"/>
                    <a:pt x="2463" y="1380"/>
                    <a:pt x="2582" y="1541"/>
                  </a:cubicBezTo>
                  <a:cubicBezTo>
                    <a:pt x="2670" y="1657"/>
                    <a:pt x="2744" y="1774"/>
                    <a:pt x="2814" y="1907"/>
                  </a:cubicBezTo>
                  <a:cubicBezTo>
                    <a:pt x="2888" y="2023"/>
                    <a:pt x="2962" y="2157"/>
                    <a:pt x="3036" y="2287"/>
                  </a:cubicBezTo>
                  <a:cubicBezTo>
                    <a:pt x="3184" y="2537"/>
                    <a:pt x="3300" y="2787"/>
                    <a:pt x="3416" y="3050"/>
                  </a:cubicBezTo>
                  <a:cubicBezTo>
                    <a:pt x="3448" y="3138"/>
                    <a:pt x="3476" y="3212"/>
                    <a:pt x="3504" y="3286"/>
                  </a:cubicBezTo>
                  <a:cubicBezTo>
                    <a:pt x="3535" y="3356"/>
                    <a:pt x="3564" y="3430"/>
                    <a:pt x="3592" y="3504"/>
                  </a:cubicBezTo>
                  <a:lnTo>
                    <a:pt x="3592" y="3518"/>
                  </a:lnTo>
                  <a:cubicBezTo>
                    <a:pt x="3606" y="3550"/>
                    <a:pt x="3623" y="3578"/>
                    <a:pt x="3638" y="3592"/>
                  </a:cubicBezTo>
                  <a:cubicBezTo>
                    <a:pt x="3652" y="3599"/>
                    <a:pt x="3666" y="3603"/>
                    <a:pt x="3678" y="3603"/>
                  </a:cubicBezTo>
                  <a:cubicBezTo>
                    <a:pt x="3691" y="3603"/>
                    <a:pt x="3703" y="3599"/>
                    <a:pt x="3711" y="3592"/>
                  </a:cubicBezTo>
                  <a:cubicBezTo>
                    <a:pt x="3740" y="3592"/>
                    <a:pt x="3768" y="3578"/>
                    <a:pt x="3782" y="3550"/>
                  </a:cubicBezTo>
                  <a:cubicBezTo>
                    <a:pt x="3782" y="3532"/>
                    <a:pt x="3799" y="3504"/>
                    <a:pt x="3782" y="3476"/>
                  </a:cubicBezTo>
                  <a:cubicBezTo>
                    <a:pt x="3782" y="3444"/>
                    <a:pt x="3768" y="3416"/>
                    <a:pt x="3768" y="3388"/>
                  </a:cubicBezTo>
                  <a:cubicBezTo>
                    <a:pt x="3754" y="3356"/>
                    <a:pt x="3740" y="3328"/>
                    <a:pt x="3740" y="3300"/>
                  </a:cubicBezTo>
                  <a:cubicBezTo>
                    <a:pt x="3711" y="3240"/>
                    <a:pt x="3694" y="3166"/>
                    <a:pt x="3666" y="3110"/>
                  </a:cubicBezTo>
                  <a:cubicBezTo>
                    <a:pt x="3623" y="2977"/>
                    <a:pt x="3564" y="2846"/>
                    <a:pt x="3504" y="2713"/>
                  </a:cubicBezTo>
                  <a:cubicBezTo>
                    <a:pt x="3374" y="2435"/>
                    <a:pt x="3240" y="2185"/>
                    <a:pt x="3078" y="1935"/>
                  </a:cubicBezTo>
                  <a:cubicBezTo>
                    <a:pt x="2990" y="1805"/>
                    <a:pt x="2902" y="1686"/>
                    <a:pt x="2814" y="1570"/>
                  </a:cubicBezTo>
                  <a:cubicBezTo>
                    <a:pt x="2726" y="1453"/>
                    <a:pt x="2624" y="1334"/>
                    <a:pt x="2522" y="1218"/>
                  </a:cubicBezTo>
                  <a:cubicBezTo>
                    <a:pt x="2333" y="1000"/>
                    <a:pt x="2111" y="792"/>
                    <a:pt x="1879" y="616"/>
                  </a:cubicBezTo>
                  <a:cubicBezTo>
                    <a:pt x="1657" y="440"/>
                    <a:pt x="1407" y="310"/>
                    <a:pt x="1144" y="191"/>
                  </a:cubicBezTo>
                  <a:cubicBezTo>
                    <a:pt x="1028" y="148"/>
                    <a:pt x="897" y="103"/>
                    <a:pt x="750" y="61"/>
                  </a:cubicBezTo>
                  <a:cubicBezTo>
                    <a:pt x="616" y="32"/>
                    <a:pt x="486" y="15"/>
                    <a:pt x="338"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2" name="Google Shape;7502;p83">
              <a:extLst>
                <a:ext uri="{FF2B5EF4-FFF2-40B4-BE49-F238E27FC236}">
                  <a16:creationId xmlns:a16="http://schemas.microsoft.com/office/drawing/2014/main" id="{509364C7-8EB2-CAC3-9431-692477289CBC}"/>
                </a:ext>
              </a:extLst>
            </p:cNvPr>
            <p:cNvSpPr/>
            <p:nvPr/>
          </p:nvSpPr>
          <p:spPr>
            <a:xfrm>
              <a:off x="3963566" y="2789753"/>
              <a:ext cx="68112" cy="327257"/>
            </a:xfrm>
            <a:custGeom>
              <a:avLst/>
              <a:gdLst/>
              <a:ahLst/>
              <a:cxnLst/>
              <a:rect l="l" t="t" r="r" b="b"/>
              <a:pathLst>
                <a:path w="722" h="3469" extrusionOk="0">
                  <a:moveTo>
                    <a:pt x="282" y="648"/>
                  </a:moveTo>
                  <a:cubicBezTo>
                    <a:pt x="296" y="662"/>
                    <a:pt x="296" y="662"/>
                    <a:pt x="296" y="676"/>
                  </a:cubicBezTo>
                  <a:lnTo>
                    <a:pt x="296" y="662"/>
                  </a:lnTo>
                  <a:lnTo>
                    <a:pt x="282" y="648"/>
                  </a:lnTo>
                  <a:close/>
                  <a:moveTo>
                    <a:pt x="32" y="0"/>
                  </a:moveTo>
                  <a:cubicBezTo>
                    <a:pt x="18" y="0"/>
                    <a:pt x="1" y="32"/>
                    <a:pt x="18" y="46"/>
                  </a:cubicBezTo>
                  <a:cubicBezTo>
                    <a:pt x="120" y="236"/>
                    <a:pt x="208" y="440"/>
                    <a:pt x="296" y="662"/>
                  </a:cubicBezTo>
                  <a:cubicBezTo>
                    <a:pt x="412" y="999"/>
                    <a:pt x="514" y="1351"/>
                    <a:pt x="546" y="1703"/>
                  </a:cubicBezTo>
                  <a:cubicBezTo>
                    <a:pt x="574" y="1935"/>
                    <a:pt x="560" y="2157"/>
                    <a:pt x="514" y="2375"/>
                  </a:cubicBezTo>
                  <a:cubicBezTo>
                    <a:pt x="500" y="2523"/>
                    <a:pt x="458" y="2670"/>
                    <a:pt x="384" y="2800"/>
                  </a:cubicBezTo>
                  <a:cubicBezTo>
                    <a:pt x="324" y="2934"/>
                    <a:pt x="250" y="3050"/>
                    <a:pt x="162" y="3166"/>
                  </a:cubicBezTo>
                  <a:lnTo>
                    <a:pt x="32" y="3300"/>
                  </a:lnTo>
                  <a:cubicBezTo>
                    <a:pt x="1" y="3342"/>
                    <a:pt x="1" y="3402"/>
                    <a:pt x="32" y="3448"/>
                  </a:cubicBezTo>
                  <a:cubicBezTo>
                    <a:pt x="53" y="3462"/>
                    <a:pt x="79" y="3469"/>
                    <a:pt x="104" y="3469"/>
                  </a:cubicBezTo>
                  <a:cubicBezTo>
                    <a:pt x="130" y="3469"/>
                    <a:pt x="155" y="3462"/>
                    <a:pt x="176" y="3448"/>
                  </a:cubicBezTo>
                  <a:cubicBezTo>
                    <a:pt x="296" y="3328"/>
                    <a:pt x="398" y="3198"/>
                    <a:pt x="472" y="3050"/>
                  </a:cubicBezTo>
                  <a:cubicBezTo>
                    <a:pt x="546" y="2920"/>
                    <a:pt x="602" y="2786"/>
                    <a:pt x="648" y="2625"/>
                  </a:cubicBezTo>
                  <a:cubicBezTo>
                    <a:pt x="690" y="2480"/>
                    <a:pt x="704" y="2333"/>
                    <a:pt x="704" y="2171"/>
                  </a:cubicBezTo>
                  <a:cubicBezTo>
                    <a:pt x="722" y="2023"/>
                    <a:pt x="704" y="1865"/>
                    <a:pt x="676" y="1717"/>
                  </a:cubicBezTo>
                  <a:cubicBezTo>
                    <a:pt x="634" y="1407"/>
                    <a:pt x="546" y="1116"/>
                    <a:pt x="440" y="824"/>
                  </a:cubicBezTo>
                  <a:cubicBezTo>
                    <a:pt x="324" y="546"/>
                    <a:pt x="194" y="282"/>
                    <a:pt x="60" y="18"/>
                  </a:cubicBezTo>
                  <a:cubicBezTo>
                    <a:pt x="46" y="18"/>
                    <a:pt x="46" y="0"/>
                    <a:pt x="32"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3" name="Google Shape;7503;p83">
              <a:extLst>
                <a:ext uri="{FF2B5EF4-FFF2-40B4-BE49-F238E27FC236}">
                  <a16:creationId xmlns:a16="http://schemas.microsoft.com/office/drawing/2014/main" id="{BF83227D-8339-DD67-3FFA-E67DC9A506BD}"/>
                </a:ext>
              </a:extLst>
            </p:cNvPr>
            <p:cNvSpPr/>
            <p:nvPr/>
          </p:nvSpPr>
          <p:spPr>
            <a:xfrm>
              <a:off x="3883568" y="2958618"/>
              <a:ext cx="66508" cy="148676"/>
            </a:xfrm>
            <a:custGeom>
              <a:avLst/>
              <a:gdLst/>
              <a:ahLst/>
              <a:cxnLst/>
              <a:rect l="l" t="t" r="r" b="b"/>
              <a:pathLst>
                <a:path w="705" h="1576" extrusionOk="0">
                  <a:moveTo>
                    <a:pt x="659" y="1"/>
                  </a:moveTo>
                  <a:cubicBezTo>
                    <a:pt x="631" y="1"/>
                    <a:pt x="616" y="15"/>
                    <a:pt x="616" y="43"/>
                  </a:cubicBezTo>
                  <a:cubicBezTo>
                    <a:pt x="616" y="163"/>
                    <a:pt x="602" y="279"/>
                    <a:pt x="585" y="381"/>
                  </a:cubicBezTo>
                  <a:cubicBezTo>
                    <a:pt x="557" y="557"/>
                    <a:pt x="497" y="718"/>
                    <a:pt x="441" y="866"/>
                  </a:cubicBezTo>
                  <a:lnTo>
                    <a:pt x="441" y="849"/>
                  </a:lnTo>
                  <a:cubicBezTo>
                    <a:pt x="367" y="996"/>
                    <a:pt x="293" y="1144"/>
                    <a:pt x="191" y="1260"/>
                  </a:cubicBezTo>
                  <a:cubicBezTo>
                    <a:pt x="131" y="1320"/>
                    <a:pt x="89" y="1376"/>
                    <a:pt x="29" y="1422"/>
                  </a:cubicBezTo>
                  <a:cubicBezTo>
                    <a:pt x="1" y="1464"/>
                    <a:pt x="1" y="1510"/>
                    <a:pt x="29" y="1552"/>
                  </a:cubicBezTo>
                  <a:cubicBezTo>
                    <a:pt x="43" y="1568"/>
                    <a:pt x="65" y="1576"/>
                    <a:pt x="89" y="1576"/>
                  </a:cubicBezTo>
                  <a:cubicBezTo>
                    <a:pt x="113" y="1576"/>
                    <a:pt x="140" y="1568"/>
                    <a:pt x="163" y="1552"/>
                  </a:cubicBezTo>
                  <a:cubicBezTo>
                    <a:pt x="353" y="1348"/>
                    <a:pt x="483" y="1112"/>
                    <a:pt x="585" y="849"/>
                  </a:cubicBezTo>
                  <a:cubicBezTo>
                    <a:pt x="631" y="718"/>
                    <a:pt x="659" y="585"/>
                    <a:pt x="673" y="455"/>
                  </a:cubicBezTo>
                  <a:cubicBezTo>
                    <a:pt x="690" y="307"/>
                    <a:pt x="704" y="177"/>
                    <a:pt x="690" y="43"/>
                  </a:cubicBezTo>
                  <a:cubicBezTo>
                    <a:pt x="690" y="29"/>
                    <a:pt x="673" y="1"/>
                    <a:pt x="659"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4" name="Google Shape;7504;p83">
              <a:extLst>
                <a:ext uri="{FF2B5EF4-FFF2-40B4-BE49-F238E27FC236}">
                  <a16:creationId xmlns:a16="http://schemas.microsoft.com/office/drawing/2014/main" id="{719BC54E-27AE-F910-4839-5FC6151B1ECE}"/>
                </a:ext>
              </a:extLst>
            </p:cNvPr>
            <p:cNvSpPr/>
            <p:nvPr/>
          </p:nvSpPr>
          <p:spPr>
            <a:xfrm>
              <a:off x="3299901" y="2357027"/>
              <a:ext cx="138487" cy="52923"/>
            </a:xfrm>
            <a:custGeom>
              <a:avLst/>
              <a:gdLst/>
              <a:ahLst/>
              <a:cxnLst/>
              <a:rect l="l" t="t" r="r" b="b"/>
              <a:pathLst>
                <a:path w="1468" h="561" extrusionOk="0">
                  <a:moveTo>
                    <a:pt x="1232" y="1"/>
                  </a:moveTo>
                  <a:cubicBezTo>
                    <a:pt x="1056" y="1"/>
                    <a:pt x="880" y="46"/>
                    <a:pt x="722" y="103"/>
                  </a:cubicBezTo>
                  <a:cubicBezTo>
                    <a:pt x="588" y="148"/>
                    <a:pt x="472" y="191"/>
                    <a:pt x="352" y="264"/>
                  </a:cubicBezTo>
                  <a:cubicBezTo>
                    <a:pt x="296" y="296"/>
                    <a:pt x="236" y="324"/>
                    <a:pt x="194" y="352"/>
                  </a:cubicBezTo>
                  <a:cubicBezTo>
                    <a:pt x="162" y="366"/>
                    <a:pt x="134" y="384"/>
                    <a:pt x="106" y="398"/>
                  </a:cubicBezTo>
                  <a:cubicBezTo>
                    <a:pt x="74" y="412"/>
                    <a:pt x="60" y="440"/>
                    <a:pt x="32" y="454"/>
                  </a:cubicBezTo>
                  <a:lnTo>
                    <a:pt x="1" y="486"/>
                  </a:lnTo>
                  <a:cubicBezTo>
                    <a:pt x="1" y="500"/>
                    <a:pt x="1" y="528"/>
                    <a:pt x="18" y="528"/>
                  </a:cubicBezTo>
                  <a:cubicBezTo>
                    <a:pt x="27" y="547"/>
                    <a:pt x="46" y="560"/>
                    <a:pt x="66" y="560"/>
                  </a:cubicBezTo>
                  <a:cubicBezTo>
                    <a:pt x="80" y="560"/>
                    <a:pt x="94" y="555"/>
                    <a:pt x="106" y="542"/>
                  </a:cubicBezTo>
                  <a:cubicBezTo>
                    <a:pt x="134" y="528"/>
                    <a:pt x="162" y="500"/>
                    <a:pt x="194" y="472"/>
                  </a:cubicBezTo>
                  <a:cubicBezTo>
                    <a:pt x="222" y="454"/>
                    <a:pt x="264" y="426"/>
                    <a:pt x="296" y="398"/>
                  </a:cubicBezTo>
                  <a:cubicBezTo>
                    <a:pt x="370" y="352"/>
                    <a:pt x="458" y="310"/>
                    <a:pt x="528" y="264"/>
                  </a:cubicBezTo>
                  <a:cubicBezTo>
                    <a:pt x="676" y="191"/>
                    <a:pt x="838" y="120"/>
                    <a:pt x="1000" y="89"/>
                  </a:cubicBezTo>
                  <a:cubicBezTo>
                    <a:pt x="1102" y="74"/>
                    <a:pt x="1189" y="60"/>
                    <a:pt x="1291" y="60"/>
                  </a:cubicBezTo>
                  <a:cubicBezTo>
                    <a:pt x="1337" y="60"/>
                    <a:pt x="1393" y="74"/>
                    <a:pt x="1439" y="74"/>
                  </a:cubicBezTo>
                  <a:cubicBezTo>
                    <a:pt x="1443" y="79"/>
                    <a:pt x="1447" y="80"/>
                    <a:pt x="1451" y="80"/>
                  </a:cubicBezTo>
                  <a:cubicBezTo>
                    <a:pt x="1460" y="80"/>
                    <a:pt x="1467" y="70"/>
                    <a:pt x="1467" y="60"/>
                  </a:cubicBezTo>
                  <a:cubicBezTo>
                    <a:pt x="1467" y="46"/>
                    <a:pt x="1453" y="32"/>
                    <a:pt x="1439" y="32"/>
                  </a:cubicBezTo>
                  <a:cubicBezTo>
                    <a:pt x="1379" y="15"/>
                    <a:pt x="1306" y="1"/>
                    <a:pt x="1232"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5" name="Google Shape;7505;p83">
              <a:extLst>
                <a:ext uri="{FF2B5EF4-FFF2-40B4-BE49-F238E27FC236}">
                  <a16:creationId xmlns:a16="http://schemas.microsoft.com/office/drawing/2014/main" id="{FC0F06F9-4C25-E80D-CE3D-95256C8A0CDE}"/>
                </a:ext>
              </a:extLst>
            </p:cNvPr>
            <p:cNvSpPr/>
            <p:nvPr/>
          </p:nvSpPr>
          <p:spPr>
            <a:xfrm>
              <a:off x="2606048" y="3231065"/>
              <a:ext cx="214429" cy="229429"/>
            </a:xfrm>
            <a:custGeom>
              <a:avLst/>
              <a:gdLst/>
              <a:ahLst/>
              <a:cxnLst/>
              <a:rect l="l" t="t" r="r" b="b"/>
              <a:pathLst>
                <a:path w="2273" h="2432" extrusionOk="0">
                  <a:moveTo>
                    <a:pt x="2111" y="1"/>
                  </a:moveTo>
                  <a:cubicBezTo>
                    <a:pt x="2097" y="1"/>
                    <a:pt x="2097" y="15"/>
                    <a:pt x="2079" y="15"/>
                  </a:cubicBezTo>
                  <a:cubicBezTo>
                    <a:pt x="2023" y="71"/>
                    <a:pt x="1963" y="131"/>
                    <a:pt x="1875" y="177"/>
                  </a:cubicBezTo>
                  <a:cubicBezTo>
                    <a:pt x="1801" y="233"/>
                    <a:pt x="1728" y="279"/>
                    <a:pt x="1640" y="307"/>
                  </a:cubicBezTo>
                  <a:cubicBezTo>
                    <a:pt x="1569" y="353"/>
                    <a:pt x="1481" y="395"/>
                    <a:pt x="1407" y="423"/>
                  </a:cubicBezTo>
                  <a:cubicBezTo>
                    <a:pt x="1319" y="469"/>
                    <a:pt x="1232" y="497"/>
                    <a:pt x="1158" y="528"/>
                  </a:cubicBezTo>
                  <a:cubicBezTo>
                    <a:pt x="1070" y="557"/>
                    <a:pt x="982" y="599"/>
                    <a:pt x="894" y="630"/>
                  </a:cubicBezTo>
                  <a:cubicBezTo>
                    <a:pt x="704" y="718"/>
                    <a:pt x="542" y="806"/>
                    <a:pt x="408" y="894"/>
                  </a:cubicBezTo>
                  <a:cubicBezTo>
                    <a:pt x="292" y="982"/>
                    <a:pt x="176" y="1098"/>
                    <a:pt x="117" y="1232"/>
                  </a:cubicBezTo>
                  <a:cubicBezTo>
                    <a:pt x="43" y="1348"/>
                    <a:pt x="0" y="1478"/>
                    <a:pt x="0" y="1612"/>
                  </a:cubicBezTo>
                  <a:cubicBezTo>
                    <a:pt x="0" y="1742"/>
                    <a:pt x="29" y="1876"/>
                    <a:pt x="102" y="1978"/>
                  </a:cubicBezTo>
                  <a:cubicBezTo>
                    <a:pt x="176" y="2111"/>
                    <a:pt x="278" y="2213"/>
                    <a:pt x="426" y="2287"/>
                  </a:cubicBezTo>
                  <a:cubicBezTo>
                    <a:pt x="496" y="2343"/>
                    <a:pt x="584" y="2375"/>
                    <a:pt x="658" y="2403"/>
                  </a:cubicBezTo>
                  <a:cubicBezTo>
                    <a:pt x="732" y="2417"/>
                    <a:pt x="806" y="2431"/>
                    <a:pt x="880" y="2431"/>
                  </a:cubicBezTo>
                  <a:lnTo>
                    <a:pt x="922" y="2431"/>
                  </a:lnTo>
                  <a:cubicBezTo>
                    <a:pt x="1084" y="2417"/>
                    <a:pt x="1246" y="2358"/>
                    <a:pt x="1407" y="2270"/>
                  </a:cubicBezTo>
                  <a:cubicBezTo>
                    <a:pt x="1552" y="2182"/>
                    <a:pt x="1685" y="2080"/>
                    <a:pt x="1801" y="1935"/>
                  </a:cubicBezTo>
                  <a:cubicBezTo>
                    <a:pt x="2023" y="1672"/>
                    <a:pt x="2185" y="1320"/>
                    <a:pt x="2227" y="951"/>
                  </a:cubicBezTo>
                  <a:cubicBezTo>
                    <a:pt x="2273" y="673"/>
                    <a:pt x="2241" y="367"/>
                    <a:pt x="2139" y="29"/>
                  </a:cubicBezTo>
                  <a:cubicBezTo>
                    <a:pt x="2139" y="15"/>
                    <a:pt x="2125" y="15"/>
                    <a:pt x="2111" y="15"/>
                  </a:cubicBezTo>
                  <a:lnTo>
                    <a:pt x="2111" y="1"/>
                  </a:lnTo>
                  <a:close/>
                </a:path>
              </a:pathLst>
            </a:custGeom>
            <a:solidFill>
              <a:srgbClr val="FEE389"/>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6" name="Google Shape;7506;p83">
              <a:extLst>
                <a:ext uri="{FF2B5EF4-FFF2-40B4-BE49-F238E27FC236}">
                  <a16:creationId xmlns:a16="http://schemas.microsoft.com/office/drawing/2014/main" id="{9B4D0942-6420-1413-C3E6-168AFBF9E174}"/>
                </a:ext>
              </a:extLst>
            </p:cNvPr>
            <p:cNvSpPr/>
            <p:nvPr/>
          </p:nvSpPr>
          <p:spPr>
            <a:xfrm>
              <a:off x="2596425" y="3243328"/>
              <a:ext cx="207448" cy="235749"/>
            </a:xfrm>
            <a:custGeom>
              <a:avLst/>
              <a:gdLst/>
              <a:ahLst/>
              <a:cxnLst/>
              <a:rect l="l" t="t" r="r" b="b"/>
              <a:pathLst>
                <a:path w="2199" h="2499" extrusionOk="0">
                  <a:moveTo>
                    <a:pt x="2167" y="1"/>
                  </a:moveTo>
                  <a:cubicBezTo>
                    <a:pt x="2153" y="1"/>
                    <a:pt x="2153" y="1"/>
                    <a:pt x="2153" y="15"/>
                  </a:cubicBezTo>
                  <a:cubicBezTo>
                    <a:pt x="2125" y="61"/>
                    <a:pt x="2093" y="103"/>
                    <a:pt x="2065" y="135"/>
                  </a:cubicBezTo>
                  <a:cubicBezTo>
                    <a:pt x="1935" y="339"/>
                    <a:pt x="1787" y="529"/>
                    <a:pt x="1626" y="690"/>
                  </a:cubicBezTo>
                  <a:cubicBezTo>
                    <a:pt x="1552" y="778"/>
                    <a:pt x="1464" y="866"/>
                    <a:pt x="1376" y="954"/>
                  </a:cubicBezTo>
                  <a:cubicBezTo>
                    <a:pt x="1334" y="996"/>
                    <a:pt x="1288" y="1028"/>
                    <a:pt x="1246" y="1070"/>
                  </a:cubicBezTo>
                  <a:lnTo>
                    <a:pt x="1112" y="1204"/>
                  </a:lnTo>
                  <a:lnTo>
                    <a:pt x="1112" y="1190"/>
                  </a:lnTo>
                  <a:cubicBezTo>
                    <a:pt x="1010" y="1278"/>
                    <a:pt x="922" y="1366"/>
                    <a:pt x="820" y="1454"/>
                  </a:cubicBezTo>
                  <a:cubicBezTo>
                    <a:pt x="760" y="1496"/>
                    <a:pt x="718" y="1542"/>
                    <a:pt x="658" y="1584"/>
                  </a:cubicBezTo>
                  <a:cubicBezTo>
                    <a:pt x="616" y="1630"/>
                    <a:pt x="556" y="1686"/>
                    <a:pt x="496" y="1732"/>
                  </a:cubicBezTo>
                  <a:cubicBezTo>
                    <a:pt x="394" y="1834"/>
                    <a:pt x="306" y="1936"/>
                    <a:pt x="219" y="2038"/>
                  </a:cubicBezTo>
                  <a:cubicBezTo>
                    <a:pt x="176" y="2097"/>
                    <a:pt x="145" y="2157"/>
                    <a:pt x="102" y="2213"/>
                  </a:cubicBezTo>
                  <a:cubicBezTo>
                    <a:pt x="71" y="2273"/>
                    <a:pt x="43" y="2333"/>
                    <a:pt x="14" y="2389"/>
                  </a:cubicBezTo>
                  <a:cubicBezTo>
                    <a:pt x="0" y="2403"/>
                    <a:pt x="0" y="2435"/>
                    <a:pt x="14" y="2449"/>
                  </a:cubicBezTo>
                  <a:cubicBezTo>
                    <a:pt x="14" y="2463"/>
                    <a:pt x="29" y="2477"/>
                    <a:pt x="43" y="2491"/>
                  </a:cubicBezTo>
                  <a:cubicBezTo>
                    <a:pt x="50" y="2496"/>
                    <a:pt x="58" y="2498"/>
                    <a:pt x="67" y="2498"/>
                  </a:cubicBezTo>
                  <a:cubicBezTo>
                    <a:pt x="92" y="2498"/>
                    <a:pt x="120" y="2480"/>
                    <a:pt x="131" y="2449"/>
                  </a:cubicBezTo>
                  <a:cubicBezTo>
                    <a:pt x="176" y="2389"/>
                    <a:pt x="204" y="2333"/>
                    <a:pt x="247" y="2259"/>
                  </a:cubicBezTo>
                  <a:cubicBezTo>
                    <a:pt x="335" y="2126"/>
                    <a:pt x="454" y="1995"/>
                    <a:pt x="570" y="1876"/>
                  </a:cubicBezTo>
                  <a:cubicBezTo>
                    <a:pt x="630" y="1819"/>
                    <a:pt x="686" y="1746"/>
                    <a:pt x="760" y="1686"/>
                  </a:cubicBezTo>
                  <a:cubicBezTo>
                    <a:pt x="820" y="1630"/>
                    <a:pt x="880" y="1570"/>
                    <a:pt x="950" y="1510"/>
                  </a:cubicBezTo>
                  <a:cubicBezTo>
                    <a:pt x="1010" y="1454"/>
                    <a:pt x="1070" y="1394"/>
                    <a:pt x="1126" y="1320"/>
                  </a:cubicBezTo>
                  <a:cubicBezTo>
                    <a:pt x="1200" y="1260"/>
                    <a:pt x="1260" y="1190"/>
                    <a:pt x="1334" y="1116"/>
                  </a:cubicBezTo>
                  <a:cubicBezTo>
                    <a:pt x="1390" y="1056"/>
                    <a:pt x="1464" y="982"/>
                    <a:pt x="1524" y="908"/>
                  </a:cubicBezTo>
                  <a:cubicBezTo>
                    <a:pt x="1597" y="838"/>
                    <a:pt x="1654" y="764"/>
                    <a:pt x="1713" y="690"/>
                  </a:cubicBezTo>
                  <a:cubicBezTo>
                    <a:pt x="1801" y="588"/>
                    <a:pt x="1889" y="486"/>
                    <a:pt x="1963" y="381"/>
                  </a:cubicBezTo>
                  <a:cubicBezTo>
                    <a:pt x="2037" y="265"/>
                    <a:pt x="2125" y="149"/>
                    <a:pt x="2181" y="29"/>
                  </a:cubicBezTo>
                  <a:cubicBezTo>
                    <a:pt x="2199" y="15"/>
                    <a:pt x="2181" y="15"/>
                    <a:pt x="2167"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7" name="Google Shape;7507;p83">
              <a:extLst>
                <a:ext uri="{FF2B5EF4-FFF2-40B4-BE49-F238E27FC236}">
                  <a16:creationId xmlns:a16="http://schemas.microsoft.com/office/drawing/2014/main" id="{EEF9F799-C34A-CBEA-657B-31C24D1981E2}"/>
                </a:ext>
              </a:extLst>
            </p:cNvPr>
            <p:cNvSpPr/>
            <p:nvPr/>
          </p:nvSpPr>
          <p:spPr>
            <a:xfrm>
              <a:off x="2751045" y="3269554"/>
              <a:ext cx="18018" cy="37641"/>
            </a:xfrm>
            <a:custGeom>
              <a:avLst/>
              <a:gdLst/>
              <a:ahLst/>
              <a:cxnLst/>
              <a:rect l="l" t="t" r="r" b="b"/>
              <a:pathLst>
                <a:path w="191" h="399" extrusionOk="0">
                  <a:moveTo>
                    <a:pt x="148" y="1"/>
                  </a:moveTo>
                  <a:cubicBezTo>
                    <a:pt x="120" y="61"/>
                    <a:pt x="89" y="120"/>
                    <a:pt x="74" y="177"/>
                  </a:cubicBezTo>
                  <a:cubicBezTo>
                    <a:pt x="46" y="251"/>
                    <a:pt x="15" y="310"/>
                    <a:pt x="1" y="384"/>
                  </a:cubicBezTo>
                  <a:lnTo>
                    <a:pt x="15" y="398"/>
                  </a:lnTo>
                  <a:cubicBezTo>
                    <a:pt x="32" y="398"/>
                    <a:pt x="46" y="398"/>
                    <a:pt x="46" y="384"/>
                  </a:cubicBezTo>
                  <a:cubicBezTo>
                    <a:pt x="46" y="338"/>
                    <a:pt x="60" y="310"/>
                    <a:pt x="74" y="265"/>
                  </a:cubicBezTo>
                  <a:lnTo>
                    <a:pt x="74" y="279"/>
                  </a:lnTo>
                  <a:cubicBezTo>
                    <a:pt x="89" y="236"/>
                    <a:pt x="103" y="191"/>
                    <a:pt x="120" y="149"/>
                  </a:cubicBezTo>
                  <a:cubicBezTo>
                    <a:pt x="134" y="103"/>
                    <a:pt x="162" y="61"/>
                    <a:pt x="176" y="15"/>
                  </a:cubicBezTo>
                  <a:cubicBezTo>
                    <a:pt x="191" y="15"/>
                    <a:pt x="176" y="1"/>
                    <a:pt x="176"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8" name="Google Shape;7508;p83">
              <a:extLst>
                <a:ext uri="{FF2B5EF4-FFF2-40B4-BE49-F238E27FC236}">
                  <a16:creationId xmlns:a16="http://schemas.microsoft.com/office/drawing/2014/main" id="{2AE41479-9C4B-45AD-6056-C49C09DCF635}"/>
                </a:ext>
              </a:extLst>
            </p:cNvPr>
            <p:cNvSpPr/>
            <p:nvPr/>
          </p:nvSpPr>
          <p:spPr>
            <a:xfrm>
              <a:off x="2688970" y="3302761"/>
              <a:ext cx="23679" cy="63772"/>
            </a:xfrm>
            <a:custGeom>
              <a:avLst/>
              <a:gdLst/>
              <a:ahLst/>
              <a:cxnLst/>
              <a:rect l="l" t="t" r="r" b="b"/>
              <a:pathLst>
                <a:path w="251" h="676" extrusionOk="0">
                  <a:moveTo>
                    <a:pt x="205" y="1"/>
                  </a:moveTo>
                  <a:cubicBezTo>
                    <a:pt x="163" y="103"/>
                    <a:pt x="117" y="208"/>
                    <a:pt x="75" y="324"/>
                  </a:cubicBezTo>
                  <a:cubicBezTo>
                    <a:pt x="57" y="366"/>
                    <a:pt x="43" y="426"/>
                    <a:pt x="29" y="472"/>
                  </a:cubicBezTo>
                  <a:cubicBezTo>
                    <a:pt x="15" y="528"/>
                    <a:pt x="1" y="588"/>
                    <a:pt x="1" y="648"/>
                  </a:cubicBezTo>
                  <a:cubicBezTo>
                    <a:pt x="1" y="662"/>
                    <a:pt x="1" y="676"/>
                    <a:pt x="15" y="676"/>
                  </a:cubicBezTo>
                  <a:cubicBezTo>
                    <a:pt x="29" y="676"/>
                    <a:pt x="43" y="662"/>
                    <a:pt x="43" y="662"/>
                  </a:cubicBezTo>
                  <a:cubicBezTo>
                    <a:pt x="57" y="588"/>
                    <a:pt x="75" y="528"/>
                    <a:pt x="89" y="454"/>
                  </a:cubicBezTo>
                  <a:cubicBezTo>
                    <a:pt x="103" y="398"/>
                    <a:pt x="117" y="324"/>
                    <a:pt x="145" y="264"/>
                  </a:cubicBezTo>
                  <a:cubicBezTo>
                    <a:pt x="177" y="176"/>
                    <a:pt x="205" y="103"/>
                    <a:pt x="233" y="15"/>
                  </a:cubicBezTo>
                  <a:cubicBezTo>
                    <a:pt x="251" y="15"/>
                    <a:pt x="233" y="1"/>
                    <a:pt x="233"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99" name="Google Shape;7509;p83">
              <a:extLst>
                <a:ext uri="{FF2B5EF4-FFF2-40B4-BE49-F238E27FC236}">
                  <a16:creationId xmlns:a16="http://schemas.microsoft.com/office/drawing/2014/main" id="{ED47FEA2-FDD0-8053-C806-B5642563853B}"/>
                </a:ext>
              </a:extLst>
            </p:cNvPr>
            <p:cNvSpPr/>
            <p:nvPr/>
          </p:nvSpPr>
          <p:spPr>
            <a:xfrm>
              <a:off x="2644537" y="3349930"/>
              <a:ext cx="11415" cy="56791"/>
            </a:xfrm>
            <a:custGeom>
              <a:avLst/>
              <a:gdLst/>
              <a:ahLst/>
              <a:cxnLst/>
              <a:rect l="l" t="t" r="r" b="b"/>
              <a:pathLst>
                <a:path w="121" h="602" extrusionOk="0">
                  <a:moveTo>
                    <a:pt x="88" y="0"/>
                  </a:moveTo>
                  <a:cubicBezTo>
                    <a:pt x="74" y="0"/>
                    <a:pt x="74" y="0"/>
                    <a:pt x="60" y="14"/>
                  </a:cubicBezTo>
                  <a:cubicBezTo>
                    <a:pt x="32" y="102"/>
                    <a:pt x="0" y="190"/>
                    <a:pt x="0" y="292"/>
                  </a:cubicBezTo>
                  <a:lnTo>
                    <a:pt x="0" y="426"/>
                  </a:lnTo>
                  <a:cubicBezTo>
                    <a:pt x="0" y="468"/>
                    <a:pt x="0" y="528"/>
                    <a:pt x="18" y="570"/>
                  </a:cubicBezTo>
                  <a:lnTo>
                    <a:pt x="18" y="602"/>
                  </a:lnTo>
                  <a:lnTo>
                    <a:pt x="46" y="602"/>
                  </a:lnTo>
                  <a:cubicBezTo>
                    <a:pt x="60" y="602"/>
                    <a:pt x="74" y="587"/>
                    <a:pt x="74" y="570"/>
                  </a:cubicBezTo>
                  <a:cubicBezTo>
                    <a:pt x="74" y="514"/>
                    <a:pt x="60" y="468"/>
                    <a:pt x="60" y="426"/>
                  </a:cubicBezTo>
                  <a:cubicBezTo>
                    <a:pt x="60" y="366"/>
                    <a:pt x="46" y="306"/>
                    <a:pt x="60" y="264"/>
                  </a:cubicBezTo>
                  <a:lnTo>
                    <a:pt x="60" y="190"/>
                  </a:lnTo>
                  <a:cubicBezTo>
                    <a:pt x="74" y="162"/>
                    <a:pt x="74" y="130"/>
                    <a:pt x="88" y="102"/>
                  </a:cubicBezTo>
                  <a:cubicBezTo>
                    <a:pt x="88" y="74"/>
                    <a:pt x="106" y="60"/>
                    <a:pt x="106" y="28"/>
                  </a:cubicBezTo>
                  <a:cubicBezTo>
                    <a:pt x="120" y="28"/>
                    <a:pt x="106" y="14"/>
                    <a:pt x="106"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0" name="Google Shape;7510;p83">
              <a:extLst>
                <a:ext uri="{FF2B5EF4-FFF2-40B4-BE49-F238E27FC236}">
                  <a16:creationId xmlns:a16="http://schemas.microsoft.com/office/drawing/2014/main" id="{717193BB-F861-8E9B-3BD5-D5A5DA065AFC}"/>
                </a:ext>
              </a:extLst>
            </p:cNvPr>
            <p:cNvSpPr/>
            <p:nvPr/>
          </p:nvSpPr>
          <p:spPr>
            <a:xfrm>
              <a:off x="2752365" y="3289176"/>
              <a:ext cx="48584" cy="26320"/>
            </a:xfrm>
            <a:custGeom>
              <a:avLst/>
              <a:gdLst/>
              <a:ahLst/>
              <a:cxnLst/>
              <a:rect l="l" t="t" r="r" b="b"/>
              <a:pathLst>
                <a:path w="515" h="279" extrusionOk="0">
                  <a:moveTo>
                    <a:pt x="486" y="0"/>
                  </a:moveTo>
                  <a:cubicBezTo>
                    <a:pt x="458" y="28"/>
                    <a:pt x="412" y="57"/>
                    <a:pt x="384" y="88"/>
                  </a:cubicBezTo>
                  <a:cubicBezTo>
                    <a:pt x="352" y="102"/>
                    <a:pt x="310" y="130"/>
                    <a:pt x="282" y="145"/>
                  </a:cubicBezTo>
                  <a:cubicBezTo>
                    <a:pt x="208" y="176"/>
                    <a:pt x="120" y="204"/>
                    <a:pt x="46" y="218"/>
                  </a:cubicBezTo>
                  <a:cubicBezTo>
                    <a:pt x="46" y="218"/>
                    <a:pt x="32" y="218"/>
                    <a:pt x="18" y="232"/>
                  </a:cubicBezTo>
                  <a:lnTo>
                    <a:pt x="1" y="232"/>
                  </a:lnTo>
                  <a:lnTo>
                    <a:pt x="1" y="247"/>
                  </a:lnTo>
                  <a:lnTo>
                    <a:pt x="1" y="264"/>
                  </a:lnTo>
                  <a:cubicBezTo>
                    <a:pt x="18" y="278"/>
                    <a:pt x="18" y="278"/>
                    <a:pt x="32" y="278"/>
                  </a:cubicBezTo>
                  <a:cubicBezTo>
                    <a:pt x="75" y="264"/>
                    <a:pt x="120" y="247"/>
                    <a:pt x="162" y="232"/>
                  </a:cubicBezTo>
                  <a:cubicBezTo>
                    <a:pt x="208" y="218"/>
                    <a:pt x="236" y="204"/>
                    <a:pt x="282" y="176"/>
                  </a:cubicBezTo>
                  <a:cubicBezTo>
                    <a:pt x="324" y="159"/>
                    <a:pt x="370" y="130"/>
                    <a:pt x="398" y="116"/>
                  </a:cubicBezTo>
                  <a:cubicBezTo>
                    <a:pt x="440" y="88"/>
                    <a:pt x="486" y="57"/>
                    <a:pt x="514" y="14"/>
                  </a:cubicBezTo>
                  <a:lnTo>
                    <a:pt x="514" y="0"/>
                  </a:ln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1" name="Google Shape;7511;p83">
              <a:extLst>
                <a:ext uri="{FF2B5EF4-FFF2-40B4-BE49-F238E27FC236}">
                  <a16:creationId xmlns:a16="http://schemas.microsoft.com/office/drawing/2014/main" id="{CFD922E8-4140-A66E-68E0-518C0E42D32A}"/>
                </a:ext>
              </a:extLst>
            </p:cNvPr>
            <p:cNvSpPr/>
            <p:nvPr/>
          </p:nvSpPr>
          <p:spPr>
            <a:xfrm>
              <a:off x="2698593" y="3340307"/>
              <a:ext cx="85753" cy="30282"/>
            </a:xfrm>
            <a:custGeom>
              <a:avLst/>
              <a:gdLst/>
              <a:ahLst/>
              <a:cxnLst/>
              <a:rect l="l" t="t" r="r" b="b"/>
              <a:pathLst>
                <a:path w="909" h="321" extrusionOk="0">
                  <a:moveTo>
                    <a:pt x="894" y="0"/>
                  </a:moveTo>
                  <a:lnTo>
                    <a:pt x="880" y="14"/>
                  </a:lnTo>
                  <a:cubicBezTo>
                    <a:pt x="834" y="42"/>
                    <a:pt x="778" y="74"/>
                    <a:pt x="732" y="102"/>
                  </a:cubicBezTo>
                  <a:cubicBezTo>
                    <a:pt x="676" y="116"/>
                    <a:pt x="616" y="144"/>
                    <a:pt x="571" y="162"/>
                  </a:cubicBezTo>
                  <a:cubicBezTo>
                    <a:pt x="514" y="190"/>
                    <a:pt x="455" y="204"/>
                    <a:pt x="381" y="204"/>
                  </a:cubicBezTo>
                  <a:cubicBezTo>
                    <a:pt x="324" y="218"/>
                    <a:pt x="279" y="232"/>
                    <a:pt x="219" y="232"/>
                  </a:cubicBezTo>
                  <a:cubicBezTo>
                    <a:pt x="149" y="250"/>
                    <a:pt x="89" y="250"/>
                    <a:pt x="29" y="250"/>
                  </a:cubicBezTo>
                  <a:cubicBezTo>
                    <a:pt x="15" y="250"/>
                    <a:pt x="1" y="264"/>
                    <a:pt x="1" y="292"/>
                  </a:cubicBezTo>
                  <a:cubicBezTo>
                    <a:pt x="1" y="306"/>
                    <a:pt x="15" y="320"/>
                    <a:pt x="29" y="320"/>
                  </a:cubicBezTo>
                  <a:cubicBezTo>
                    <a:pt x="103" y="306"/>
                    <a:pt x="191" y="306"/>
                    <a:pt x="265" y="292"/>
                  </a:cubicBezTo>
                  <a:cubicBezTo>
                    <a:pt x="338" y="278"/>
                    <a:pt x="412" y="264"/>
                    <a:pt x="483" y="232"/>
                  </a:cubicBezTo>
                  <a:cubicBezTo>
                    <a:pt x="557" y="204"/>
                    <a:pt x="630" y="190"/>
                    <a:pt x="704" y="144"/>
                  </a:cubicBezTo>
                  <a:cubicBezTo>
                    <a:pt x="778" y="116"/>
                    <a:pt x="834" y="74"/>
                    <a:pt x="894" y="28"/>
                  </a:cubicBezTo>
                  <a:cubicBezTo>
                    <a:pt x="908" y="28"/>
                    <a:pt x="908" y="14"/>
                    <a:pt x="908" y="14"/>
                  </a:cubicBezTo>
                  <a:cubicBezTo>
                    <a:pt x="894" y="14"/>
                    <a:pt x="894" y="0"/>
                    <a:pt x="894"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2" name="Google Shape;7512;p83">
              <a:extLst>
                <a:ext uri="{FF2B5EF4-FFF2-40B4-BE49-F238E27FC236}">
                  <a16:creationId xmlns:a16="http://schemas.microsoft.com/office/drawing/2014/main" id="{2E4A5FF9-1EC3-C547-5F9C-7240E1BFB523}"/>
                </a:ext>
              </a:extLst>
            </p:cNvPr>
            <p:cNvSpPr/>
            <p:nvPr/>
          </p:nvSpPr>
          <p:spPr>
            <a:xfrm>
              <a:off x="2648877" y="3398325"/>
              <a:ext cx="95281" cy="21981"/>
            </a:xfrm>
            <a:custGeom>
              <a:avLst/>
              <a:gdLst/>
              <a:ahLst/>
              <a:cxnLst/>
              <a:rect l="l" t="t" r="r" b="b"/>
              <a:pathLst>
                <a:path w="1010" h="233" extrusionOk="0">
                  <a:moveTo>
                    <a:pt x="982" y="1"/>
                  </a:moveTo>
                  <a:lnTo>
                    <a:pt x="982" y="15"/>
                  </a:lnTo>
                  <a:cubicBezTo>
                    <a:pt x="953" y="15"/>
                    <a:pt x="939" y="29"/>
                    <a:pt x="908" y="43"/>
                  </a:cubicBezTo>
                  <a:cubicBezTo>
                    <a:pt x="820" y="89"/>
                    <a:pt x="718" y="117"/>
                    <a:pt x="602" y="145"/>
                  </a:cubicBezTo>
                  <a:cubicBezTo>
                    <a:pt x="500" y="162"/>
                    <a:pt x="380" y="176"/>
                    <a:pt x="278" y="176"/>
                  </a:cubicBezTo>
                  <a:cubicBezTo>
                    <a:pt x="250" y="162"/>
                    <a:pt x="204" y="162"/>
                    <a:pt x="176" y="162"/>
                  </a:cubicBezTo>
                  <a:cubicBezTo>
                    <a:pt x="130" y="145"/>
                    <a:pt x="102" y="145"/>
                    <a:pt x="60" y="131"/>
                  </a:cubicBezTo>
                  <a:cubicBezTo>
                    <a:pt x="28" y="131"/>
                    <a:pt x="14" y="145"/>
                    <a:pt x="14" y="162"/>
                  </a:cubicBezTo>
                  <a:cubicBezTo>
                    <a:pt x="0" y="191"/>
                    <a:pt x="14" y="205"/>
                    <a:pt x="42" y="219"/>
                  </a:cubicBezTo>
                  <a:cubicBezTo>
                    <a:pt x="74" y="219"/>
                    <a:pt x="116" y="233"/>
                    <a:pt x="162" y="233"/>
                  </a:cubicBezTo>
                  <a:lnTo>
                    <a:pt x="278" y="233"/>
                  </a:lnTo>
                  <a:cubicBezTo>
                    <a:pt x="366" y="233"/>
                    <a:pt x="454" y="219"/>
                    <a:pt x="542" y="205"/>
                  </a:cubicBezTo>
                  <a:cubicBezTo>
                    <a:pt x="616" y="191"/>
                    <a:pt x="704" y="176"/>
                    <a:pt x="778" y="145"/>
                  </a:cubicBezTo>
                  <a:cubicBezTo>
                    <a:pt x="851" y="117"/>
                    <a:pt x="922" y="89"/>
                    <a:pt x="996" y="43"/>
                  </a:cubicBezTo>
                  <a:cubicBezTo>
                    <a:pt x="1010" y="29"/>
                    <a:pt x="1010" y="29"/>
                    <a:pt x="1010" y="15"/>
                  </a:cubicBezTo>
                  <a:cubicBezTo>
                    <a:pt x="996" y="15"/>
                    <a:pt x="996" y="1"/>
                    <a:pt x="982"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3" name="Google Shape;7513;p83">
              <a:extLst>
                <a:ext uri="{FF2B5EF4-FFF2-40B4-BE49-F238E27FC236}">
                  <a16:creationId xmlns:a16="http://schemas.microsoft.com/office/drawing/2014/main" id="{B65316A8-0837-CCD1-3C4A-D69FA378D9DA}"/>
                </a:ext>
              </a:extLst>
            </p:cNvPr>
            <p:cNvSpPr/>
            <p:nvPr/>
          </p:nvSpPr>
          <p:spPr>
            <a:xfrm>
              <a:off x="3763193" y="4028783"/>
              <a:ext cx="229712" cy="224146"/>
            </a:xfrm>
            <a:custGeom>
              <a:avLst/>
              <a:gdLst/>
              <a:ahLst/>
              <a:cxnLst/>
              <a:rect l="l" t="t" r="r" b="b"/>
              <a:pathLst>
                <a:path w="2435" h="2376" extrusionOk="0">
                  <a:moveTo>
                    <a:pt x="1379" y="1"/>
                  </a:moveTo>
                  <a:cubicBezTo>
                    <a:pt x="1365" y="1"/>
                    <a:pt x="1351" y="1"/>
                    <a:pt x="1319" y="15"/>
                  </a:cubicBezTo>
                  <a:lnTo>
                    <a:pt x="1305" y="15"/>
                  </a:lnTo>
                  <a:cubicBezTo>
                    <a:pt x="1263" y="29"/>
                    <a:pt x="1217" y="57"/>
                    <a:pt x="1175" y="103"/>
                  </a:cubicBezTo>
                  <a:cubicBezTo>
                    <a:pt x="1143" y="131"/>
                    <a:pt x="1101" y="177"/>
                    <a:pt x="1069" y="219"/>
                  </a:cubicBezTo>
                  <a:cubicBezTo>
                    <a:pt x="1027" y="265"/>
                    <a:pt x="999" y="321"/>
                    <a:pt x="967" y="367"/>
                  </a:cubicBezTo>
                  <a:cubicBezTo>
                    <a:pt x="939" y="427"/>
                    <a:pt x="911" y="469"/>
                    <a:pt x="879" y="514"/>
                  </a:cubicBezTo>
                  <a:lnTo>
                    <a:pt x="879" y="529"/>
                  </a:lnTo>
                  <a:lnTo>
                    <a:pt x="865" y="543"/>
                  </a:lnTo>
                  <a:lnTo>
                    <a:pt x="837" y="585"/>
                  </a:lnTo>
                  <a:lnTo>
                    <a:pt x="471" y="585"/>
                  </a:lnTo>
                  <a:cubicBezTo>
                    <a:pt x="412" y="602"/>
                    <a:pt x="352" y="602"/>
                    <a:pt x="295" y="616"/>
                  </a:cubicBezTo>
                  <a:lnTo>
                    <a:pt x="264" y="616"/>
                  </a:lnTo>
                  <a:cubicBezTo>
                    <a:pt x="236" y="631"/>
                    <a:pt x="222" y="631"/>
                    <a:pt x="208" y="645"/>
                  </a:cubicBezTo>
                  <a:cubicBezTo>
                    <a:pt x="176" y="645"/>
                    <a:pt x="162" y="659"/>
                    <a:pt x="134" y="673"/>
                  </a:cubicBezTo>
                  <a:cubicBezTo>
                    <a:pt x="120" y="673"/>
                    <a:pt x="88" y="690"/>
                    <a:pt x="74" y="718"/>
                  </a:cubicBezTo>
                  <a:cubicBezTo>
                    <a:pt x="60" y="733"/>
                    <a:pt x="46" y="761"/>
                    <a:pt x="32" y="792"/>
                  </a:cubicBezTo>
                  <a:cubicBezTo>
                    <a:pt x="14" y="835"/>
                    <a:pt x="0" y="894"/>
                    <a:pt x="14" y="937"/>
                  </a:cubicBezTo>
                  <a:cubicBezTo>
                    <a:pt x="32" y="982"/>
                    <a:pt x="60" y="1025"/>
                    <a:pt x="102" y="1070"/>
                  </a:cubicBezTo>
                  <a:cubicBezTo>
                    <a:pt x="134" y="1112"/>
                    <a:pt x="176" y="1158"/>
                    <a:pt x="222" y="1186"/>
                  </a:cubicBezTo>
                  <a:cubicBezTo>
                    <a:pt x="264" y="1218"/>
                    <a:pt x="310" y="1246"/>
                    <a:pt x="352" y="1274"/>
                  </a:cubicBezTo>
                  <a:lnTo>
                    <a:pt x="383" y="1306"/>
                  </a:lnTo>
                  <a:cubicBezTo>
                    <a:pt x="412" y="1306"/>
                    <a:pt x="426" y="1320"/>
                    <a:pt x="440" y="1334"/>
                  </a:cubicBezTo>
                  <a:cubicBezTo>
                    <a:pt x="412" y="1376"/>
                    <a:pt x="366" y="1436"/>
                    <a:pt x="324" y="1510"/>
                  </a:cubicBezTo>
                  <a:cubicBezTo>
                    <a:pt x="295" y="1570"/>
                    <a:pt x="278" y="1612"/>
                    <a:pt x="250" y="1640"/>
                  </a:cubicBezTo>
                  <a:cubicBezTo>
                    <a:pt x="236" y="1686"/>
                    <a:pt x="222" y="1746"/>
                    <a:pt x="208" y="1802"/>
                  </a:cubicBezTo>
                  <a:cubicBezTo>
                    <a:pt x="190" y="1862"/>
                    <a:pt x="190" y="1904"/>
                    <a:pt x="208" y="1950"/>
                  </a:cubicBezTo>
                  <a:cubicBezTo>
                    <a:pt x="222" y="2009"/>
                    <a:pt x="264" y="2052"/>
                    <a:pt x="295" y="2080"/>
                  </a:cubicBezTo>
                  <a:cubicBezTo>
                    <a:pt x="338" y="2111"/>
                    <a:pt x="397" y="2126"/>
                    <a:pt x="440" y="2126"/>
                  </a:cubicBezTo>
                  <a:lnTo>
                    <a:pt x="454" y="2126"/>
                  </a:lnTo>
                  <a:cubicBezTo>
                    <a:pt x="485" y="2126"/>
                    <a:pt x="514" y="2126"/>
                    <a:pt x="542" y="2111"/>
                  </a:cubicBezTo>
                  <a:cubicBezTo>
                    <a:pt x="559" y="2111"/>
                    <a:pt x="573" y="2097"/>
                    <a:pt x="587" y="2097"/>
                  </a:cubicBezTo>
                  <a:cubicBezTo>
                    <a:pt x="704" y="2052"/>
                    <a:pt x="806" y="1992"/>
                    <a:pt x="879" y="1936"/>
                  </a:cubicBezTo>
                  <a:cubicBezTo>
                    <a:pt x="925" y="1904"/>
                    <a:pt x="953" y="1890"/>
                    <a:pt x="981" y="1862"/>
                  </a:cubicBezTo>
                  <a:lnTo>
                    <a:pt x="1013" y="1848"/>
                  </a:lnTo>
                  <a:lnTo>
                    <a:pt x="1027" y="1834"/>
                  </a:lnTo>
                  <a:lnTo>
                    <a:pt x="1069" y="1802"/>
                  </a:lnTo>
                  <a:lnTo>
                    <a:pt x="1087" y="1848"/>
                  </a:lnTo>
                  <a:cubicBezTo>
                    <a:pt x="1101" y="1904"/>
                    <a:pt x="1129" y="1950"/>
                    <a:pt x="1143" y="1992"/>
                  </a:cubicBezTo>
                  <a:cubicBezTo>
                    <a:pt x="1189" y="2097"/>
                    <a:pt x="1245" y="2199"/>
                    <a:pt x="1319" y="2273"/>
                  </a:cubicBezTo>
                  <a:cubicBezTo>
                    <a:pt x="1365" y="2315"/>
                    <a:pt x="1393" y="2344"/>
                    <a:pt x="1421" y="2361"/>
                  </a:cubicBezTo>
                  <a:cubicBezTo>
                    <a:pt x="1453" y="2361"/>
                    <a:pt x="1467" y="2375"/>
                    <a:pt x="1495" y="2375"/>
                  </a:cubicBezTo>
                  <a:lnTo>
                    <a:pt x="1583" y="2375"/>
                  </a:lnTo>
                  <a:cubicBezTo>
                    <a:pt x="1685" y="2344"/>
                    <a:pt x="1731" y="2242"/>
                    <a:pt x="1745" y="2199"/>
                  </a:cubicBezTo>
                  <a:cubicBezTo>
                    <a:pt x="1805" y="2038"/>
                    <a:pt x="1819" y="1876"/>
                    <a:pt x="1833" y="1728"/>
                  </a:cubicBezTo>
                  <a:lnTo>
                    <a:pt x="1833" y="1686"/>
                  </a:lnTo>
                  <a:cubicBezTo>
                    <a:pt x="1966" y="1640"/>
                    <a:pt x="2096" y="1584"/>
                    <a:pt x="2230" y="1510"/>
                  </a:cubicBezTo>
                  <a:cubicBezTo>
                    <a:pt x="2286" y="1464"/>
                    <a:pt x="2374" y="1408"/>
                    <a:pt x="2420" y="1320"/>
                  </a:cubicBezTo>
                  <a:cubicBezTo>
                    <a:pt x="2434" y="1274"/>
                    <a:pt x="2434" y="1232"/>
                    <a:pt x="2434" y="1186"/>
                  </a:cubicBezTo>
                  <a:cubicBezTo>
                    <a:pt x="2434" y="1144"/>
                    <a:pt x="2406" y="1084"/>
                    <a:pt x="2374" y="1056"/>
                  </a:cubicBezTo>
                  <a:cubicBezTo>
                    <a:pt x="2346" y="1025"/>
                    <a:pt x="2300" y="982"/>
                    <a:pt x="2244" y="954"/>
                  </a:cubicBezTo>
                  <a:cubicBezTo>
                    <a:pt x="2198" y="923"/>
                    <a:pt x="2142" y="908"/>
                    <a:pt x="2068" y="894"/>
                  </a:cubicBezTo>
                  <a:cubicBezTo>
                    <a:pt x="1980" y="866"/>
                    <a:pt x="1878" y="849"/>
                    <a:pt x="1805" y="835"/>
                  </a:cubicBezTo>
                  <a:lnTo>
                    <a:pt x="1759" y="821"/>
                  </a:lnTo>
                  <a:cubicBezTo>
                    <a:pt x="1745" y="747"/>
                    <a:pt x="1745" y="659"/>
                    <a:pt x="1731" y="585"/>
                  </a:cubicBezTo>
                  <a:cubicBezTo>
                    <a:pt x="1717" y="497"/>
                    <a:pt x="1702" y="441"/>
                    <a:pt x="1685" y="381"/>
                  </a:cubicBezTo>
                  <a:cubicBezTo>
                    <a:pt x="1671" y="307"/>
                    <a:pt x="1657" y="251"/>
                    <a:pt x="1629" y="205"/>
                  </a:cubicBezTo>
                  <a:cubicBezTo>
                    <a:pt x="1615" y="163"/>
                    <a:pt x="1583" y="117"/>
                    <a:pt x="1555" y="89"/>
                  </a:cubicBezTo>
                  <a:cubicBezTo>
                    <a:pt x="1527" y="57"/>
                    <a:pt x="1481" y="29"/>
                    <a:pt x="1453" y="15"/>
                  </a:cubicBezTo>
                  <a:cubicBezTo>
                    <a:pt x="1421" y="15"/>
                    <a:pt x="1407" y="1"/>
                    <a:pt x="1379" y="1"/>
                  </a:cubicBezTo>
                  <a:close/>
                </a:path>
              </a:pathLst>
            </a:custGeom>
            <a:solidFill>
              <a:srgbClr val="FEE389"/>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4" name="Google Shape;7514;p83">
              <a:extLst>
                <a:ext uri="{FF2B5EF4-FFF2-40B4-BE49-F238E27FC236}">
                  <a16:creationId xmlns:a16="http://schemas.microsoft.com/office/drawing/2014/main" id="{A1D19C49-3642-6136-9C18-C8025DB27812}"/>
                </a:ext>
              </a:extLst>
            </p:cNvPr>
            <p:cNvSpPr/>
            <p:nvPr/>
          </p:nvSpPr>
          <p:spPr>
            <a:xfrm>
              <a:off x="3862719" y="4041141"/>
              <a:ext cx="30565" cy="42829"/>
            </a:xfrm>
            <a:custGeom>
              <a:avLst/>
              <a:gdLst/>
              <a:ahLst/>
              <a:cxnLst/>
              <a:rect l="l" t="t" r="r" b="b"/>
              <a:pathLst>
                <a:path w="324" h="454" extrusionOk="0">
                  <a:moveTo>
                    <a:pt x="264" y="0"/>
                  </a:moveTo>
                  <a:cubicBezTo>
                    <a:pt x="208" y="60"/>
                    <a:pt x="162" y="120"/>
                    <a:pt x="120" y="190"/>
                  </a:cubicBezTo>
                  <a:cubicBezTo>
                    <a:pt x="88" y="222"/>
                    <a:pt x="74" y="250"/>
                    <a:pt x="60" y="296"/>
                  </a:cubicBezTo>
                  <a:cubicBezTo>
                    <a:pt x="32" y="324"/>
                    <a:pt x="14" y="366"/>
                    <a:pt x="0" y="398"/>
                  </a:cubicBezTo>
                  <a:lnTo>
                    <a:pt x="0" y="426"/>
                  </a:lnTo>
                  <a:cubicBezTo>
                    <a:pt x="0" y="440"/>
                    <a:pt x="14" y="454"/>
                    <a:pt x="14" y="454"/>
                  </a:cubicBezTo>
                  <a:lnTo>
                    <a:pt x="32" y="454"/>
                  </a:lnTo>
                  <a:cubicBezTo>
                    <a:pt x="46" y="454"/>
                    <a:pt x="60" y="454"/>
                    <a:pt x="74" y="440"/>
                  </a:cubicBezTo>
                  <a:cubicBezTo>
                    <a:pt x="88" y="398"/>
                    <a:pt x="102" y="352"/>
                    <a:pt x="120" y="324"/>
                  </a:cubicBezTo>
                  <a:cubicBezTo>
                    <a:pt x="134" y="278"/>
                    <a:pt x="162" y="250"/>
                    <a:pt x="176" y="222"/>
                  </a:cubicBezTo>
                  <a:cubicBezTo>
                    <a:pt x="222" y="162"/>
                    <a:pt x="264" y="102"/>
                    <a:pt x="310" y="46"/>
                  </a:cubicBezTo>
                  <a:cubicBezTo>
                    <a:pt x="324" y="32"/>
                    <a:pt x="310" y="14"/>
                    <a:pt x="310" y="0"/>
                  </a:cubicBezTo>
                  <a:close/>
                </a:path>
              </a:pathLst>
            </a:custGeom>
            <a:solidFill>
              <a:srgbClr val="FEF0B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5" name="Google Shape;7515;p83">
              <a:extLst>
                <a:ext uri="{FF2B5EF4-FFF2-40B4-BE49-F238E27FC236}">
                  <a16:creationId xmlns:a16="http://schemas.microsoft.com/office/drawing/2014/main" id="{E8D35EA6-B9AD-3CA7-B83C-DDB62ABC40E9}"/>
                </a:ext>
              </a:extLst>
            </p:cNvPr>
            <p:cNvSpPr/>
            <p:nvPr/>
          </p:nvSpPr>
          <p:spPr>
            <a:xfrm>
              <a:off x="3781023" y="4096517"/>
              <a:ext cx="51603" cy="15377"/>
            </a:xfrm>
            <a:custGeom>
              <a:avLst/>
              <a:gdLst/>
              <a:ahLst/>
              <a:cxnLst/>
              <a:rect l="l" t="t" r="r" b="b"/>
              <a:pathLst>
                <a:path w="547" h="163" extrusionOk="0">
                  <a:moveTo>
                    <a:pt x="398" y="0"/>
                  </a:moveTo>
                  <a:cubicBezTo>
                    <a:pt x="353" y="0"/>
                    <a:pt x="311" y="15"/>
                    <a:pt x="265" y="15"/>
                  </a:cubicBezTo>
                  <a:cubicBezTo>
                    <a:pt x="177" y="29"/>
                    <a:pt x="89" y="60"/>
                    <a:pt x="19" y="103"/>
                  </a:cubicBezTo>
                  <a:lnTo>
                    <a:pt x="1" y="117"/>
                  </a:lnTo>
                  <a:cubicBezTo>
                    <a:pt x="1" y="131"/>
                    <a:pt x="1" y="148"/>
                    <a:pt x="19" y="148"/>
                  </a:cubicBezTo>
                  <a:cubicBezTo>
                    <a:pt x="19" y="162"/>
                    <a:pt x="33" y="162"/>
                    <a:pt x="47" y="162"/>
                  </a:cubicBezTo>
                  <a:lnTo>
                    <a:pt x="61" y="162"/>
                  </a:lnTo>
                  <a:cubicBezTo>
                    <a:pt x="75" y="148"/>
                    <a:pt x="106" y="131"/>
                    <a:pt x="121" y="117"/>
                  </a:cubicBezTo>
                  <a:cubicBezTo>
                    <a:pt x="163" y="88"/>
                    <a:pt x="223" y="74"/>
                    <a:pt x="265" y="60"/>
                  </a:cubicBezTo>
                  <a:cubicBezTo>
                    <a:pt x="311" y="60"/>
                    <a:pt x="339" y="43"/>
                    <a:pt x="370" y="43"/>
                  </a:cubicBezTo>
                  <a:lnTo>
                    <a:pt x="515" y="43"/>
                  </a:lnTo>
                  <a:cubicBezTo>
                    <a:pt x="529" y="43"/>
                    <a:pt x="546" y="43"/>
                    <a:pt x="546" y="29"/>
                  </a:cubicBezTo>
                  <a:cubicBezTo>
                    <a:pt x="546" y="15"/>
                    <a:pt x="529" y="15"/>
                    <a:pt x="529" y="15"/>
                  </a:cubicBezTo>
                  <a:cubicBezTo>
                    <a:pt x="486" y="0"/>
                    <a:pt x="441" y="0"/>
                    <a:pt x="398" y="0"/>
                  </a:cubicBezTo>
                  <a:close/>
                </a:path>
              </a:pathLst>
            </a:custGeom>
            <a:solidFill>
              <a:srgbClr val="FEF0B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6" name="Google Shape;7516;p83">
              <a:extLst>
                <a:ext uri="{FF2B5EF4-FFF2-40B4-BE49-F238E27FC236}">
                  <a16:creationId xmlns:a16="http://schemas.microsoft.com/office/drawing/2014/main" id="{C88D620A-DF20-3006-2BD4-C83376C3D122}"/>
                </a:ext>
              </a:extLst>
            </p:cNvPr>
            <p:cNvSpPr/>
            <p:nvPr/>
          </p:nvSpPr>
          <p:spPr>
            <a:xfrm>
              <a:off x="3794985" y="4168497"/>
              <a:ext cx="24999" cy="38584"/>
            </a:xfrm>
            <a:custGeom>
              <a:avLst/>
              <a:gdLst/>
              <a:ahLst/>
              <a:cxnLst/>
              <a:rect l="l" t="t" r="r" b="b"/>
              <a:pathLst>
                <a:path w="265" h="409" extrusionOk="0">
                  <a:moveTo>
                    <a:pt x="205" y="1"/>
                  </a:moveTo>
                  <a:cubicBezTo>
                    <a:pt x="163" y="57"/>
                    <a:pt x="134" y="117"/>
                    <a:pt x="89" y="177"/>
                  </a:cubicBezTo>
                  <a:cubicBezTo>
                    <a:pt x="60" y="233"/>
                    <a:pt x="29" y="293"/>
                    <a:pt x="1" y="367"/>
                  </a:cubicBezTo>
                  <a:lnTo>
                    <a:pt x="1" y="395"/>
                  </a:lnTo>
                  <a:lnTo>
                    <a:pt x="15" y="409"/>
                  </a:lnTo>
                  <a:lnTo>
                    <a:pt x="46" y="409"/>
                  </a:lnTo>
                  <a:cubicBezTo>
                    <a:pt x="60" y="409"/>
                    <a:pt x="75" y="395"/>
                    <a:pt x="75" y="381"/>
                  </a:cubicBezTo>
                  <a:lnTo>
                    <a:pt x="75" y="353"/>
                  </a:lnTo>
                  <a:cubicBezTo>
                    <a:pt x="103" y="279"/>
                    <a:pt x="134" y="219"/>
                    <a:pt x="163" y="159"/>
                  </a:cubicBezTo>
                  <a:cubicBezTo>
                    <a:pt x="191" y="117"/>
                    <a:pt x="222" y="71"/>
                    <a:pt x="250" y="43"/>
                  </a:cubicBezTo>
                  <a:cubicBezTo>
                    <a:pt x="265" y="29"/>
                    <a:pt x="265" y="15"/>
                    <a:pt x="250" y="1"/>
                  </a:cubicBezTo>
                  <a:close/>
                </a:path>
              </a:pathLst>
            </a:custGeom>
            <a:solidFill>
              <a:srgbClr val="FEF0B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7" name="Google Shape;7517;p83">
              <a:extLst>
                <a:ext uri="{FF2B5EF4-FFF2-40B4-BE49-F238E27FC236}">
                  <a16:creationId xmlns:a16="http://schemas.microsoft.com/office/drawing/2014/main" id="{D62A327D-7629-F822-C2D6-FCB5B419785E}"/>
                </a:ext>
              </a:extLst>
            </p:cNvPr>
            <p:cNvSpPr/>
            <p:nvPr/>
          </p:nvSpPr>
          <p:spPr>
            <a:xfrm>
              <a:off x="3880644" y="4198685"/>
              <a:ext cx="22264" cy="37641"/>
            </a:xfrm>
            <a:custGeom>
              <a:avLst/>
              <a:gdLst/>
              <a:ahLst/>
              <a:cxnLst/>
              <a:rect l="l" t="t" r="r" b="b"/>
              <a:pathLst>
                <a:path w="236" h="399" extrusionOk="0">
                  <a:moveTo>
                    <a:pt x="46" y="1"/>
                  </a:moveTo>
                  <a:lnTo>
                    <a:pt x="32" y="15"/>
                  </a:lnTo>
                  <a:cubicBezTo>
                    <a:pt x="18" y="15"/>
                    <a:pt x="0" y="33"/>
                    <a:pt x="18" y="47"/>
                  </a:cubicBezTo>
                  <a:cubicBezTo>
                    <a:pt x="32" y="103"/>
                    <a:pt x="46" y="163"/>
                    <a:pt x="60" y="223"/>
                  </a:cubicBezTo>
                  <a:cubicBezTo>
                    <a:pt x="74" y="251"/>
                    <a:pt x="88" y="279"/>
                    <a:pt x="106" y="310"/>
                  </a:cubicBezTo>
                  <a:cubicBezTo>
                    <a:pt x="120" y="339"/>
                    <a:pt x="148" y="367"/>
                    <a:pt x="162" y="398"/>
                  </a:cubicBezTo>
                  <a:lnTo>
                    <a:pt x="194" y="398"/>
                  </a:lnTo>
                  <a:cubicBezTo>
                    <a:pt x="208" y="398"/>
                    <a:pt x="222" y="398"/>
                    <a:pt x="222" y="384"/>
                  </a:cubicBezTo>
                  <a:cubicBezTo>
                    <a:pt x="236" y="384"/>
                    <a:pt x="236" y="367"/>
                    <a:pt x="236" y="353"/>
                  </a:cubicBezTo>
                  <a:lnTo>
                    <a:pt x="222" y="339"/>
                  </a:lnTo>
                  <a:lnTo>
                    <a:pt x="208" y="325"/>
                  </a:lnTo>
                  <a:cubicBezTo>
                    <a:pt x="176" y="296"/>
                    <a:pt x="148" y="265"/>
                    <a:pt x="134" y="223"/>
                  </a:cubicBezTo>
                  <a:cubicBezTo>
                    <a:pt x="106" y="177"/>
                    <a:pt x="88" y="120"/>
                    <a:pt x="74" y="61"/>
                  </a:cubicBezTo>
                  <a:lnTo>
                    <a:pt x="74" y="33"/>
                  </a:lnTo>
                  <a:lnTo>
                    <a:pt x="60" y="15"/>
                  </a:lnTo>
                  <a:lnTo>
                    <a:pt x="46" y="1"/>
                  </a:lnTo>
                  <a:close/>
                </a:path>
              </a:pathLst>
            </a:custGeom>
            <a:solidFill>
              <a:srgbClr val="FEF0B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8" name="Google Shape;7518;p83">
              <a:extLst>
                <a:ext uri="{FF2B5EF4-FFF2-40B4-BE49-F238E27FC236}">
                  <a16:creationId xmlns:a16="http://schemas.microsoft.com/office/drawing/2014/main" id="{90FFDB07-CF28-F0DE-5A70-7517F222F91A}"/>
                </a:ext>
              </a:extLst>
            </p:cNvPr>
            <p:cNvSpPr/>
            <p:nvPr/>
          </p:nvSpPr>
          <p:spPr>
            <a:xfrm>
              <a:off x="4195826" y="2414101"/>
              <a:ext cx="189618" cy="186600"/>
            </a:xfrm>
            <a:custGeom>
              <a:avLst/>
              <a:gdLst/>
              <a:ahLst/>
              <a:cxnLst/>
              <a:rect l="l" t="t" r="r" b="b"/>
              <a:pathLst>
                <a:path w="2010" h="1978" extrusionOk="0">
                  <a:moveTo>
                    <a:pt x="845" y="1"/>
                  </a:moveTo>
                  <a:cubicBezTo>
                    <a:pt x="827" y="1"/>
                    <a:pt x="808" y="4"/>
                    <a:pt x="792" y="11"/>
                  </a:cubicBezTo>
                  <a:cubicBezTo>
                    <a:pt x="764" y="25"/>
                    <a:pt x="736" y="43"/>
                    <a:pt x="704" y="71"/>
                  </a:cubicBezTo>
                  <a:cubicBezTo>
                    <a:pt x="690" y="99"/>
                    <a:pt x="676" y="131"/>
                    <a:pt x="648" y="173"/>
                  </a:cubicBezTo>
                  <a:cubicBezTo>
                    <a:pt x="634" y="219"/>
                    <a:pt x="616" y="261"/>
                    <a:pt x="602" y="321"/>
                  </a:cubicBezTo>
                  <a:cubicBezTo>
                    <a:pt x="588" y="377"/>
                    <a:pt x="588" y="423"/>
                    <a:pt x="574" y="497"/>
                  </a:cubicBezTo>
                  <a:cubicBezTo>
                    <a:pt x="574" y="553"/>
                    <a:pt x="560" y="627"/>
                    <a:pt x="560" y="701"/>
                  </a:cubicBezTo>
                  <a:lnTo>
                    <a:pt x="528" y="701"/>
                  </a:lnTo>
                  <a:cubicBezTo>
                    <a:pt x="458" y="715"/>
                    <a:pt x="370" y="729"/>
                    <a:pt x="296" y="760"/>
                  </a:cubicBezTo>
                  <a:cubicBezTo>
                    <a:pt x="251" y="774"/>
                    <a:pt x="208" y="789"/>
                    <a:pt x="163" y="817"/>
                  </a:cubicBezTo>
                  <a:cubicBezTo>
                    <a:pt x="120" y="848"/>
                    <a:pt x="75" y="876"/>
                    <a:pt x="47" y="905"/>
                  </a:cubicBezTo>
                  <a:cubicBezTo>
                    <a:pt x="33" y="936"/>
                    <a:pt x="18" y="964"/>
                    <a:pt x="18" y="1024"/>
                  </a:cubicBezTo>
                  <a:cubicBezTo>
                    <a:pt x="1" y="1052"/>
                    <a:pt x="18" y="1080"/>
                    <a:pt x="33" y="1112"/>
                  </a:cubicBezTo>
                  <a:cubicBezTo>
                    <a:pt x="61" y="1186"/>
                    <a:pt x="135" y="1242"/>
                    <a:pt x="194" y="1274"/>
                  </a:cubicBezTo>
                  <a:cubicBezTo>
                    <a:pt x="296" y="1330"/>
                    <a:pt x="426" y="1376"/>
                    <a:pt x="528" y="1404"/>
                  </a:cubicBezTo>
                  <a:lnTo>
                    <a:pt x="528" y="1450"/>
                  </a:lnTo>
                  <a:cubicBezTo>
                    <a:pt x="546" y="1566"/>
                    <a:pt x="546" y="1714"/>
                    <a:pt x="602" y="1830"/>
                  </a:cubicBezTo>
                  <a:cubicBezTo>
                    <a:pt x="616" y="1858"/>
                    <a:pt x="662" y="1946"/>
                    <a:pt x="750" y="1977"/>
                  </a:cubicBezTo>
                  <a:lnTo>
                    <a:pt x="824" y="1977"/>
                  </a:lnTo>
                  <a:cubicBezTo>
                    <a:pt x="838" y="1977"/>
                    <a:pt x="852" y="1960"/>
                    <a:pt x="866" y="1960"/>
                  </a:cubicBezTo>
                  <a:cubicBezTo>
                    <a:pt x="898" y="1946"/>
                    <a:pt x="926" y="1918"/>
                    <a:pt x="954" y="1890"/>
                  </a:cubicBezTo>
                  <a:cubicBezTo>
                    <a:pt x="1028" y="1816"/>
                    <a:pt x="1056" y="1728"/>
                    <a:pt x="1102" y="1654"/>
                  </a:cubicBezTo>
                  <a:cubicBezTo>
                    <a:pt x="1116" y="1608"/>
                    <a:pt x="1130" y="1566"/>
                    <a:pt x="1144" y="1520"/>
                  </a:cubicBezTo>
                  <a:lnTo>
                    <a:pt x="1162" y="1492"/>
                  </a:lnTo>
                  <a:cubicBezTo>
                    <a:pt x="1176" y="1492"/>
                    <a:pt x="1190" y="1506"/>
                    <a:pt x="1204" y="1520"/>
                  </a:cubicBezTo>
                  <a:lnTo>
                    <a:pt x="1232" y="1538"/>
                  </a:lnTo>
                  <a:cubicBezTo>
                    <a:pt x="1264" y="1552"/>
                    <a:pt x="1292" y="1566"/>
                    <a:pt x="1320" y="1594"/>
                  </a:cubicBezTo>
                  <a:cubicBezTo>
                    <a:pt x="1380" y="1640"/>
                    <a:pt x="1468" y="1682"/>
                    <a:pt x="1570" y="1714"/>
                  </a:cubicBezTo>
                  <a:cubicBezTo>
                    <a:pt x="1570" y="1728"/>
                    <a:pt x="1584" y="1728"/>
                    <a:pt x="1601" y="1728"/>
                  </a:cubicBezTo>
                  <a:cubicBezTo>
                    <a:pt x="1629" y="1728"/>
                    <a:pt x="1658" y="1742"/>
                    <a:pt x="1689" y="1742"/>
                  </a:cubicBezTo>
                  <a:cubicBezTo>
                    <a:pt x="1731" y="1728"/>
                    <a:pt x="1777" y="1714"/>
                    <a:pt x="1805" y="1696"/>
                  </a:cubicBezTo>
                  <a:cubicBezTo>
                    <a:pt x="1833" y="1668"/>
                    <a:pt x="1865" y="1626"/>
                    <a:pt x="1879" y="1594"/>
                  </a:cubicBezTo>
                  <a:lnTo>
                    <a:pt x="1879" y="1464"/>
                  </a:lnTo>
                  <a:cubicBezTo>
                    <a:pt x="1865" y="1418"/>
                    <a:pt x="1848" y="1376"/>
                    <a:pt x="1833" y="1330"/>
                  </a:cubicBezTo>
                  <a:cubicBezTo>
                    <a:pt x="1805" y="1302"/>
                    <a:pt x="1791" y="1274"/>
                    <a:pt x="1760" y="1228"/>
                  </a:cubicBezTo>
                  <a:cubicBezTo>
                    <a:pt x="1731" y="1168"/>
                    <a:pt x="1703" y="1126"/>
                    <a:pt x="1658" y="1080"/>
                  </a:cubicBezTo>
                  <a:cubicBezTo>
                    <a:pt x="1672" y="1066"/>
                    <a:pt x="1689" y="1052"/>
                    <a:pt x="1703" y="1052"/>
                  </a:cubicBezTo>
                  <a:lnTo>
                    <a:pt x="1731" y="1038"/>
                  </a:lnTo>
                  <a:cubicBezTo>
                    <a:pt x="1777" y="1010"/>
                    <a:pt x="1805" y="978"/>
                    <a:pt x="1833" y="950"/>
                  </a:cubicBezTo>
                  <a:cubicBezTo>
                    <a:pt x="1879" y="922"/>
                    <a:pt x="1921" y="891"/>
                    <a:pt x="1935" y="862"/>
                  </a:cubicBezTo>
                  <a:cubicBezTo>
                    <a:pt x="1967" y="817"/>
                    <a:pt x="1995" y="774"/>
                    <a:pt x="2009" y="746"/>
                  </a:cubicBezTo>
                  <a:cubicBezTo>
                    <a:pt x="2009" y="701"/>
                    <a:pt x="2009" y="658"/>
                    <a:pt x="1995" y="613"/>
                  </a:cubicBezTo>
                  <a:cubicBezTo>
                    <a:pt x="1981" y="599"/>
                    <a:pt x="1967" y="570"/>
                    <a:pt x="1953" y="553"/>
                  </a:cubicBezTo>
                  <a:cubicBezTo>
                    <a:pt x="1935" y="539"/>
                    <a:pt x="1921" y="525"/>
                    <a:pt x="1893" y="525"/>
                  </a:cubicBezTo>
                  <a:cubicBezTo>
                    <a:pt x="1879" y="511"/>
                    <a:pt x="1865" y="511"/>
                    <a:pt x="1848" y="497"/>
                  </a:cubicBezTo>
                  <a:cubicBezTo>
                    <a:pt x="1833" y="497"/>
                    <a:pt x="1819" y="497"/>
                    <a:pt x="1805" y="483"/>
                  </a:cubicBezTo>
                  <a:lnTo>
                    <a:pt x="1777" y="483"/>
                  </a:lnTo>
                  <a:cubicBezTo>
                    <a:pt x="1717" y="465"/>
                    <a:pt x="1672" y="465"/>
                    <a:pt x="1615" y="465"/>
                  </a:cubicBezTo>
                  <a:lnTo>
                    <a:pt x="1338" y="465"/>
                  </a:lnTo>
                  <a:cubicBezTo>
                    <a:pt x="1320" y="465"/>
                    <a:pt x="1320" y="465"/>
                    <a:pt x="1306" y="483"/>
                  </a:cubicBezTo>
                  <a:cubicBezTo>
                    <a:pt x="1306" y="451"/>
                    <a:pt x="1292" y="437"/>
                    <a:pt x="1278" y="423"/>
                  </a:cubicBezTo>
                  <a:lnTo>
                    <a:pt x="1278" y="409"/>
                  </a:lnTo>
                  <a:cubicBezTo>
                    <a:pt x="1250" y="377"/>
                    <a:pt x="1232" y="335"/>
                    <a:pt x="1204" y="289"/>
                  </a:cubicBezTo>
                  <a:cubicBezTo>
                    <a:pt x="1176" y="247"/>
                    <a:pt x="1144" y="219"/>
                    <a:pt x="1116" y="173"/>
                  </a:cubicBezTo>
                  <a:cubicBezTo>
                    <a:pt x="1088" y="131"/>
                    <a:pt x="1056" y="99"/>
                    <a:pt x="1028" y="71"/>
                  </a:cubicBezTo>
                  <a:cubicBezTo>
                    <a:pt x="986" y="43"/>
                    <a:pt x="954" y="25"/>
                    <a:pt x="912" y="11"/>
                  </a:cubicBezTo>
                  <a:lnTo>
                    <a:pt x="898" y="11"/>
                  </a:lnTo>
                  <a:cubicBezTo>
                    <a:pt x="882" y="4"/>
                    <a:pt x="864" y="1"/>
                    <a:pt x="845"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09" name="Google Shape;7519;p83">
              <a:extLst>
                <a:ext uri="{FF2B5EF4-FFF2-40B4-BE49-F238E27FC236}">
                  <a16:creationId xmlns:a16="http://schemas.microsoft.com/office/drawing/2014/main" id="{F5FC1B27-EA05-FE5D-7103-FBAAA58F019B}"/>
                </a:ext>
              </a:extLst>
            </p:cNvPr>
            <p:cNvSpPr/>
            <p:nvPr/>
          </p:nvSpPr>
          <p:spPr>
            <a:xfrm>
              <a:off x="4265258" y="2429007"/>
              <a:ext cx="11037" cy="47263"/>
            </a:xfrm>
            <a:custGeom>
              <a:avLst/>
              <a:gdLst/>
              <a:ahLst/>
              <a:cxnLst/>
              <a:rect l="l" t="t" r="r" b="b"/>
              <a:pathLst>
                <a:path w="117" h="501" extrusionOk="0">
                  <a:moveTo>
                    <a:pt x="74" y="1"/>
                  </a:moveTo>
                  <a:lnTo>
                    <a:pt x="56" y="15"/>
                  </a:lnTo>
                  <a:cubicBezTo>
                    <a:pt x="56" y="43"/>
                    <a:pt x="42" y="89"/>
                    <a:pt x="28" y="117"/>
                  </a:cubicBezTo>
                  <a:cubicBezTo>
                    <a:pt x="28" y="163"/>
                    <a:pt x="14" y="205"/>
                    <a:pt x="14" y="237"/>
                  </a:cubicBezTo>
                  <a:cubicBezTo>
                    <a:pt x="0" y="307"/>
                    <a:pt x="0" y="395"/>
                    <a:pt x="14" y="469"/>
                  </a:cubicBezTo>
                  <a:cubicBezTo>
                    <a:pt x="14" y="483"/>
                    <a:pt x="28" y="500"/>
                    <a:pt x="42" y="500"/>
                  </a:cubicBezTo>
                  <a:cubicBezTo>
                    <a:pt x="56" y="500"/>
                    <a:pt x="74" y="483"/>
                    <a:pt x="74" y="455"/>
                  </a:cubicBezTo>
                  <a:cubicBezTo>
                    <a:pt x="56" y="395"/>
                    <a:pt x="56" y="325"/>
                    <a:pt x="74" y="251"/>
                  </a:cubicBezTo>
                  <a:cubicBezTo>
                    <a:pt x="74" y="177"/>
                    <a:pt x="88" y="103"/>
                    <a:pt x="116" y="29"/>
                  </a:cubicBezTo>
                  <a:lnTo>
                    <a:pt x="116" y="1"/>
                  </a:ln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0" name="Google Shape;7520;p83">
              <a:extLst>
                <a:ext uri="{FF2B5EF4-FFF2-40B4-BE49-F238E27FC236}">
                  <a16:creationId xmlns:a16="http://schemas.microsoft.com/office/drawing/2014/main" id="{B0230CA3-0521-EC56-0D55-4974F125F02E}"/>
                </a:ext>
              </a:extLst>
            </p:cNvPr>
            <p:cNvSpPr/>
            <p:nvPr/>
          </p:nvSpPr>
          <p:spPr>
            <a:xfrm>
              <a:off x="4218089" y="2492779"/>
              <a:ext cx="27641" cy="13679"/>
            </a:xfrm>
            <a:custGeom>
              <a:avLst/>
              <a:gdLst/>
              <a:ahLst/>
              <a:cxnLst/>
              <a:rect l="l" t="t" r="r" b="b"/>
              <a:pathLst>
                <a:path w="293" h="145" extrusionOk="0">
                  <a:moveTo>
                    <a:pt x="250" y="0"/>
                  </a:moveTo>
                  <a:cubicBezTo>
                    <a:pt x="222" y="14"/>
                    <a:pt x="176" y="14"/>
                    <a:pt x="134" y="28"/>
                  </a:cubicBezTo>
                  <a:cubicBezTo>
                    <a:pt x="88" y="42"/>
                    <a:pt x="60" y="57"/>
                    <a:pt x="15" y="88"/>
                  </a:cubicBezTo>
                  <a:cubicBezTo>
                    <a:pt x="1" y="88"/>
                    <a:pt x="1" y="116"/>
                    <a:pt x="15" y="130"/>
                  </a:cubicBezTo>
                  <a:cubicBezTo>
                    <a:pt x="15" y="130"/>
                    <a:pt x="15" y="144"/>
                    <a:pt x="29" y="144"/>
                  </a:cubicBezTo>
                  <a:lnTo>
                    <a:pt x="60" y="144"/>
                  </a:lnTo>
                  <a:cubicBezTo>
                    <a:pt x="88" y="116"/>
                    <a:pt x="103" y="102"/>
                    <a:pt x="134" y="88"/>
                  </a:cubicBezTo>
                  <a:cubicBezTo>
                    <a:pt x="162" y="88"/>
                    <a:pt x="176" y="71"/>
                    <a:pt x="205" y="71"/>
                  </a:cubicBezTo>
                  <a:cubicBezTo>
                    <a:pt x="222" y="71"/>
                    <a:pt x="236" y="71"/>
                    <a:pt x="264" y="57"/>
                  </a:cubicBezTo>
                  <a:cubicBezTo>
                    <a:pt x="278" y="57"/>
                    <a:pt x="292" y="42"/>
                    <a:pt x="278" y="28"/>
                  </a:cubicBezTo>
                  <a:cubicBezTo>
                    <a:pt x="278" y="14"/>
                    <a:pt x="264" y="0"/>
                    <a:pt x="250" y="0"/>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1" name="Google Shape;7521;p83">
              <a:extLst>
                <a:ext uri="{FF2B5EF4-FFF2-40B4-BE49-F238E27FC236}">
                  <a16:creationId xmlns:a16="http://schemas.microsoft.com/office/drawing/2014/main" id="{C2ED7A57-574E-4026-1421-01B9C39FE033}"/>
                </a:ext>
              </a:extLst>
            </p:cNvPr>
            <p:cNvSpPr/>
            <p:nvPr/>
          </p:nvSpPr>
          <p:spPr>
            <a:xfrm>
              <a:off x="4259598" y="2549193"/>
              <a:ext cx="9717" cy="29245"/>
            </a:xfrm>
            <a:custGeom>
              <a:avLst/>
              <a:gdLst/>
              <a:ahLst/>
              <a:cxnLst/>
              <a:rect l="l" t="t" r="r" b="b"/>
              <a:pathLst>
                <a:path w="103" h="310" extrusionOk="0">
                  <a:moveTo>
                    <a:pt x="28" y="0"/>
                  </a:moveTo>
                  <a:cubicBezTo>
                    <a:pt x="14" y="0"/>
                    <a:pt x="0" y="18"/>
                    <a:pt x="0" y="32"/>
                  </a:cubicBezTo>
                  <a:cubicBezTo>
                    <a:pt x="0" y="120"/>
                    <a:pt x="14" y="208"/>
                    <a:pt x="46" y="282"/>
                  </a:cubicBezTo>
                  <a:cubicBezTo>
                    <a:pt x="46" y="296"/>
                    <a:pt x="60" y="310"/>
                    <a:pt x="74" y="310"/>
                  </a:cubicBezTo>
                  <a:cubicBezTo>
                    <a:pt x="102" y="296"/>
                    <a:pt x="102" y="282"/>
                    <a:pt x="102" y="264"/>
                  </a:cubicBezTo>
                  <a:cubicBezTo>
                    <a:pt x="88" y="222"/>
                    <a:pt x="74" y="194"/>
                    <a:pt x="74" y="148"/>
                  </a:cubicBezTo>
                  <a:cubicBezTo>
                    <a:pt x="74" y="106"/>
                    <a:pt x="60" y="74"/>
                    <a:pt x="60" y="32"/>
                  </a:cubicBezTo>
                  <a:cubicBezTo>
                    <a:pt x="60" y="18"/>
                    <a:pt x="46" y="0"/>
                    <a:pt x="28" y="0"/>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2" name="Google Shape;7522;p83">
              <a:extLst>
                <a:ext uri="{FF2B5EF4-FFF2-40B4-BE49-F238E27FC236}">
                  <a16:creationId xmlns:a16="http://schemas.microsoft.com/office/drawing/2014/main" id="{A0555008-45E0-B0B2-F50E-F7D4043E6427}"/>
                </a:ext>
              </a:extLst>
            </p:cNvPr>
            <p:cNvSpPr/>
            <p:nvPr/>
          </p:nvSpPr>
          <p:spPr>
            <a:xfrm>
              <a:off x="4324596" y="2543816"/>
              <a:ext cx="26320" cy="22075"/>
            </a:xfrm>
            <a:custGeom>
              <a:avLst/>
              <a:gdLst/>
              <a:ahLst/>
              <a:cxnLst/>
              <a:rect l="l" t="t" r="r" b="b"/>
              <a:pathLst>
                <a:path w="279" h="234" extrusionOk="0">
                  <a:moveTo>
                    <a:pt x="15" y="1"/>
                  </a:moveTo>
                  <a:cubicBezTo>
                    <a:pt x="1" y="1"/>
                    <a:pt x="1" y="15"/>
                    <a:pt x="1" y="29"/>
                  </a:cubicBezTo>
                  <a:cubicBezTo>
                    <a:pt x="29" y="75"/>
                    <a:pt x="75" y="117"/>
                    <a:pt x="117" y="145"/>
                  </a:cubicBezTo>
                  <a:cubicBezTo>
                    <a:pt x="131" y="163"/>
                    <a:pt x="148" y="177"/>
                    <a:pt x="177" y="191"/>
                  </a:cubicBezTo>
                  <a:cubicBezTo>
                    <a:pt x="191" y="205"/>
                    <a:pt x="219" y="219"/>
                    <a:pt x="250" y="219"/>
                  </a:cubicBezTo>
                  <a:lnTo>
                    <a:pt x="250" y="233"/>
                  </a:lnTo>
                  <a:cubicBezTo>
                    <a:pt x="264" y="233"/>
                    <a:pt x="264" y="219"/>
                    <a:pt x="264" y="219"/>
                  </a:cubicBezTo>
                  <a:cubicBezTo>
                    <a:pt x="279" y="219"/>
                    <a:pt x="279" y="219"/>
                    <a:pt x="279" y="205"/>
                  </a:cubicBezTo>
                  <a:lnTo>
                    <a:pt x="279" y="191"/>
                  </a:lnTo>
                  <a:cubicBezTo>
                    <a:pt x="279" y="177"/>
                    <a:pt x="264" y="177"/>
                    <a:pt x="264" y="177"/>
                  </a:cubicBezTo>
                  <a:cubicBezTo>
                    <a:pt x="250" y="177"/>
                    <a:pt x="250" y="177"/>
                    <a:pt x="236" y="163"/>
                  </a:cubicBezTo>
                  <a:cubicBezTo>
                    <a:pt x="205" y="163"/>
                    <a:pt x="177" y="131"/>
                    <a:pt x="148" y="117"/>
                  </a:cubicBezTo>
                  <a:cubicBezTo>
                    <a:pt x="117" y="103"/>
                    <a:pt x="103" y="75"/>
                    <a:pt x="75" y="57"/>
                  </a:cubicBezTo>
                  <a:cubicBezTo>
                    <a:pt x="60" y="43"/>
                    <a:pt x="60" y="29"/>
                    <a:pt x="43" y="1"/>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3" name="Google Shape;7523;p83">
              <a:extLst>
                <a:ext uri="{FF2B5EF4-FFF2-40B4-BE49-F238E27FC236}">
                  <a16:creationId xmlns:a16="http://schemas.microsoft.com/office/drawing/2014/main" id="{0A167198-CAA2-4227-AA78-EA3336916BC2}"/>
                </a:ext>
              </a:extLst>
            </p:cNvPr>
            <p:cNvSpPr/>
            <p:nvPr/>
          </p:nvSpPr>
          <p:spPr>
            <a:xfrm>
              <a:off x="3381503" y="2817583"/>
              <a:ext cx="76130" cy="59527"/>
            </a:xfrm>
            <a:custGeom>
              <a:avLst/>
              <a:gdLst/>
              <a:ahLst/>
              <a:cxnLst/>
              <a:rect l="l" t="t" r="r" b="b"/>
              <a:pathLst>
                <a:path w="807" h="631" extrusionOk="0">
                  <a:moveTo>
                    <a:pt x="33" y="1"/>
                  </a:moveTo>
                  <a:cubicBezTo>
                    <a:pt x="15" y="1"/>
                    <a:pt x="1" y="15"/>
                    <a:pt x="1" y="15"/>
                  </a:cubicBezTo>
                  <a:lnTo>
                    <a:pt x="1" y="75"/>
                  </a:lnTo>
                  <a:lnTo>
                    <a:pt x="1" y="205"/>
                  </a:lnTo>
                  <a:cubicBezTo>
                    <a:pt x="15" y="265"/>
                    <a:pt x="47" y="321"/>
                    <a:pt x="89" y="381"/>
                  </a:cubicBezTo>
                  <a:cubicBezTo>
                    <a:pt x="103" y="409"/>
                    <a:pt x="135" y="441"/>
                    <a:pt x="149" y="455"/>
                  </a:cubicBezTo>
                  <a:lnTo>
                    <a:pt x="191" y="497"/>
                  </a:lnTo>
                  <a:cubicBezTo>
                    <a:pt x="208" y="514"/>
                    <a:pt x="222" y="514"/>
                    <a:pt x="237" y="529"/>
                  </a:cubicBezTo>
                  <a:lnTo>
                    <a:pt x="296" y="557"/>
                  </a:lnTo>
                  <a:cubicBezTo>
                    <a:pt x="310" y="571"/>
                    <a:pt x="324" y="571"/>
                    <a:pt x="339" y="585"/>
                  </a:cubicBezTo>
                  <a:cubicBezTo>
                    <a:pt x="367" y="602"/>
                    <a:pt x="412" y="602"/>
                    <a:pt x="441" y="616"/>
                  </a:cubicBezTo>
                  <a:cubicBezTo>
                    <a:pt x="486" y="616"/>
                    <a:pt x="514" y="631"/>
                    <a:pt x="543" y="631"/>
                  </a:cubicBezTo>
                  <a:cubicBezTo>
                    <a:pt x="574" y="631"/>
                    <a:pt x="602" y="616"/>
                    <a:pt x="631" y="616"/>
                  </a:cubicBezTo>
                  <a:cubicBezTo>
                    <a:pt x="690" y="602"/>
                    <a:pt x="736" y="585"/>
                    <a:pt x="764" y="571"/>
                  </a:cubicBezTo>
                  <a:lnTo>
                    <a:pt x="792" y="543"/>
                  </a:lnTo>
                  <a:cubicBezTo>
                    <a:pt x="806" y="543"/>
                    <a:pt x="806" y="529"/>
                    <a:pt x="806" y="529"/>
                  </a:cubicBezTo>
                  <a:lnTo>
                    <a:pt x="806" y="514"/>
                  </a:lnTo>
                  <a:cubicBezTo>
                    <a:pt x="806" y="497"/>
                    <a:pt x="792" y="497"/>
                    <a:pt x="778" y="497"/>
                  </a:cubicBezTo>
                  <a:lnTo>
                    <a:pt x="778" y="514"/>
                  </a:lnTo>
                  <a:cubicBezTo>
                    <a:pt x="764" y="514"/>
                    <a:pt x="750" y="514"/>
                    <a:pt x="750" y="529"/>
                  </a:cubicBezTo>
                  <a:cubicBezTo>
                    <a:pt x="718" y="543"/>
                    <a:pt x="676" y="543"/>
                    <a:pt x="631" y="557"/>
                  </a:cubicBezTo>
                  <a:lnTo>
                    <a:pt x="543" y="557"/>
                  </a:lnTo>
                  <a:cubicBezTo>
                    <a:pt x="514" y="557"/>
                    <a:pt x="486" y="557"/>
                    <a:pt x="455" y="543"/>
                  </a:cubicBezTo>
                  <a:cubicBezTo>
                    <a:pt x="426" y="543"/>
                    <a:pt x="398" y="529"/>
                    <a:pt x="367" y="514"/>
                  </a:cubicBezTo>
                  <a:cubicBezTo>
                    <a:pt x="353" y="514"/>
                    <a:pt x="339" y="497"/>
                    <a:pt x="324" y="497"/>
                  </a:cubicBezTo>
                  <a:lnTo>
                    <a:pt x="279" y="469"/>
                  </a:lnTo>
                  <a:cubicBezTo>
                    <a:pt x="265" y="469"/>
                    <a:pt x="251" y="455"/>
                    <a:pt x="237" y="441"/>
                  </a:cubicBezTo>
                  <a:cubicBezTo>
                    <a:pt x="222" y="427"/>
                    <a:pt x="208" y="427"/>
                    <a:pt x="208" y="409"/>
                  </a:cubicBezTo>
                  <a:cubicBezTo>
                    <a:pt x="177" y="395"/>
                    <a:pt x="149" y="367"/>
                    <a:pt x="135" y="339"/>
                  </a:cubicBezTo>
                  <a:cubicBezTo>
                    <a:pt x="89" y="293"/>
                    <a:pt x="75" y="233"/>
                    <a:pt x="61" y="191"/>
                  </a:cubicBezTo>
                  <a:cubicBezTo>
                    <a:pt x="47" y="145"/>
                    <a:pt x="47" y="103"/>
                    <a:pt x="47" y="75"/>
                  </a:cubicBezTo>
                  <a:lnTo>
                    <a:pt x="47" y="29"/>
                  </a:lnTo>
                  <a:cubicBezTo>
                    <a:pt x="47" y="15"/>
                    <a:pt x="33" y="15"/>
                    <a:pt x="33"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4" name="Google Shape;7524;p83">
              <a:extLst>
                <a:ext uri="{FF2B5EF4-FFF2-40B4-BE49-F238E27FC236}">
                  <a16:creationId xmlns:a16="http://schemas.microsoft.com/office/drawing/2014/main" id="{1CCB9EA9-30A1-0532-F8F5-C02E4DBEA2F1}"/>
                </a:ext>
              </a:extLst>
            </p:cNvPr>
            <p:cNvSpPr/>
            <p:nvPr/>
          </p:nvSpPr>
          <p:spPr>
            <a:xfrm>
              <a:off x="3598574" y="2715038"/>
              <a:ext cx="102639" cy="142827"/>
            </a:xfrm>
            <a:custGeom>
              <a:avLst/>
              <a:gdLst/>
              <a:ahLst/>
              <a:cxnLst/>
              <a:rect l="l" t="t" r="r" b="b"/>
              <a:pathLst>
                <a:path w="1088" h="1514" extrusionOk="0">
                  <a:moveTo>
                    <a:pt x="479" y="1"/>
                  </a:moveTo>
                  <a:cubicBezTo>
                    <a:pt x="477" y="1"/>
                    <a:pt x="474" y="1"/>
                    <a:pt x="472" y="1"/>
                  </a:cubicBezTo>
                  <a:cubicBezTo>
                    <a:pt x="0" y="19"/>
                    <a:pt x="472" y="1014"/>
                    <a:pt x="560" y="1162"/>
                  </a:cubicBezTo>
                  <a:cubicBezTo>
                    <a:pt x="620" y="1251"/>
                    <a:pt x="824" y="1514"/>
                    <a:pt x="961" y="1514"/>
                  </a:cubicBezTo>
                  <a:cubicBezTo>
                    <a:pt x="1024" y="1514"/>
                    <a:pt x="1073" y="1459"/>
                    <a:pt x="1087" y="1306"/>
                  </a:cubicBezTo>
                  <a:cubicBezTo>
                    <a:pt x="1087" y="1306"/>
                    <a:pt x="941" y="1"/>
                    <a:pt x="479"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5" name="Google Shape;7525;p83">
              <a:extLst>
                <a:ext uri="{FF2B5EF4-FFF2-40B4-BE49-F238E27FC236}">
                  <a16:creationId xmlns:a16="http://schemas.microsoft.com/office/drawing/2014/main" id="{92E9ADEF-A273-D501-D87E-CE3E6F3A9CB6}"/>
                </a:ext>
              </a:extLst>
            </p:cNvPr>
            <p:cNvSpPr/>
            <p:nvPr/>
          </p:nvSpPr>
          <p:spPr>
            <a:xfrm>
              <a:off x="3293297" y="2586267"/>
              <a:ext cx="184430" cy="55659"/>
            </a:xfrm>
            <a:custGeom>
              <a:avLst/>
              <a:gdLst/>
              <a:ahLst/>
              <a:cxnLst/>
              <a:rect l="l" t="t" r="r" b="b"/>
              <a:pathLst>
                <a:path w="1955" h="590" extrusionOk="0">
                  <a:moveTo>
                    <a:pt x="1290" y="1"/>
                  </a:moveTo>
                  <a:cubicBezTo>
                    <a:pt x="893" y="1"/>
                    <a:pt x="440" y="121"/>
                    <a:pt x="440" y="121"/>
                  </a:cubicBezTo>
                  <a:cubicBezTo>
                    <a:pt x="0" y="328"/>
                    <a:pt x="598" y="532"/>
                    <a:pt x="760" y="560"/>
                  </a:cubicBezTo>
                  <a:cubicBezTo>
                    <a:pt x="811" y="572"/>
                    <a:pt x="978" y="589"/>
                    <a:pt x="1168" y="589"/>
                  </a:cubicBezTo>
                  <a:cubicBezTo>
                    <a:pt x="1522" y="589"/>
                    <a:pt x="1955" y="527"/>
                    <a:pt x="1861" y="240"/>
                  </a:cubicBezTo>
                  <a:cubicBezTo>
                    <a:pt x="1801" y="56"/>
                    <a:pt x="1558" y="1"/>
                    <a:pt x="1290"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6" name="Google Shape;7526;p83">
              <a:extLst>
                <a:ext uri="{FF2B5EF4-FFF2-40B4-BE49-F238E27FC236}">
                  <a16:creationId xmlns:a16="http://schemas.microsoft.com/office/drawing/2014/main" id="{F32D6D1A-B8CC-2584-F8C8-D9501051F9EF}"/>
                </a:ext>
              </a:extLst>
            </p:cNvPr>
            <p:cNvSpPr/>
            <p:nvPr/>
          </p:nvSpPr>
          <p:spPr>
            <a:xfrm>
              <a:off x="3406408" y="2702774"/>
              <a:ext cx="134148" cy="129808"/>
            </a:xfrm>
            <a:custGeom>
              <a:avLst/>
              <a:gdLst/>
              <a:ahLst/>
              <a:cxnLst/>
              <a:rect l="l" t="t" r="r" b="b"/>
              <a:pathLst>
                <a:path w="1422" h="1376" extrusionOk="0">
                  <a:moveTo>
                    <a:pt x="1394" y="1"/>
                  </a:moveTo>
                  <a:cubicBezTo>
                    <a:pt x="1394" y="1"/>
                    <a:pt x="1365" y="43"/>
                    <a:pt x="1334" y="103"/>
                  </a:cubicBezTo>
                  <a:cubicBezTo>
                    <a:pt x="1292" y="163"/>
                    <a:pt x="1246" y="265"/>
                    <a:pt x="1176" y="367"/>
                  </a:cubicBezTo>
                  <a:cubicBezTo>
                    <a:pt x="1102" y="469"/>
                    <a:pt x="1028" y="602"/>
                    <a:pt x="926" y="718"/>
                  </a:cubicBezTo>
                  <a:cubicBezTo>
                    <a:pt x="912" y="747"/>
                    <a:pt x="880" y="778"/>
                    <a:pt x="852" y="806"/>
                  </a:cubicBezTo>
                  <a:cubicBezTo>
                    <a:pt x="824" y="835"/>
                    <a:pt x="792" y="866"/>
                    <a:pt x="764" y="880"/>
                  </a:cubicBezTo>
                  <a:cubicBezTo>
                    <a:pt x="750" y="880"/>
                    <a:pt x="736" y="894"/>
                    <a:pt x="718" y="894"/>
                  </a:cubicBezTo>
                  <a:lnTo>
                    <a:pt x="704" y="880"/>
                  </a:lnTo>
                  <a:lnTo>
                    <a:pt x="676" y="866"/>
                  </a:lnTo>
                  <a:cubicBezTo>
                    <a:pt x="662" y="852"/>
                    <a:pt x="630" y="820"/>
                    <a:pt x="602" y="778"/>
                  </a:cubicBezTo>
                  <a:cubicBezTo>
                    <a:pt x="560" y="718"/>
                    <a:pt x="514" y="645"/>
                    <a:pt x="440" y="588"/>
                  </a:cubicBezTo>
                  <a:cubicBezTo>
                    <a:pt x="412" y="557"/>
                    <a:pt x="352" y="528"/>
                    <a:pt x="310" y="528"/>
                  </a:cubicBezTo>
                  <a:cubicBezTo>
                    <a:pt x="250" y="528"/>
                    <a:pt x="208" y="557"/>
                    <a:pt x="177" y="571"/>
                  </a:cubicBezTo>
                  <a:cubicBezTo>
                    <a:pt x="103" y="630"/>
                    <a:pt x="60" y="690"/>
                    <a:pt x="32" y="778"/>
                  </a:cubicBezTo>
                  <a:cubicBezTo>
                    <a:pt x="1" y="852"/>
                    <a:pt x="1" y="922"/>
                    <a:pt x="32" y="996"/>
                  </a:cubicBezTo>
                  <a:cubicBezTo>
                    <a:pt x="60" y="1116"/>
                    <a:pt x="120" y="1218"/>
                    <a:pt x="162" y="1274"/>
                  </a:cubicBezTo>
                  <a:cubicBezTo>
                    <a:pt x="208" y="1334"/>
                    <a:pt x="236" y="1362"/>
                    <a:pt x="236" y="1362"/>
                  </a:cubicBezTo>
                  <a:cubicBezTo>
                    <a:pt x="236" y="1371"/>
                    <a:pt x="240" y="1375"/>
                    <a:pt x="243" y="1375"/>
                  </a:cubicBezTo>
                  <a:cubicBezTo>
                    <a:pt x="247" y="1375"/>
                    <a:pt x="250" y="1371"/>
                    <a:pt x="250" y="1362"/>
                  </a:cubicBezTo>
                  <a:cubicBezTo>
                    <a:pt x="264" y="1362"/>
                    <a:pt x="264" y="1348"/>
                    <a:pt x="250" y="1348"/>
                  </a:cubicBezTo>
                  <a:cubicBezTo>
                    <a:pt x="250" y="1348"/>
                    <a:pt x="236" y="1320"/>
                    <a:pt x="191" y="1260"/>
                  </a:cubicBezTo>
                  <a:cubicBezTo>
                    <a:pt x="177" y="1218"/>
                    <a:pt x="148" y="1186"/>
                    <a:pt x="134" y="1144"/>
                  </a:cubicBezTo>
                  <a:cubicBezTo>
                    <a:pt x="103" y="1098"/>
                    <a:pt x="89" y="1042"/>
                    <a:pt x="75" y="982"/>
                  </a:cubicBezTo>
                  <a:cubicBezTo>
                    <a:pt x="60" y="922"/>
                    <a:pt x="60" y="852"/>
                    <a:pt x="89" y="792"/>
                  </a:cubicBezTo>
                  <a:cubicBezTo>
                    <a:pt x="103" y="733"/>
                    <a:pt x="162" y="676"/>
                    <a:pt x="208" y="630"/>
                  </a:cubicBezTo>
                  <a:cubicBezTo>
                    <a:pt x="231" y="619"/>
                    <a:pt x="263" y="599"/>
                    <a:pt x="291" y="599"/>
                  </a:cubicBezTo>
                  <a:cubicBezTo>
                    <a:pt x="298" y="599"/>
                    <a:pt x="304" y="600"/>
                    <a:pt x="310" y="602"/>
                  </a:cubicBezTo>
                  <a:cubicBezTo>
                    <a:pt x="338" y="602"/>
                    <a:pt x="367" y="602"/>
                    <a:pt x="398" y="630"/>
                  </a:cubicBezTo>
                  <a:cubicBezTo>
                    <a:pt x="454" y="690"/>
                    <a:pt x="500" y="764"/>
                    <a:pt x="542" y="820"/>
                  </a:cubicBezTo>
                  <a:cubicBezTo>
                    <a:pt x="574" y="866"/>
                    <a:pt x="602" y="894"/>
                    <a:pt x="648" y="922"/>
                  </a:cubicBezTo>
                  <a:lnTo>
                    <a:pt x="676" y="940"/>
                  </a:lnTo>
                  <a:lnTo>
                    <a:pt x="676" y="954"/>
                  </a:lnTo>
                  <a:lnTo>
                    <a:pt x="718" y="954"/>
                  </a:lnTo>
                  <a:cubicBezTo>
                    <a:pt x="728" y="958"/>
                    <a:pt x="737" y="960"/>
                    <a:pt x="745" y="960"/>
                  </a:cubicBezTo>
                  <a:cubicBezTo>
                    <a:pt x="765" y="960"/>
                    <a:pt x="782" y="950"/>
                    <a:pt x="792" y="940"/>
                  </a:cubicBezTo>
                  <a:cubicBezTo>
                    <a:pt x="838" y="908"/>
                    <a:pt x="866" y="880"/>
                    <a:pt x="894" y="852"/>
                  </a:cubicBezTo>
                  <a:lnTo>
                    <a:pt x="982" y="764"/>
                  </a:lnTo>
                  <a:cubicBezTo>
                    <a:pt x="1028" y="690"/>
                    <a:pt x="1070" y="630"/>
                    <a:pt x="1116" y="571"/>
                  </a:cubicBezTo>
                  <a:cubicBezTo>
                    <a:pt x="1158" y="514"/>
                    <a:pt x="1190" y="455"/>
                    <a:pt x="1218" y="395"/>
                  </a:cubicBezTo>
                  <a:cubicBezTo>
                    <a:pt x="1292" y="279"/>
                    <a:pt x="1334" y="191"/>
                    <a:pt x="1365" y="117"/>
                  </a:cubicBezTo>
                  <a:cubicBezTo>
                    <a:pt x="1394" y="61"/>
                    <a:pt x="1422" y="15"/>
                    <a:pt x="1422" y="15"/>
                  </a:cubicBezTo>
                  <a:cubicBezTo>
                    <a:pt x="1422" y="15"/>
                    <a:pt x="1422" y="1"/>
                    <a:pt x="1408"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7" name="Google Shape;7527;p83">
              <a:extLst>
                <a:ext uri="{FF2B5EF4-FFF2-40B4-BE49-F238E27FC236}">
                  <a16:creationId xmlns:a16="http://schemas.microsoft.com/office/drawing/2014/main" id="{F42CA137-BC7C-81CA-0E61-BA1DBFD82816}"/>
                </a:ext>
              </a:extLst>
            </p:cNvPr>
            <p:cNvSpPr/>
            <p:nvPr/>
          </p:nvSpPr>
          <p:spPr>
            <a:xfrm>
              <a:off x="3294618" y="2660039"/>
              <a:ext cx="113205" cy="100564"/>
            </a:xfrm>
            <a:custGeom>
              <a:avLst/>
              <a:gdLst/>
              <a:ahLst/>
              <a:cxnLst/>
              <a:rect l="l" t="t" r="r" b="b"/>
              <a:pathLst>
                <a:path w="1200" h="1066" extrusionOk="0">
                  <a:moveTo>
                    <a:pt x="514" y="0"/>
                  </a:moveTo>
                  <a:cubicBezTo>
                    <a:pt x="454" y="0"/>
                    <a:pt x="394" y="14"/>
                    <a:pt x="338" y="42"/>
                  </a:cubicBezTo>
                  <a:cubicBezTo>
                    <a:pt x="278" y="56"/>
                    <a:pt x="232" y="88"/>
                    <a:pt x="190" y="116"/>
                  </a:cubicBezTo>
                  <a:cubicBezTo>
                    <a:pt x="176" y="130"/>
                    <a:pt x="144" y="144"/>
                    <a:pt x="130" y="162"/>
                  </a:cubicBezTo>
                  <a:cubicBezTo>
                    <a:pt x="116" y="176"/>
                    <a:pt x="102" y="190"/>
                    <a:pt x="88" y="218"/>
                  </a:cubicBezTo>
                  <a:cubicBezTo>
                    <a:pt x="74" y="250"/>
                    <a:pt x="42" y="278"/>
                    <a:pt x="28" y="306"/>
                  </a:cubicBezTo>
                  <a:cubicBezTo>
                    <a:pt x="14" y="320"/>
                    <a:pt x="14" y="352"/>
                    <a:pt x="14" y="366"/>
                  </a:cubicBezTo>
                  <a:lnTo>
                    <a:pt x="0" y="380"/>
                  </a:lnTo>
                  <a:cubicBezTo>
                    <a:pt x="0" y="394"/>
                    <a:pt x="0" y="408"/>
                    <a:pt x="14" y="426"/>
                  </a:cubicBezTo>
                  <a:cubicBezTo>
                    <a:pt x="28" y="426"/>
                    <a:pt x="42" y="426"/>
                    <a:pt x="42" y="408"/>
                  </a:cubicBezTo>
                  <a:lnTo>
                    <a:pt x="57" y="394"/>
                  </a:lnTo>
                  <a:cubicBezTo>
                    <a:pt x="57" y="380"/>
                    <a:pt x="74" y="352"/>
                    <a:pt x="88" y="338"/>
                  </a:cubicBezTo>
                  <a:cubicBezTo>
                    <a:pt x="102" y="320"/>
                    <a:pt x="130" y="292"/>
                    <a:pt x="144" y="264"/>
                  </a:cubicBezTo>
                  <a:lnTo>
                    <a:pt x="190" y="218"/>
                  </a:lnTo>
                  <a:cubicBezTo>
                    <a:pt x="204" y="218"/>
                    <a:pt x="218" y="204"/>
                    <a:pt x="250" y="190"/>
                  </a:cubicBezTo>
                  <a:cubicBezTo>
                    <a:pt x="278" y="176"/>
                    <a:pt x="320" y="144"/>
                    <a:pt x="366" y="130"/>
                  </a:cubicBezTo>
                  <a:cubicBezTo>
                    <a:pt x="396" y="120"/>
                    <a:pt x="435" y="110"/>
                    <a:pt x="476" y="110"/>
                  </a:cubicBezTo>
                  <a:cubicBezTo>
                    <a:pt x="493" y="110"/>
                    <a:pt x="510" y="112"/>
                    <a:pt x="528" y="116"/>
                  </a:cubicBezTo>
                  <a:cubicBezTo>
                    <a:pt x="541" y="114"/>
                    <a:pt x="555" y="113"/>
                    <a:pt x="569" y="113"/>
                  </a:cubicBezTo>
                  <a:cubicBezTo>
                    <a:pt x="660" y="113"/>
                    <a:pt x="758" y="152"/>
                    <a:pt x="834" y="204"/>
                  </a:cubicBezTo>
                  <a:cubicBezTo>
                    <a:pt x="894" y="232"/>
                    <a:pt x="936" y="278"/>
                    <a:pt x="968" y="320"/>
                  </a:cubicBezTo>
                  <a:cubicBezTo>
                    <a:pt x="1010" y="366"/>
                    <a:pt x="1041" y="408"/>
                    <a:pt x="1056" y="454"/>
                  </a:cubicBezTo>
                  <a:cubicBezTo>
                    <a:pt x="1098" y="556"/>
                    <a:pt x="1112" y="658"/>
                    <a:pt x="1098" y="746"/>
                  </a:cubicBezTo>
                  <a:cubicBezTo>
                    <a:pt x="1098" y="792"/>
                    <a:pt x="1084" y="834"/>
                    <a:pt x="1070" y="865"/>
                  </a:cubicBezTo>
                  <a:cubicBezTo>
                    <a:pt x="1056" y="894"/>
                    <a:pt x="1041" y="922"/>
                    <a:pt x="1024" y="953"/>
                  </a:cubicBezTo>
                  <a:cubicBezTo>
                    <a:pt x="1010" y="981"/>
                    <a:pt x="996" y="996"/>
                    <a:pt x="996" y="996"/>
                  </a:cubicBezTo>
                  <a:cubicBezTo>
                    <a:pt x="982" y="1010"/>
                    <a:pt x="982" y="1024"/>
                    <a:pt x="982" y="1024"/>
                  </a:cubicBezTo>
                  <a:cubicBezTo>
                    <a:pt x="968" y="1024"/>
                    <a:pt x="982" y="1041"/>
                    <a:pt x="982" y="1055"/>
                  </a:cubicBezTo>
                  <a:cubicBezTo>
                    <a:pt x="989" y="1062"/>
                    <a:pt x="996" y="1066"/>
                    <a:pt x="1003" y="1066"/>
                  </a:cubicBezTo>
                  <a:cubicBezTo>
                    <a:pt x="1010" y="1066"/>
                    <a:pt x="1017" y="1062"/>
                    <a:pt x="1024" y="1055"/>
                  </a:cubicBezTo>
                  <a:lnTo>
                    <a:pt x="1041" y="1041"/>
                  </a:lnTo>
                  <a:cubicBezTo>
                    <a:pt x="1041" y="1024"/>
                    <a:pt x="1070" y="1010"/>
                    <a:pt x="1084" y="981"/>
                  </a:cubicBezTo>
                  <a:cubicBezTo>
                    <a:pt x="1098" y="967"/>
                    <a:pt x="1112" y="936"/>
                    <a:pt x="1129" y="894"/>
                  </a:cubicBezTo>
                  <a:cubicBezTo>
                    <a:pt x="1143" y="879"/>
                    <a:pt x="1158" y="848"/>
                    <a:pt x="1158" y="834"/>
                  </a:cubicBezTo>
                  <a:cubicBezTo>
                    <a:pt x="1172" y="806"/>
                    <a:pt x="1172" y="792"/>
                    <a:pt x="1172" y="760"/>
                  </a:cubicBezTo>
                  <a:cubicBezTo>
                    <a:pt x="1200" y="658"/>
                    <a:pt x="1200" y="542"/>
                    <a:pt x="1143" y="426"/>
                  </a:cubicBezTo>
                  <a:cubicBezTo>
                    <a:pt x="1129" y="366"/>
                    <a:pt x="1098" y="306"/>
                    <a:pt x="1056" y="250"/>
                  </a:cubicBezTo>
                  <a:cubicBezTo>
                    <a:pt x="1010" y="190"/>
                    <a:pt x="954" y="144"/>
                    <a:pt x="908" y="116"/>
                  </a:cubicBezTo>
                  <a:cubicBezTo>
                    <a:pt x="848" y="74"/>
                    <a:pt x="778" y="42"/>
                    <a:pt x="718" y="28"/>
                  </a:cubicBezTo>
                  <a:cubicBezTo>
                    <a:pt x="644" y="0"/>
                    <a:pt x="584" y="0"/>
                    <a:pt x="514"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8" name="Google Shape;7528;p83">
              <a:extLst>
                <a:ext uri="{FF2B5EF4-FFF2-40B4-BE49-F238E27FC236}">
                  <a16:creationId xmlns:a16="http://schemas.microsoft.com/office/drawing/2014/main" id="{9FF3F828-8C40-63FA-8518-DB0CBD15F2AE}"/>
                </a:ext>
              </a:extLst>
            </p:cNvPr>
            <p:cNvSpPr/>
            <p:nvPr/>
          </p:nvSpPr>
          <p:spPr>
            <a:xfrm>
              <a:off x="3278015" y="2665700"/>
              <a:ext cx="27641" cy="24150"/>
            </a:xfrm>
            <a:custGeom>
              <a:avLst/>
              <a:gdLst/>
              <a:ahLst/>
              <a:cxnLst/>
              <a:rect l="l" t="t" r="r" b="b"/>
              <a:pathLst>
                <a:path w="293" h="256" extrusionOk="0">
                  <a:moveTo>
                    <a:pt x="30" y="1"/>
                  </a:moveTo>
                  <a:cubicBezTo>
                    <a:pt x="22" y="1"/>
                    <a:pt x="14" y="5"/>
                    <a:pt x="14" y="14"/>
                  </a:cubicBezTo>
                  <a:cubicBezTo>
                    <a:pt x="0" y="28"/>
                    <a:pt x="0" y="42"/>
                    <a:pt x="14" y="56"/>
                  </a:cubicBezTo>
                  <a:lnTo>
                    <a:pt x="204" y="246"/>
                  </a:lnTo>
                  <a:lnTo>
                    <a:pt x="218" y="246"/>
                  </a:lnTo>
                  <a:cubicBezTo>
                    <a:pt x="224" y="252"/>
                    <a:pt x="233" y="255"/>
                    <a:pt x="243" y="255"/>
                  </a:cubicBezTo>
                  <a:cubicBezTo>
                    <a:pt x="256" y="255"/>
                    <a:pt x="270" y="249"/>
                    <a:pt x="278" y="232"/>
                  </a:cubicBezTo>
                  <a:cubicBezTo>
                    <a:pt x="292" y="218"/>
                    <a:pt x="292" y="190"/>
                    <a:pt x="278" y="172"/>
                  </a:cubicBezTo>
                  <a:lnTo>
                    <a:pt x="57" y="14"/>
                  </a:lnTo>
                  <a:cubicBezTo>
                    <a:pt x="50" y="5"/>
                    <a:pt x="39" y="1"/>
                    <a:pt x="30"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19" name="Google Shape;7529;p83">
              <a:extLst>
                <a:ext uri="{FF2B5EF4-FFF2-40B4-BE49-F238E27FC236}">
                  <a16:creationId xmlns:a16="http://schemas.microsoft.com/office/drawing/2014/main" id="{43394E6B-FC95-C671-28C6-076FA667162C}"/>
                </a:ext>
              </a:extLst>
            </p:cNvPr>
            <p:cNvSpPr/>
            <p:nvPr/>
          </p:nvSpPr>
          <p:spPr>
            <a:xfrm>
              <a:off x="3288958" y="2654662"/>
              <a:ext cx="24999" cy="28490"/>
            </a:xfrm>
            <a:custGeom>
              <a:avLst/>
              <a:gdLst/>
              <a:ahLst/>
              <a:cxnLst/>
              <a:rect l="l" t="t" r="r" b="b"/>
              <a:pathLst>
                <a:path w="265" h="302" extrusionOk="0">
                  <a:moveTo>
                    <a:pt x="43" y="1"/>
                  </a:moveTo>
                  <a:cubicBezTo>
                    <a:pt x="33" y="1"/>
                    <a:pt x="22" y="4"/>
                    <a:pt x="15" y="11"/>
                  </a:cubicBezTo>
                  <a:cubicBezTo>
                    <a:pt x="0" y="25"/>
                    <a:pt x="0" y="43"/>
                    <a:pt x="15" y="57"/>
                  </a:cubicBezTo>
                  <a:lnTo>
                    <a:pt x="162" y="275"/>
                  </a:lnTo>
                  <a:lnTo>
                    <a:pt x="176" y="275"/>
                  </a:lnTo>
                  <a:cubicBezTo>
                    <a:pt x="184" y="293"/>
                    <a:pt x="198" y="301"/>
                    <a:pt x="211" y="301"/>
                  </a:cubicBezTo>
                  <a:cubicBezTo>
                    <a:pt x="221" y="301"/>
                    <a:pt x="230" y="297"/>
                    <a:pt x="236" y="289"/>
                  </a:cubicBezTo>
                  <a:cubicBezTo>
                    <a:pt x="264" y="261"/>
                    <a:pt x="264" y="233"/>
                    <a:pt x="236" y="219"/>
                  </a:cubicBezTo>
                  <a:lnTo>
                    <a:pt x="60" y="11"/>
                  </a:lnTo>
                  <a:cubicBezTo>
                    <a:pt x="60" y="4"/>
                    <a:pt x="52" y="1"/>
                    <a:pt x="43"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0" name="Google Shape;7530;p83">
              <a:extLst>
                <a:ext uri="{FF2B5EF4-FFF2-40B4-BE49-F238E27FC236}">
                  <a16:creationId xmlns:a16="http://schemas.microsoft.com/office/drawing/2014/main" id="{3AABF3E9-C0E5-0A50-95F8-89213F147D56}"/>
                </a:ext>
              </a:extLst>
            </p:cNvPr>
            <p:cNvSpPr/>
            <p:nvPr/>
          </p:nvSpPr>
          <p:spPr>
            <a:xfrm>
              <a:off x="3302920" y="2643436"/>
              <a:ext cx="19339" cy="30943"/>
            </a:xfrm>
            <a:custGeom>
              <a:avLst/>
              <a:gdLst/>
              <a:ahLst/>
              <a:cxnLst/>
              <a:rect l="l" t="t" r="r" b="b"/>
              <a:pathLst>
                <a:path w="205" h="328" extrusionOk="0">
                  <a:moveTo>
                    <a:pt x="28" y="0"/>
                  </a:moveTo>
                  <a:cubicBezTo>
                    <a:pt x="14" y="14"/>
                    <a:pt x="0" y="28"/>
                    <a:pt x="14" y="42"/>
                  </a:cubicBezTo>
                  <a:lnTo>
                    <a:pt x="116" y="292"/>
                  </a:lnTo>
                  <a:cubicBezTo>
                    <a:pt x="126" y="313"/>
                    <a:pt x="146" y="327"/>
                    <a:pt x="161" y="327"/>
                  </a:cubicBezTo>
                  <a:cubicBezTo>
                    <a:pt x="167" y="327"/>
                    <a:pt x="172" y="325"/>
                    <a:pt x="176" y="320"/>
                  </a:cubicBezTo>
                  <a:cubicBezTo>
                    <a:pt x="204" y="306"/>
                    <a:pt x="204" y="278"/>
                    <a:pt x="190" y="250"/>
                  </a:cubicBezTo>
                  <a:lnTo>
                    <a:pt x="74" y="14"/>
                  </a:lnTo>
                  <a:cubicBezTo>
                    <a:pt x="56" y="0"/>
                    <a:pt x="42" y="0"/>
                    <a:pt x="28"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1" name="Google Shape;7531;p83">
              <a:extLst>
                <a:ext uri="{FF2B5EF4-FFF2-40B4-BE49-F238E27FC236}">
                  <a16:creationId xmlns:a16="http://schemas.microsoft.com/office/drawing/2014/main" id="{125F2B42-F17C-AB29-0A4D-36EB4642FAB7}"/>
                </a:ext>
              </a:extLst>
            </p:cNvPr>
            <p:cNvSpPr/>
            <p:nvPr/>
          </p:nvSpPr>
          <p:spPr>
            <a:xfrm>
              <a:off x="3508953" y="2805036"/>
              <a:ext cx="118865" cy="100941"/>
            </a:xfrm>
            <a:custGeom>
              <a:avLst/>
              <a:gdLst/>
              <a:ahLst/>
              <a:cxnLst/>
              <a:rect l="l" t="t" r="r" b="b"/>
              <a:pathLst>
                <a:path w="1260" h="1070" extrusionOk="0">
                  <a:moveTo>
                    <a:pt x="556" y="0"/>
                  </a:moveTo>
                  <a:cubicBezTo>
                    <a:pt x="423" y="14"/>
                    <a:pt x="307" y="60"/>
                    <a:pt x="219" y="120"/>
                  </a:cubicBezTo>
                  <a:cubicBezTo>
                    <a:pt x="191" y="134"/>
                    <a:pt x="176" y="148"/>
                    <a:pt x="159" y="162"/>
                  </a:cubicBezTo>
                  <a:cubicBezTo>
                    <a:pt x="145" y="176"/>
                    <a:pt x="131" y="208"/>
                    <a:pt x="117" y="222"/>
                  </a:cubicBezTo>
                  <a:cubicBezTo>
                    <a:pt x="89" y="250"/>
                    <a:pt x="57" y="278"/>
                    <a:pt x="43" y="310"/>
                  </a:cubicBezTo>
                  <a:cubicBezTo>
                    <a:pt x="29" y="338"/>
                    <a:pt x="29" y="352"/>
                    <a:pt x="15" y="366"/>
                  </a:cubicBezTo>
                  <a:lnTo>
                    <a:pt x="15" y="398"/>
                  </a:lnTo>
                  <a:cubicBezTo>
                    <a:pt x="1" y="398"/>
                    <a:pt x="15" y="412"/>
                    <a:pt x="29" y="426"/>
                  </a:cubicBezTo>
                  <a:cubicBezTo>
                    <a:pt x="29" y="426"/>
                    <a:pt x="57" y="426"/>
                    <a:pt x="57" y="412"/>
                  </a:cubicBezTo>
                  <a:lnTo>
                    <a:pt x="71" y="398"/>
                  </a:lnTo>
                  <a:cubicBezTo>
                    <a:pt x="71" y="384"/>
                    <a:pt x="89" y="366"/>
                    <a:pt x="103" y="338"/>
                  </a:cubicBezTo>
                  <a:cubicBezTo>
                    <a:pt x="117" y="324"/>
                    <a:pt x="145" y="296"/>
                    <a:pt x="159" y="264"/>
                  </a:cubicBezTo>
                  <a:cubicBezTo>
                    <a:pt x="191" y="236"/>
                    <a:pt x="219" y="222"/>
                    <a:pt x="264" y="190"/>
                  </a:cubicBezTo>
                  <a:cubicBezTo>
                    <a:pt x="335" y="148"/>
                    <a:pt x="440" y="102"/>
                    <a:pt x="556" y="102"/>
                  </a:cubicBezTo>
                  <a:cubicBezTo>
                    <a:pt x="616" y="102"/>
                    <a:pt x="672" y="120"/>
                    <a:pt x="718" y="134"/>
                  </a:cubicBezTo>
                  <a:cubicBezTo>
                    <a:pt x="774" y="148"/>
                    <a:pt x="834" y="162"/>
                    <a:pt x="880" y="208"/>
                  </a:cubicBezTo>
                  <a:cubicBezTo>
                    <a:pt x="982" y="264"/>
                    <a:pt x="1056" y="352"/>
                    <a:pt x="1098" y="454"/>
                  </a:cubicBezTo>
                  <a:cubicBezTo>
                    <a:pt x="1126" y="514"/>
                    <a:pt x="1144" y="560"/>
                    <a:pt x="1144" y="616"/>
                  </a:cubicBezTo>
                  <a:cubicBezTo>
                    <a:pt x="1158" y="662"/>
                    <a:pt x="1144" y="704"/>
                    <a:pt x="1144" y="764"/>
                  </a:cubicBezTo>
                  <a:cubicBezTo>
                    <a:pt x="1144" y="778"/>
                    <a:pt x="1144" y="792"/>
                    <a:pt x="1126" y="823"/>
                  </a:cubicBezTo>
                  <a:lnTo>
                    <a:pt x="1126" y="852"/>
                  </a:lnTo>
                  <a:lnTo>
                    <a:pt x="1112" y="866"/>
                  </a:lnTo>
                  <a:lnTo>
                    <a:pt x="1112" y="880"/>
                  </a:lnTo>
                  <a:cubicBezTo>
                    <a:pt x="1098" y="911"/>
                    <a:pt x="1084" y="939"/>
                    <a:pt x="1070" y="954"/>
                  </a:cubicBezTo>
                  <a:cubicBezTo>
                    <a:pt x="1056" y="982"/>
                    <a:pt x="1038" y="999"/>
                    <a:pt x="1038" y="1013"/>
                  </a:cubicBezTo>
                  <a:lnTo>
                    <a:pt x="1024" y="1027"/>
                  </a:lnTo>
                  <a:cubicBezTo>
                    <a:pt x="1010" y="1041"/>
                    <a:pt x="1010" y="1056"/>
                    <a:pt x="1024" y="1070"/>
                  </a:cubicBezTo>
                  <a:lnTo>
                    <a:pt x="1070" y="1070"/>
                  </a:lnTo>
                  <a:cubicBezTo>
                    <a:pt x="1070" y="1070"/>
                    <a:pt x="1070" y="1056"/>
                    <a:pt x="1084" y="1056"/>
                  </a:cubicBezTo>
                  <a:cubicBezTo>
                    <a:pt x="1098" y="1041"/>
                    <a:pt x="1112" y="1027"/>
                    <a:pt x="1126" y="999"/>
                  </a:cubicBezTo>
                  <a:cubicBezTo>
                    <a:pt x="1144" y="968"/>
                    <a:pt x="1172" y="939"/>
                    <a:pt x="1186" y="911"/>
                  </a:cubicBezTo>
                  <a:cubicBezTo>
                    <a:pt x="1200" y="880"/>
                    <a:pt x="1200" y="866"/>
                    <a:pt x="1214" y="852"/>
                  </a:cubicBezTo>
                  <a:cubicBezTo>
                    <a:pt x="1214" y="823"/>
                    <a:pt x="1232" y="792"/>
                    <a:pt x="1232" y="778"/>
                  </a:cubicBezTo>
                  <a:cubicBezTo>
                    <a:pt x="1246" y="718"/>
                    <a:pt x="1260" y="662"/>
                    <a:pt x="1246" y="602"/>
                  </a:cubicBezTo>
                  <a:cubicBezTo>
                    <a:pt x="1246" y="542"/>
                    <a:pt x="1232" y="486"/>
                    <a:pt x="1200" y="412"/>
                  </a:cubicBezTo>
                  <a:cubicBezTo>
                    <a:pt x="1186" y="352"/>
                    <a:pt x="1144" y="296"/>
                    <a:pt x="1098" y="250"/>
                  </a:cubicBezTo>
                  <a:cubicBezTo>
                    <a:pt x="1056" y="190"/>
                    <a:pt x="996" y="148"/>
                    <a:pt x="936" y="102"/>
                  </a:cubicBezTo>
                  <a:cubicBezTo>
                    <a:pt x="880" y="74"/>
                    <a:pt x="820" y="46"/>
                    <a:pt x="746" y="32"/>
                  </a:cubicBezTo>
                  <a:cubicBezTo>
                    <a:pt x="687" y="0"/>
                    <a:pt x="616" y="0"/>
                    <a:pt x="556"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2" name="Google Shape;7532;p83">
              <a:extLst>
                <a:ext uri="{FF2B5EF4-FFF2-40B4-BE49-F238E27FC236}">
                  <a16:creationId xmlns:a16="http://schemas.microsoft.com/office/drawing/2014/main" id="{59BE9665-0D26-D28C-A648-4FF77D82C177}"/>
                </a:ext>
              </a:extLst>
            </p:cNvPr>
            <p:cNvSpPr/>
            <p:nvPr/>
          </p:nvSpPr>
          <p:spPr>
            <a:xfrm>
              <a:off x="3612536" y="2890317"/>
              <a:ext cx="31886" cy="19622"/>
            </a:xfrm>
            <a:custGeom>
              <a:avLst/>
              <a:gdLst/>
              <a:ahLst/>
              <a:cxnLst/>
              <a:rect l="l" t="t" r="r" b="b"/>
              <a:pathLst>
                <a:path w="338" h="208" extrusionOk="0">
                  <a:moveTo>
                    <a:pt x="50" y="0"/>
                  </a:moveTo>
                  <a:cubicBezTo>
                    <a:pt x="30" y="0"/>
                    <a:pt x="10" y="15"/>
                    <a:pt x="0" y="35"/>
                  </a:cubicBezTo>
                  <a:cubicBezTo>
                    <a:pt x="0" y="50"/>
                    <a:pt x="0" y="78"/>
                    <a:pt x="28" y="95"/>
                  </a:cubicBezTo>
                  <a:lnTo>
                    <a:pt x="278" y="197"/>
                  </a:lnTo>
                  <a:cubicBezTo>
                    <a:pt x="285" y="204"/>
                    <a:pt x="296" y="208"/>
                    <a:pt x="306" y="208"/>
                  </a:cubicBezTo>
                  <a:cubicBezTo>
                    <a:pt x="316" y="208"/>
                    <a:pt x="324" y="204"/>
                    <a:pt x="324" y="197"/>
                  </a:cubicBezTo>
                  <a:cubicBezTo>
                    <a:pt x="338" y="166"/>
                    <a:pt x="324" y="152"/>
                    <a:pt x="310" y="137"/>
                  </a:cubicBezTo>
                  <a:lnTo>
                    <a:pt x="74" y="7"/>
                  </a:lnTo>
                  <a:cubicBezTo>
                    <a:pt x="66" y="2"/>
                    <a:pt x="58" y="0"/>
                    <a:pt x="50"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3" name="Google Shape;7533;p83">
              <a:extLst>
                <a:ext uri="{FF2B5EF4-FFF2-40B4-BE49-F238E27FC236}">
                  <a16:creationId xmlns:a16="http://schemas.microsoft.com/office/drawing/2014/main" id="{413BFA50-6B98-C703-457F-7C0FDFF45906}"/>
                </a:ext>
              </a:extLst>
            </p:cNvPr>
            <p:cNvSpPr/>
            <p:nvPr/>
          </p:nvSpPr>
          <p:spPr>
            <a:xfrm>
              <a:off x="3615177" y="2879657"/>
              <a:ext cx="34905" cy="15377"/>
            </a:xfrm>
            <a:custGeom>
              <a:avLst/>
              <a:gdLst/>
              <a:ahLst/>
              <a:cxnLst/>
              <a:rect l="l" t="t" r="r" b="b"/>
              <a:pathLst>
                <a:path w="370" h="163" extrusionOk="0">
                  <a:moveTo>
                    <a:pt x="60" y="1"/>
                  </a:moveTo>
                  <a:cubicBezTo>
                    <a:pt x="46" y="1"/>
                    <a:pt x="18" y="15"/>
                    <a:pt x="0" y="46"/>
                  </a:cubicBezTo>
                  <a:cubicBezTo>
                    <a:pt x="0" y="75"/>
                    <a:pt x="18" y="103"/>
                    <a:pt x="46" y="103"/>
                  </a:cubicBezTo>
                  <a:lnTo>
                    <a:pt x="324" y="163"/>
                  </a:lnTo>
                  <a:cubicBezTo>
                    <a:pt x="338" y="163"/>
                    <a:pt x="352" y="148"/>
                    <a:pt x="352" y="134"/>
                  </a:cubicBezTo>
                  <a:cubicBezTo>
                    <a:pt x="370" y="120"/>
                    <a:pt x="352" y="103"/>
                    <a:pt x="338" y="89"/>
                  </a:cubicBezTo>
                  <a:lnTo>
                    <a:pt x="74" y="15"/>
                  </a:lnTo>
                  <a:lnTo>
                    <a:pt x="60" y="1"/>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4" name="Google Shape;7534;p83">
              <a:extLst>
                <a:ext uri="{FF2B5EF4-FFF2-40B4-BE49-F238E27FC236}">
                  <a16:creationId xmlns:a16="http://schemas.microsoft.com/office/drawing/2014/main" id="{A4940B6D-3ED3-5F7D-014A-37C67B1FD38D}"/>
                </a:ext>
              </a:extLst>
            </p:cNvPr>
            <p:cNvSpPr/>
            <p:nvPr/>
          </p:nvSpPr>
          <p:spPr>
            <a:xfrm>
              <a:off x="3620838" y="2868714"/>
              <a:ext cx="33207" cy="8396"/>
            </a:xfrm>
            <a:custGeom>
              <a:avLst/>
              <a:gdLst/>
              <a:ahLst/>
              <a:cxnLst/>
              <a:rect l="l" t="t" r="r" b="b"/>
              <a:pathLst>
                <a:path w="352" h="89" extrusionOk="0">
                  <a:moveTo>
                    <a:pt x="46" y="1"/>
                  </a:moveTo>
                  <a:cubicBezTo>
                    <a:pt x="14" y="1"/>
                    <a:pt x="0" y="15"/>
                    <a:pt x="0" y="43"/>
                  </a:cubicBezTo>
                  <a:cubicBezTo>
                    <a:pt x="0" y="74"/>
                    <a:pt x="14" y="89"/>
                    <a:pt x="46" y="89"/>
                  </a:cubicBezTo>
                  <a:lnTo>
                    <a:pt x="324" y="89"/>
                  </a:lnTo>
                  <a:cubicBezTo>
                    <a:pt x="338" y="89"/>
                    <a:pt x="352" y="74"/>
                    <a:pt x="352" y="60"/>
                  </a:cubicBezTo>
                  <a:cubicBezTo>
                    <a:pt x="352" y="29"/>
                    <a:pt x="338" y="15"/>
                    <a:pt x="324" y="15"/>
                  </a:cubicBezTo>
                  <a:lnTo>
                    <a:pt x="46" y="1"/>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5" name="Google Shape;7535;p83">
              <a:extLst>
                <a:ext uri="{FF2B5EF4-FFF2-40B4-BE49-F238E27FC236}">
                  <a16:creationId xmlns:a16="http://schemas.microsoft.com/office/drawing/2014/main" id="{339E0C9F-44AB-63FD-DE57-A418E05C52E6}"/>
                </a:ext>
              </a:extLst>
            </p:cNvPr>
            <p:cNvSpPr/>
            <p:nvPr/>
          </p:nvSpPr>
          <p:spPr>
            <a:xfrm>
              <a:off x="3280656" y="2337782"/>
              <a:ext cx="636212" cy="623571"/>
            </a:xfrm>
            <a:custGeom>
              <a:avLst/>
              <a:gdLst/>
              <a:ahLst/>
              <a:cxnLst/>
              <a:rect l="l" t="t" r="r" b="b"/>
              <a:pathLst>
                <a:path w="6744" h="6610" extrusionOk="0">
                  <a:moveTo>
                    <a:pt x="1759" y="1"/>
                  </a:moveTo>
                  <a:cubicBezTo>
                    <a:pt x="1481" y="15"/>
                    <a:pt x="1232" y="60"/>
                    <a:pt x="996" y="148"/>
                  </a:cubicBezTo>
                  <a:cubicBezTo>
                    <a:pt x="880" y="176"/>
                    <a:pt x="778" y="236"/>
                    <a:pt x="662" y="293"/>
                  </a:cubicBezTo>
                  <a:cubicBezTo>
                    <a:pt x="556" y="366"/>
                    <a:pt x="468" y="440"/>
                    <a:pt x="380" y="528"/>
                  </a:cubicBezTo>
                  <a:cubicBezTo>
                    <a:pt x="292" y="616"/>
                    <a:pt x="222" y="718"/>
                    <a:pt x="162" y="834"/>
                  </a:cubicBezTo>
                  <a:cubicBezTo>
                    <a:pt x="88" y="940"/>
                    <a:pt x="46" y="1056"/>
                    <a:pt x="1" y="1204"/>
                  </a:cubicBezTo>
                  <a:cubicBezTo>
                    <a:pt x="1" y="1218"/>
                    <a:pt x="1" y="1232"/>
                    <a:pt x="15" y="1232"/>
                  </a:cubicBezTo>
                  <a:cubicBezTo>
                    <a:pt x="1" y="1246"/>
                    <a:pt x="1" y="1260"/>
                    <a:pt x="15" y="1274"/>
                  </a:cubicBezTo>
                  <a:cubicBezTo>
                    <a:pt x="29" y="1292"/>
                    <a:pt x="46" y="1292"/>
                    <a:pt x="60" y="1292"/>
                  </a:cubicBezTo>
                  <a:lnTo>
                    <a:pt x="88" y="1292"/>
                  </a:lnTo>
                  <a:cubicBezTo>
                    <a:pt x="176" y="1204"/>
                    <a:pt x="278" y="1130"/>
                    <a:pt x="398" y="1056"/>
                  </a:cubicBezTo>
                  <a:cubicBezTo>
                    <a:pt x="556" y="968"/>
                    <a:pt x="732" y="894"/>
                    <a:pt x="926" y="834"/>
                  </a:cubicBezTo>
                  <a:lnTo>
                    <a:pt x="940" y="834"/>
                  </a:lnTo>
                  <a:cubicBezTo>
                    <a:pt x="1172" y="764"/>
                    <a:pt x="1436" y="718"/>
                    <a:pt x="1773" y="704"/>
                  </a:cubicBezTo>
                  <a:cubicBezTo>
                    <a:pt x="1819" y="1306"/>
                    <a:pt x="2009" y="1921"/>
                    <a:pt x="2315" y="2491"/>
                  </a:cubicBezTo>
                  <a:cubicBezTo>
                    <a:pt x="2639" y="3064"/>
                    <a:pt x="3064" y="3578"/>
                    <a:pt x="3564" y="3972"/>
                  </a:cubicBezTo>
                  <a:cubicBezTo>
                    <a:pt x="3782" y="4148"/>
                    <a:pt x="4018" y="4310"/>
                    <a:pt x="4267" y="4426"/>
                  </a:cubicBezTo>
                  <a:cubicBezTo>
                    <a:pt x="4383" y="4485"/>
                    <a:pt x="4514" y="4545"/>
                    <a:pt x="4647" y="4587"/>
                  </a:cubicBezTo>
                  <a:cubicBezTo>
                    <a:pt x="4707" y="4616"/>
                    <a:pt x="4777" y="4647"/>
                    <a:pt x="4851" y="4661"/>
                  </a:cubicBezTo>
                  <a:cubicBezTo>
                    <a:pt x="4883" y="4675"/>
                    <a:pt x="4925" y="4689"/>
                    <a:pt x="4971" y="4689"/>
                  </a:cubicBezTo>
                  <a:lnTo>
                    <a:pt x="4911" y="4763"/>
                  </a:lnTo>
                  <a:cubicBezTo>
                    <a:pt x="4865" y="4823"/>
                    <a:pt x="4823" y="4897"/>
                    <a:pt x="4795" y="4953"/>
                  </a:cubicBezTo>
                  <a:cubicBezTo>
                    <a:pt x="4689" y="5087"/>
                    <a:pt x="4619" y="5203"/>
                    <a:pt x="4545" y="5319"/>
                  </a:cubicBezTo>
                  <a:cubicBezTo>
                    <a:pt x="4471" y="5467"/>
                    <a:pt x="4397" y="5583"/>
                    <a:pt x="4355" y="5717"/>
                  </a:cubicBezTo>
                  <a:cubicBezTo>
                    <a:pt x="4310" y="5864"/>
                    <a:pt x="4281" y="5980"/>
                    <a:pt x="4281" y="6096"/>
                  </a:cubicBezTo>
                  <a:cubicBezTo>
                    <a:pt x="4295" y="6244"/>
                    <a:pt x="4338" y="6360"/>
                    <a:pt x="4412" y="6448"/>
                  </a:cubicBezTo>
                  <a:cubicBezTo>
                    <a:pt x="4426" y="6462"/>
                    <a:pt x="4457" y="6494"/>
                    <a:pt x="4485" y="6508"/>
                  </a:cubicBezTo>
                  <a:cubicBezTo>
                    <a:pt x="4514" y="6536"/>
                    <a:pt x="4545" y="6550"/>
                    <a:pt x="4559" y="6568"/>
                  </a:cubicBezTo>
                  <a:cubicBezTo>
                    <a:pt x="4619" y="6582"/>
                    <a:pt x="4675" y="6596"/>
                    <a:pt x="4749" y="6610"/>
                  </a:cubicBezTo>
                  <a:lnTo>
                    <a:pt x="4809" y="6610"/>
                  </a:lnTo>
                  <a:cubicBezTo>
                    <a:pt x="4851" y="6610"/>
                    <a:pt x="4897" y="6610"/>
                    <a:pt x="4939" y="6596"/>
                  </a:cubicBezTo>
                  <a:cubicBezTo>
                    <a:pt x="4999" y="6596"/>
                    <a:pt x="5059" y="6582"/>
                    <a:pt x="5129" y="6550"/>
                  </a:cubicBezTo>
                  <a:cubicBezTo>
                    <a:pt x="5249" y="6522"/>
                    <a:pt x="5365" y="6462"/>
                    <a:pt x="5453" y="6392"/>
                  </a:cubicBezTo>
                  <a:cubicBezTo>
                    <a:pt x="5569" y="6304"/>
                    <a:pt x="5657" y="6216"/>
                    <a:pt x="5745" y="6128"/>
                  </a:cubicBezTo>
                  <a:cubicBezTo>
                    <a:pt x="5762" y="6128"/>
                    <a:pt x="5762" y="6111"/>
                    <a:pt x="5776" y="6111"/>
                  </a:cubicBezTo>
                  <a:cubicBezTo>
                    <a:pt x="6040" y="5790"/>
                    <a:pt x="6230" y="5513"/>
                    <a:pt x="6378" y="5249"/>
                  </a:cubicBezTo>
                  <a:cubicBezTo>
                    <a:pt x="6554" y="4925"/>
                    <a:pt x="6656" y="4602"/>
                    <a:pt x="6712" y="4295"/>
                  </a:cubicBezTo>
                  <a:cubicBezTo>
                    <a:pt x="6744" y="4120"/>
                    <a:pt x="6744" y="3944"/>
                    <a:pt x="6744" y="3768"/>
                  </a:cubicBezTo>
                  <a:cubicBezTo>
                    <a:pt x="6730" y="3592"/>
                    <a:pt x="6712" y="3416"/>
                    <a:pt x="6670" y="3226"/>
                  </a:cubicBezTo>
                  <a:cubicBezTo>
                    <a:pt x="6596" y="2917"/>
                    <a:pt x="6480" y="2611"/>
                    <a:pt x="6332" y="2329"/>
                  </a:cubicBezTo>
                  <a:cubicBezTo>
                    <a:pt x="6184" y="2051"/>
                    <a:pt x="5994" y="1802"/>
                    <a:pt x="5790" y="1569"/>
                  </a:cubicBezTo>
                  <a:cubicBezTo>
                    <a:pt x="5586" y="1334"/>
                    <a:pt x="5337" y="1130"/>
                    <a:pt x="5087" y="954"/>
                  </a:cubicBezTo>
                  <a:cubicBezTo>
                    <a:pt x="4573" y="602"/>
                    <a:pt x="4003" y="338"/>
                    <a:pt x="3356" y="176"/>
                  </a:cubicBezTo>
                  <a:cubicBezTo>
                    <a:pt x="3226" y="148"/>
                    <a:pt x="3092" y="117"/>
                    <a:pt x="2931" y="89"/>
                  </a:cubicBezTo>
                  <a:cubicBezTo>
                    <a:pt x="2800" y="74"/>
                    <a:pt x="2684" y="43"/>
                    <a:pt x="2565" y="29"/>
                  </a:cubicBezTo>
                  <a:cubicBezTo>
                    <a:pt x="2347" y="15"/>
                    <a:pt x="2157" y="1"/>
                    <a:pt x="1963"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6" name="Google Shape;7536;p83">
              <a:extLst>
                <a:ext uri="{FF2B5EF4-FFF2-40B4-BE49-F238E27FC236}">
                  <a16:creationId xmlns:a16="http://schemas.microsoft.com/office/drawing/2014/main" id="{4D001010-11E5-CD18-1469-D0738A6C77F7}"/>
                </a:ext>
              </a:extLst>
            </p:cNvPr>
            <p:cNvSpPr/>
            <p:nvPr/>
          </p:nvSpPr>
          <p:spPr>
            <a:xfrm>
              <a:off x="3481124" y="2405517"/>
              <a:ext cx="324898" cy="337540"/>
            </a:xfrm>
            <a:custGeom>
              <a:avLst/>
              <a:gdLst/>
              <a:ahLst/>
              <a:cxnLst/>
              <a:rect l="l" t="t" r="r" b="b"/>
              <a:pathLst>
                <a:path w="3444" h="3578" extrusionOk="0">
                  <a:moveTo>
                    <a:pt x="32" y="0"/>
                  </a:moveTo>
                  <a:lnTo>
                    <a:pt x="14" y="14"/>
                  </a:lnTo>
                  <a:cubicBezTo>
                    <a:pt x="0" y="14"/>
                    <a:pt x="0" y="28"/>
                    <a:pt x="0" y="46"/>
                  </a:cubicBezTo>
                  <a:cubicBezTo>
                    <a:pt x="74" y="352"/>
                    <a:pt x="190" y="644"/>
                    <a:pt x="324" y="939"/>
                  </a:cubicBezTo>
                  <a:cubicBezTo>
                    <a:pt x="398" y="1084"/>
                    <a:pt x="471" y="1231"/>
                    <a:pt x="559" y="1379"/>
                  </a:cubicBezTo>
                  <a:cubicBezTo>
                    <a:pt x="602" y="1453"/>
                    <a:pt x="647" y="1509"/>
                    <a:pt x="690" y="1583"/>
                  </a:cubicBezTo>
                  <a:cubicBezTo>
                    <a:pt x="735" y="1657"/>
                    <a:pt x="777" y="1731"/>
                    <a:pt x="837" y="1787"/>
                  </a:cubicBezTo>
                  <a:cubicBezTo>
                    <a:pt x="939" y="1935"/>
                    <a:pt x="1041" y="2068"/>
                    <a:pt x="1157" y="2199"/>
                  </a:cubicBezTo>
                  <a:cubicBezTo>
                    <a:pt x="1263" y="2315"/>
                    <a:pt x="1379" y="2448"/>
                    <a:pt x="1509" y="2564"/>
                  </a:cubicBezTo>
                  <a:cubicBezTo>
                    <a:pt x="1629" y="2684"/>
                    <a:pt x="1759" y="2786"/>
                    <a:pt x="1893" y="2888"/>
                  </a:cubicBezTo>
                  <a:cubicBezTo>
                    <a:pt x="2023" y="2990"/>
                    <a:pt x="2156" y="3078"/>
                    <a:pt x="2301" y="3166"/>
                  </a:cubicBezTo>
                  <a:cubicBezTo>
                    <a:pt x="2462" y="3268"/>
                    <a:pt x="2624" y="3342"/>
                    <a:pt x="2800" y="3416"/>
                  </a:cubicBezTo>
                  <a:cubicBezTo>
                    <a:pt x="2888" y="3444"/>
                    <a:pt x="2976" y="3475"/>
                    <a:pt x="3050" y="3504"/>
                  </a:cubicBezTo>
                  <a:cubicBezTo>
                    <a:pt x="3092" y="3518"/>
                    <a:pt x="3138" y="3532"/>
                    <a:pt x="3180" y="3546"/>
                  </a:cubicBezTo>
                  <a:cubicBezTo>
                    <a:pt x="3226" y="3563"/>
                    <a:pt x="3268" y="3563"/>
                    <a:pt x="3314" y="3577"/>
                  </a:cubicBezTo>
                  <a:cubicBezTo>
                    <a:pt x="3342" y="3577"/>
                    <a:pt x="3356" y="3577"/>
                    <a:pt x="3387" y="3563"/>
                  </a:cubicBezTo>
                  <a:cubicBezTo>
                    <a:pt x="3402" y="3546"/>
                    <a:pt x="3430" y="3532"/>
                    <a:pt x="3430" y="3504"/>
                  </a:cubicBezTo>
                  <a:cubicBezTo>
                    <a:pt x="3444" y="3458"/>
                    <a:pt x="3416" y="3402"/>
                    <a:pt x="3356" y="3388"/>
                  </a:cubicBezTo>
                  <a:cubicBezTo>
                    <a:pt x="3314" y="3370"/>
                    <a:pt x="3268" y="3356"/>
                    <a:pt x="3212" y="3342"/>
                  </a:cubicBezTo>
                  <a:cubicBezTo>
                    <a:pt x="3166" y="3328"/>
                    <a:pt x="3124" y="3314"/>
                    <a:pt x="3078" y="3300"/>
                  </a:cubicBezTo>
                  <a:cubicBezTo>
                    <a:pt x="2976" y="3268"/>
                    <a:pt x="2888" y="3240"/>
                    <a:pt x="2786" y="3194"/>
                  </a:cubicBezTo>
                  <a:cubicBezTo>
                    <a:pt x="2448" y="3050"/>
                    <a:pt x="2125" y="2860"/>
                    <a:pt x="1833" y="2638"/>
                  </a:cubicBezTo>
                  <a:lnTo>
                    <a:pt x="1847" y="2638"/>
                  </a:lnTo>
                  <a:lnTo>
                    <a:pt x="1833" y="2624"/>
                  </a:lnTo>
                  <a:cubicBezTo>
                    <a:pt x="1643" y="2476"/>
                    <a:pt x="1467" y="2315"/>
                    <a:pt x="1291" y="2139"/>
                  </a:cubicBezTo>
                  <a:cubicBezTo>
                    <a:pt x="1129" y="1963"/>
                    <a:pt x="967" y="1773"/>
                    <a:pt x="823" y="1569"/>
                  </a:cubicBezTo>
                  <a:cubicBezTo>
                    <a:pt x="763" y="1481"/>
                    <a:pt x="704" y="1393"/>
                    <a:pt x="647" y="1305"/>
                  </a:cubicBezTo>
                  <a:cubicBezTo>
                    <a:pt x="573" y="1217"/>
                    <a:pt x="514" y="1115"/>
                    <a:pt x="454" y="1013"/>
                  </a:cubicBezTo>
                  <a:cubicBezTo>
                    <a:pt x="352" y="837"/>
                    <a:pt x="264" y="630"/>
                    <a:pt x="176" y="426"/>
                  </a:cubicBezTo>
                  <a:lnTo>
                    <a:pt x="176" y="426"/>
                  </a:lnTo>
                  <a:lnTo>
                    <a:pt x="190" y="440"/>
                  </a:lnTo>
                  <a:cubicBezTo>
                    <a:pt x="134" y="310"/>
                    <a:pt x="88" y="162"/>
                    <a:pt x="46" y="28"/>
                  </a:cubicBezTo>
                  <a:cubicBezTo>
                    <a:pt x="46" y="14"/>
                    <a:pt x="32" y="0"/>
                    <a:pt x="32"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7" name="Google Shape;7537;p83">
              <a:extLst>
                <a:ext uri="{FF2B5EF4-FFF2-40B4-BE49-F238E27FC236}">
                  <a16:creationId xmlns:a16="http://schemas.microsoft.com/office/drawing/2014/main" id="{3324579A-A94F-2BC4-6B9A-1AB108B5493B}"/>
                </a:ext>
              </a:extLst>
            </p:cNvPr>
            <p:cNvSpPr/>
            <p:nvPr/>
          </p:nvSpPr>
          <p:spPr>
            <a:xfrm>
              <a:off x="3653950" y="2653058"/>
              <a:ext cx="94" cy="1415"/>
            </a:xfrm>
            <a:custGeom>
              <a:avLst/>
              <a:gdLst/>
              <a:ahLst/>
              <a:cxnLst/>
              <a:rect l="l" t="t" r="r" b="b"/>
              <a:pathLst>
                <a:path w="1" h="15" extrusionOk="0">
                  <a:moveTo>
                    <a:pt x="1" y="0"/>
                  </a:moveTo>
                  <a:lnTo>
                    <a:pt x="1" y="0"/>
                  </a:lnTo>
                  <a:lnTo>
                    <a:pt x="1" y="14"/>
                  </a:lnTo>
                  <a:close/>
                </a:path>
              </a:pathLst>
            </a:custGeom>
            <a:solidFill>
              <a:srgbClr val="1C485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8" name="Google Shape;7538;p83">
              <a:extLst>
                <a:ext uri="{FF2B5EF4-FFF2-40B4-BE49-F238E27FC236}">
                  <a16:creationId xmlns:a16="http://schemas.microsoft.com/office/drawing/2014/main" id="{835905B4-3953-7342-F8EB-CF8B7238B6B5}"/>
                </a:ext>
              </a:extLst>
            </p:cNvPr>
            <p:cNvSpPr/>
            <p:nvPr/>
          </p:nvSpPr>
          <p:spPr>
            <a:xfrm>
              <a:off x="3558764" y="2553438"/>
              <a:ext cx="94" cy="1509"/>
            </a:xfrm>
            <a:custGeom>
              <a:avLst/>
              <a:gdLst/>
              <a:ahLst/>
              <a:cxnLst/>
              <a:rect l="l" t="t" r="r" b="b"/>
              <a:pathLst>
                <a:path w="1" h="16" extrusionOk="0">
                  <a:moveTo>
                    <a:pt x="0" y="15"/>
                  </a:moveTo>
                  <a:lnTo>
                    <a:pt x="0" y="1"/>
                  </a:lnTo>
                  <a:close/>
                </a:path>
              </a:pathLst>
            </a:custGeom>
            <a:solidFill>
              <a:srgbClr val="1C485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29" name="Google Shape;7539;p83">
              <a:extLst>
                <a:ext uri="{FF2B5EF4-FFF2-40B4-BE49-F238E27FC236}">
                  <a16:creationId xmlns:a16="http://schemas.microsoft.com/office/drawing/2014/main" id="{A51F82D1-0395-BE55-2A79-24193D2A317B}"/>
                </a:ext>
              </a:extLst>
            </p:cNvPr>
            <p:cNvSpPr/>
            <p:nvPr/>
          </p:nvSpPr>
          <p:spPr>
            <a:xfrm>
              <a:off x="3651309" y="2572683"/>
              <a:ext cx="210184" cy="127544"/>
            </a:xfrm>
            <a:custGeom>
              <a:avLst/>
              <a:gdLst/>
              <a:ahLst/>
              <a:cxnLst/>
              <a:rect l="l" t="t" r="r" b="b"/>
              <a:pathLst>
                <a:path w="2228" h="1352" extrusionOk="0">
                  <a:moveTo>
                    <a:pt x="29" y="1"/>
                  </a:moveTo>
                  <a:cubicBezTo>
                    <a:pt x="15" y="1"/>
                    <a:pt x="1" y="15"/>
                    <a:pt x="15" y="33"/>
                  </a:cubicBezTo>
                  <a:cubicBezTo>
                    <a:pt x="74" y="89"/>
                    <a:pt x="131" y="163"/>
                    <a:pt x="191" y="223"/>
                  </a:cubicBezTo>
                  <a:cubicBezTo>
                    <a:pt x="250" y="279"/>
                    <a:pt x="307" y="339"/>
                    <a:pt x="381" y="398"/>
                  </a:cubicBezTo>
                  <a:cubicBezTo>
                    <a:pt x="440" y="472"/>
                    <a:pt x="514" y="529"/>
                    <a:pt x="570" y="588"/>
                  </a:cubicBezTo>
                  <a:cubicBezTo>
                    <a:pt x="644" y="648"/>
                    <a:pt x="704" y="704"/>
                    <a:pt x="778" y="764"/>
                  </a:cubicBezTo>
                  <a:cubicBezTo>
                    <a:pt x="848" y="806"/>
                    <a:pt x="922" y="866"/>
                    <a:pt x="996" y="912"/>
                  </a:cubicBezTo>
                  <a:cubicBezTo>
                    <a:pt x="1070" y="968"/>
                    <a:pt x="1158" y="1014"/>
                    <a:pt x="1232" y="1056"/>
                  </a:cubicBezTo>
                  <a:cubicBezTo>
                    <a:pt x="1394" y="1144"/>
                    <a:pt x="1552" y="1218"/>
                    <a:pt x="1714" y="1264"/>
                  </a:cubicBezTo>
                  <a:cubicBezTo>
                    <a:pt x="1788" y="1292"/>
                    <a:pt x="1861" y="1306"/>
                    <a:pt x="1921" y="1320"/>
                  </a:cubicBezTo>
                  <a:cubicBezTo>
                    <a:pt x="1963" y="1320"/>
                    <a:pt x="1992" y="1334"/>
                    <a:pt x="2023" y="1334"/>
                  </a:cubicBezTo>
                  <a:cubicBezTo>
                    <a:pt x="2065" y="1334"/>
                    <a:pt x="2111" y="1352"/>
                    <a:pt x="2153" y="1352"/>
                  </a:cubicBezTo>
                  <a:cubicBezTo>
                    <a:pt x="2167" y="1352"/>
                    <a:pt x="2185" y="1334"/>
                    <a:pt x="2185" y="1334"/>
                  </a:cubicBezTo>
                  <a:cubicBezTo>
                    <a:pt x="2199" y="1320"/>
                    <a:pt x="2213" y="1306"/>
                    <a:pt x="2213" y="1292"/>
                  </a:cubicBezTo>
                  <a:cubicBezTo>
                    <a:pt x="2227" y="1264"/>
                    <a:pt x="2213" y="1246"/>
                    <a:pt x="2199" y="1232"/>
                  </a:cubicBezTo>
                  <a:cubicBezTo>
                    <a:pt x="2199" y="1218"/>
                    <a:pt x="2185" y="1204"/>
                    <a:pt x="2153" y="1204"/>
                  </a:cubicBezTo>
                  <a:cubicBezTo>
                    <a:pt x="2065" y="1190"/>
                    <a:pt x="1963" y="1190"/>
                    <a:pt x="1875" y="1176"/>
                  </a:cubicBezTo>
                  <a:cubicBezTo>
                    <a:pt x="1788" y="1158"/>
                    <a:pt x="1700" y="1130"/>
                    <a:pt x="1612" y="1102"/>
                  </a:cubicBezTo>
                  <a:cubicBezTo>
                    <a:pt x="1510" y="1070"/>
                    <a:pt x="1394" y="1028"/>
                    <a:pt x="1288" y="968"/>
                  </a:cubicBezTo>
                  <a:cubicBezTo>
                    <a:pt x="1186" y="926"/>
                    <a:pt x="1070" y="866"/>
                    <a:pt x="968" y="792"/>
                  </a:cubicBezTo>
                  <a:lnTo>
                    <a:pt x="968" y="792"/>
                  </a:lnTo>
                  <a:lnTo>
                    <a:pt x="982" y="806"/>
                  </a:lnTo>
                  <a:cubicBezTo>
                    <a:pt x="894" y="750"/>
                    <a:pt x="806" y="690"/>
                    <a:pt x="718" y="617"/>
                  </a:cubicBezTo>
                  <a:cubicBezTo>
                    <a:pt x="644" y="560"/>
                    <a:pt x="556" y="500"/>
                    <a:pt x="483" y="427"/>
                  </a:cubicBezTo>
                  <a:cubicBezTo>
                    <a:pt x="321" y="296"/>
                    <a:pt x="176" y="163"/>
                    <a:pt x="43" y="15"/>
                  </a:cubicBezTo>
                  <a:lnTo>
                    <a:pt x="29" y="1"/>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0" name="Google Shape;7540;p83">
              <a:extLst>
                <a:ext uri="{FF2B5EF4-FFF2-40B4-BE49-F238E27FC236}">
                  <a16:creationId xmlns:a16="http://schemas.microsoft.com/office/drawing/2014/main" id="{22197F55-96EE-30DD-F3A3-18A8C6677E28}"/>
                </a:ext>
              </a:extLst>
            </p:cNvPr>
            <p:cNvSpPr/>
            <p:nvPr/>
          </p:nvSpPr>
          <p:spPr>
            <a:xfrm>
              <a:off x="3723005" y="2791452"/>
              <a:ext cx="61131" cy="121507"/>
            </a:xfrm>
            <a:custGeom>
              <a:avLst/>
              <a:gdLst/>
              <a:ahLst/>
              <a:cxnLst/>
              <a:rect l="l" t="t" r="r" b="b"/>
              <a:pathLst>
                <a:path w="648" h="1288" extrusionOk="0">
                  <a:moveTo>
                    <a:pt x="634" y="0"/>
                  </a:moveTo>
                  <a:lnTo>
                    <a:pt x="616" y="14"/>
                  </a:lnTo>
                  <a:cubicBezTo>
                    <a:pt x="546" y="88"/>
                    <a:pt x="472" y="176"/>
                    <a:pt x="398" y="264"/>
                  </a:cubicBezTo>
                  <a:cubicBezTo>
                    <a:pt x="352" y="320"/>
                    <a:pt x="324" y="366"/>
                    <a:pt x="296" y="408"/>
                  </a:cubicBezTo>
                  <a:cubicBezTo>
                    <a:pt x="250" y="454"/>
                    <a:pt x="222" y="510"/>
                    <a:pt x="194" y="570"/>
                  </a:cubicBezTo>
                  <a:cubicBezTo>
                    <a:pt x="134" y="672"/>
                    <a:pt x="88" y="774"/>
                    <a:pt x="60" y="879"/>
                  </a:cubicBezTo>
                  <a:cubicBezTo>
                    <a:pt x="18" y="996"/>
                    <a:pt x="0" y="1112"/>
                    <a:pt x="0" y="1245"/>
                  </a:cubicBezTo>
                  <a:cubicBezTo>
                    <a:pt x="0" y="1273"/>
                    <a:pt x="32" y="1287"/>
                    <a:pt x="46" y="1287"/>
                  </a:cubicBezTo>
                  <a:cubicBezTo>
                    <a:pt x="74" y="1287"/>
                    <a:pt x="106" y="1273"/>
                    <a:pt x="106" y="1245"/>
                  </a:cubicBezTo>
                  <a:cubicBezTo>
                    <a:pt x="106" y="1171"/>
                    <a:pt x="106" y="1112"/>
                    <a:pt x="120" y="1038"/>
                  </a:cubicBezTo>
                  <a:cubicBezTo>
                    <a:pt x="120" y="981"/>
                    <a:pt x="134" y="922"/>
                    <a:pt x="148" y="862"/>
                  </a:cubicBezTo>
                  <a:cubicBezTo>
                    <a:pt x="162" y="806"/>
                    <a:pt x="194" y="746"/>
                    <a:pt x="208" y="704"/>
                  </a:cubicBezTo>
                  <a:cubicBezTo>
                    <a:pt x="250" y="598"/>
                    <a:pt x="296" y="510"/>
                    <a:pt x="352" y="422"/>
                  </a:cubicBezTo>
                  <a:cubicBezTo>
                    <a:pt x="412" y="334"/>
                    <a:pt x="472" y="246"/>
                    <a:pt x="528" y="158"/>
                  </a:cubicBezTo>
                  <a:cubicBezTo>
                    <a:pt x="560" y="116"/>
                    <a:pt x="602" y="70"/>
                    <a:pt x="634" y="28"/>
                  </a:cubicBezTo>
                  <a:cubicBezTo>
                    <a:pt x="648" y="28"/>
                    <a:pt x="648" y="14"/>
                    <a:pt x="634" y="14"/>
                  </a:cubicBezTo>
                  <a:lnTo>
                    <a:pt x="634" y="0"/>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1" name="Google Shape;7541;p83">
              <a:extLst>
                <a:ext uri="{FF2B5EF4-FFF2-40B4-BE49-F238E27FC236}">
                  <a16:creationId xmlns:a16="http://schemas.microsoft.com/office/drawing/2014/main" id="{D07E9F71-402D-42EF-E124-703087507BD2}"/>
                </a:ext>
              </a:extLst>
            </p:cNvPr>
            <p:cNvSpPr/>
            <p:nvPr/>
          </p:nvSpPr>
          <p:spPr>
            <a:xfrm>
              <a:off x="3626404" y="2373631"/>
              <a:ext cx="143770" cy="110941"/>
            </a:xfrm>
            <a:custGeom>
              <a:avLst/>
              <a:gdLst/>
              <a:ahLst/>
              <a:cxnLst/>
              <a:rect l="l" t="t" r="r" b="b"/>
              <a:pathLst>
                <a:path w="1524" h="1176" extrusionOk="0">
                  <a:moveTo>
                    <a:pt x="29" y="0"/>
                  </a:moveTo>
                  <a:cubicBezTo>
                    <a:pt x="15" y="0"/>
                    <a:pt x="1" y="0"/>
                    <a:pt x="1" y="15"/>
                  </a:cubicBezTo>
                  <a:cubicBezTo>
                    <a:pt x="1" y="32"/>
                    <a:pt x="1" y="46"/>
                    <a:pt x="15" y="60"/>
                  </a:cubicBezTo>
                  <a:cubicBezTo>
                    <a:pt x="177" y="120"/>
                    <a:pt x="321" y="190"/>
                    <a:pt x="469" y="278"/>
                  </a:cubicBezTo>
                  <a:cubicBezTo>
                    <a:pt x="585" y="352"/>
                    <a:pt x="690" y="426"/>
                    <a:pt x="792" y="514"/>
                  </a:cubicBezTo>
                  <a:cubicBezTo>
                    <a:pt x="894" y="602"/>
                    <a:pt x="996" y="704"/>
                    <a:pt x="1084" y="806"/>
                  </a:cubicBezTo>
                  <a:cubicBezTo>
                    <a:pt x="1186" y="912"/>
                    <a:pt x="1274" y="1028"/>
                    <a:pt x="1362" y="1144"/>
                  </a:cubicBezTo>
                  <a:cubicBezTo>
                    <a:pt x="1376" y="1158"/>
                    <a:pt x="1394" y="1175"/>
                    <a:pt x="1422" y="1175"/>
                  </a:cubicBezTo>
                  <a:cubicBezTo>
                    <a:pt x="1436" y="1175"/>
                    <a:pt x="1464" y="1175"/>
                    <a:pt x="1482" y="1158"/>
                  </a:cubicBezTo>
                  <a:cubicBezTo>
                    <a:pt x="1510" y="1130"/>
                    <a:pt x="1524" y="1087"/>
                    <a:pt x="1496" y="1042"/>
                  </a:cubicBezTo>
                  <a:cubicBezTo>
                    <a:pt x="1408" y="926"/>
                    <a:pt x="1288" y="806"/>
                    <a:pt x="1186" y="704"/>
                  </a:cubicBezTo>
                  <a:cubicBezTo>
                    <a:pt x="1084" y="602"/>
                    <a:pt x="968" y="500"/>
                    <a:pt x="834" y="412"/>
                  </a:cubicBezTo>
                  <a:cubicBezTo>
                    <a:pt x="602" y="236"/>
                    <a:pt x="321" y="102"/>
                    <a:pt x="43"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2" name="Google Shape;7542;p83">
              <a:extLst>
                <a:ext uri="{FF2B5EF4-FFF2-40B4-BE49-F238E27FC236}">
                  <a16:creationId xmlns:a16="http://schemas.microsoft.com/office/drawing/2014/main" id="{CFB6EBAF-6E34-F772-84D3-7653297A4A4E}"/>
                </a:ext>
              </a:extLst>
            </p:cNvPr>
            <p:cNvSpPr/>
            <p:nvPr/>
          </p:nvSpPr>
          <p:spPr>
            <a:xfrm>
              <a:off x="3248770" y="2401460"/>
              <a:ext cx="199241" cy="91413"/>
            </a:xfrm>
            <a:custGeom>
              <a:avLst/>
              <a:gdLst/>
              <a:ahLst/>
              <a:cxnLst/>
              <a:rect l="l" t="t" r="r" b="b"/>
              <a:pathLst>
                <a:path w="2112" h="969" extrusionOk="0">
                  <a:moveTo>
                    <a:pt x="2097" y="1"/>
                  </a:moveTo>
                  <a:cubicBezTo>
                    <a:pt x="1935" y="15"/>
                    <a:pt x="1774" y="15"/>
                    <a:pt x="1629" y="43"/>
                  </a:cubicBezTo>
                  <a:cubicBezTo>
                    <a:pt x="1468" y="57"/>
                    <a:pt x="1306" y="103"/>
                    <a:pt x="1144" y="131"/>
                  </a:cubicBezTo>
                  <a:cubicBezTo>
                    <a:pt x="1070" y="159"/>
                    <a:pt x="1000" y="177"/>
                    <a:pt x="926" y="205"/>
                  </a:cubicBezTo>
                  <a:cubicBezTo>
                    <a:pt x="838" y="233"/>
                    <a:pt x="764" y="265"/>
                    <a:pt x="690" y="307"/>
                  </a:cubicBezTo>
                  <a:cubicBezTo>
                    <a:pt x="543" y="367"/>
                    <a:pt x="398" y="469"/>
                    <a:pt x="279" y="571"/>
                  </a:cubicBezTo>
                  <a:cubicBezTo>
                    <a:pt x="177" y="645"/>
                    <a:pt x="89" y="747"/>
                    <a:pt x="15" y="849"/>
                  </a:cubicBezTo>
                  <a:cubicBezTo>
                    <a:pt x="1" y="880"/>
                    <a:pt x="1" y="923"/>
                    <a:pt x="33" y="951"/>
                  </a:cubicBezTo>
                  <a:cubicBezTo>
                    <a:pt x="33" y="968"/>
                    <a:pt x="61" y="968"/>
                    <a:pt x="75" y="968"/>
                  </a:cubicBezTo>
                  <a:cubicBezTo>
                    <a:pt x="89" y="968"/>
                    <a:pt x="120" y="968"/>
                    <a:pt x="135" y="951"/>
                  </a:cubicBezTo>
                  <a:cubicBezTo>
                    <a:pt x="177" y="880"/>
                    <a:pt x="237" y="821"/>
                    <a:pt x="296" y="761"/>
                  </a:cubicBezTo>
                  <a:cubicBezTo>
                    <a:pt x="353" y="704"/>
                    <a:pt x="426" y="659"/>
                    <a:pt x="486" y="599"/>
                  </a:cubicBezTo>
                  <a:cubicBezTo>
                    <a:pt x="676" y="469"/>
                    <a:pt x="880" y="353"/>
                    <a:pt x="1088" y="265"/>
                  </a:cubicBezTo>
                  <a:cubicBezTo>
                    <a:pt x="1366" y="159"/>
                    <a:pt x="1644" y="89"/>
                    <a:pt x="1935" y="57"/>
                  </a:cubicBezTo>
                  <a:cubicBezTo>
                    <a:pt x="1981" y="57"/>
                    <a:pt x="2038" y="57"/>
                    <a:pt x="2097" y="43"/>
                  </a:cubicBezTo>
                  <a:cubicBezTo>
                    <a:pt x="2111" y="43"/>
                    <a:pt x="2111" y="43"/>
                    <a:pt x="2111" y="29"/>
                  </a:cubicBezTo>
                  <a:cubicBezTo>
                    <a:pt x="2111" y="15"/>
                    <a:pt x="2111" y="1"/>
                    <a:pt x="2097"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grpSp>
      <p:grpSp>
        <p:nvGrpSpPr>
          <p:cNvPr id="133" name="Google Shape;7649;p83">
            <a:extLst>
              <a:ext uri="{FF2B5EF4-FFF2-40B4-BE49-F238E27FC236}">
                <a16:creationId xmlns:a16="http://schemas.microsoft.com/office/drawing/2014/main" id="{0E845824-1391-5D4D-EE6B-68569B163673}"/>
              </a:ext>
            </a:extLst>
          </p:cNvPr>
          <p:cNvGrpSpPr/>
          <p:nvPr/>
        </p:nvGrpSpPr>
        <p:grpSpPr>
          <a:xfrm>
            <a:off x="2851216" y="3107778"/>
            <a:ext cx="2198152" cy="3569552"/>
            <a:chOff x="5459856" y="1967130"/>
            <a:chExt cx="1482044" cy="2475229"/>
          </a:xfrm>
        </p:grpSpPr>
        <p:sp>
          <p:nvSpPr>
            <p:cNvPr id="134" name="Google Shape;7650;p83">
              <a:extLst>
                <a:ext uri="{FF2B5EF4-FFF2-40B4-BE49-F238E27FC236}">
                  <a16:creationId xmlns:a16="http://schemas.microsoft.com/office/drawing/2014/main" id="{1EDB8C2B-1F8B-ABA4-7668-15C7C81542BE}"/>
                </a:ext>
              </a:extLst>
            </p:cNvPr>
            <p:cNvSpPr/>
            <p:nvPr/>
          </p:nvSpPr>
          <p:spPr>
            <a:xfrm>
              <a:off x="6045881" y="2936448"/>
              <a:ext cx="625269" cy="817340"/>
            </a:xfrm>
            <a:custGeom>
              <a:avLst/>
              <a:gdLst/>
              <a:ahLst/>
              <a:cxnLst/>
              <a:rect l="l" t="t" r="r" b="b"/>
              <a:pathLst>
                <a:path w="6628" h="8664" extrusionOk="0">
                  <a:moveTo>
                    <a:pt x="3447" y="0"/>
                  </a:moveTo>
                  <a:cubicBezTo>
                    <a:pt x="3342" y="14"/>
                    <a:pt x="3226" y="46"/>
                    <a:pt x="3124" y="74"/>
                  </a:cubicBezTo>
                  <a:cubicBezTo>
                    <a:pt x="3036" y="102"/>
                    <a:pt x="2948" y="134"/>
                    <a:pt x="2832" y="176"/>
                  </a:cubicBezTo>
                  <a:cubicBezTo>
                    <a:pt x="2656" y="250"/>
                    <a:pt x="2494" y="338"/>
                    <a:pt x="2332" y="426"/>
                  </a:cubicBezTo>
                  <a:cubicBezTo>
                    <a:pt x="2184" y="514"/>
                    <a:pt x="2040" y="630"/>
                    <a:pt x="1878" y="749"/>
                  </a:cubicBezTo>
                  <a:cubicBezTo>
                    <a:pt x="1615" y="968"/>
                    <a:pt x="1365" y="1245"/>
                    <a:pt x="1129" y="1555"/>
                  </a:cubicBezTo>
                  <a:cubicBezTo>
                    <a:pt x="925" y="1847"/>
                    <a:pt x="735" y="2171"/>
                    <a:pt x="573" y="2536"/>
                  </a:cubicBezTo>
                  <a:cubicBezTo>
                    <a:pt x="426" y="2874"/>
                    <a:pt x="310" y="3240"/>
                    <a:pt x="208" y="3620"/>
                  </a:cubicBezTo>
                  <a:cubicBezTo>
                    <a:pt x="120" y="3986"/>
                    <a:pt x="60" y="4369"/>
                    <a:pt x="32" y="4749"/>
                  </a:cubicBezTo>
                  <a:cubicBezTo>
                    <a:pt x="0" y="5115"/>
                    <a:pt x="0" y="5481"/>
                    <a:pt x="32" y="5832"/>
                  </a:cubicBezTo>
                  <a:cubicBezTo>
                    <a:pt x="60" y="6258"/>
                    <a:pt x="134" y="6624"/>
                    <a:pt x="236" y="6947"/>
                  </a:cubicBezTo>
                  <a:cubicBezTo>
                    <a:pt x="296" y="7109"/>
                    <a:pt x="352" y="7271"/>
                    <a:pt x="440" y="7401"/>
                  </a:cubicBezTo>
                  <a:cubicBezTo>
                    <a:pt x="500" y="7549"/>
                    <a:pt x="587" y="7665"/>
                    <a:pt x="689" y="7799"/>
                  </a:cubicBezTo>
                  <a:cubicBezTo>
                    <a:pt x="865" y="8017"/>
                    <a:pt x="1115" y="8207"/>
                    <a:pt x="1379" y="8340"/>
                  </a:cubicBezTo>
                  <a:cubicBezTo>
                    <a:pt x="1657" y="8488"/>
                    <a:pt x="1966" y="8576"/>
                    <a:pt x="2346" y="8618"/>
                  </a:cubicBezTo>
                  <a:cubicBezTo>
                    <a:pt x="2522" y="8646"/>
                    <a:pt x="2712" y="8664"/>
                    <a:pt x="2920" y="8664"/>
                  </a:cubicBezTo>
                  <a:lnTo>
                    <a:pt x="3036" y="8664"/>
                  </a:lnTo>
                  <a:cubicBezTo>
                    <a:pt x="3197" y="8664"/>
                    <a:pt x="3342" y="8664"/>
                    <a:pt x="3489" y="8646"/>
                  </a:cubicBezTo>
                  <a:cubicBezTo>
                    <a:pt x="3943" y="8632"/>
                    <a:pt x="4327" y="8576"/>
                    <a:pt x="4661" y="8488"/>
                  </a:cubicBezTo>
                  <a:cubicBezTo>
                    <a:pt x="4837" y="8428"/>
                    <a:pt x="5030" y="8354"/>
                    <a:pt x="5188" y="8280"/>
                  </a:cubicBezTo>
                  <a:cubicBezTo>
                    <a:pt x="5364" y="8193"/>
                    <a:pt x="5526" y="8091"/>
                    <a:pt x="5674" y="7974"/>
                  </a:cubicBezTo>
                  <a:cubicBezTo>
                    <a:pt x="5822" y="7855"/>
                    <a:pt x="5952" y="7711"/>
                    <a:pt x="6085" y="7549"/>
                  </a:cubicBezTo>
                  <a:cubicBezTo>
                    <a:pt x="6187" y="7387"/>
                    <a:pt x="6289" y="7211"/>
                    <a:pt x="6377" y="6993"/>
                  </a:cubicBezTo>
                  <a:cubicBezTo>
                    <a:pt x="6451" y="6817"/>
                    <a:pt x="6507" y="6610"/>
                    <a:pt x="6539" y="6377"/>
                  </a:cubicBezTo>
                  <a:cubicBezTo>
                    <a:pt x="6581" y="6156"/>
                    <a:pt x="6595" y="5938"/>
                    <a:pt x="6613" y="5702"/>
                  </a:cubicBezTo>
                  <a:cubicBezTo>
                    <a:pt x="6627" y="5291"/>
                    <a:pt x="6595" y="4851"/>
                    <a:pt x="6525" y="4323"/>
                  </a:cubicBezTo>
                  <a:cubicBezTo>
                    <a:pt x="6493" y="4119"/>
                    <a:pt x="6465" y="3898"/>
                    <a:pt x="6420" y="3665"/>
                  </a:cubicBezTo>
                  <a:cubicBezTo>
                    <a:pt x="6391" y="3490"/>
                    <a:pt x="6363" y="3300"/>
                    <a:pt x="6317" y="3124"/>
                  </a:cubicBezTo>
                  <a:cubicBezTo>
                    <a:pt x="6230" y="2754"/>
                    <a:pt x="6099" y="2403"/>
                    <a:pt x="5952" y="2083"/>
                  </a:cubicBezTo>
                  <a:cubicBezTo>
                    <a:pt x="5790" y="1731"/>
                    <a:pt x="5600" y="1407"/>
                    <a:pt x="5364" y="1143"/>
                  </a:cubicBezTo>
                  <a:cubicBezTo>
                    <a:pt x="5262" y="1013"/>
                    <a:pt x="5146" y="908"/>
                    <a:pt x="5030" y="806"/>
                  </a:cubicBezTo>
                  <a:cubicBezTo>
                    <a:pt x="5030" y="792"/>
                    <a:pt x="5012" y="778"/>
                    <a:pt x="4998" y="764"/>
                  </a:cubicBezTo>
                  <a:cubicBezTo>
                    <a:pt x="4925" y="661"/>
                    <a:pt x="4868" y="588"/>
                    <a:pt x="4794" y="514"/>
                  </a:cubicBezTo>
                  <a:cubicBezTo>
                    <a:pt x="4721" y="440"/>
                    <a:pt x="4633" y="366"/>
                    <a:pt x="4559" y="310"/>
                  </a:cubicBezTo>
                  <a:cubicBezTo>
                    <a:pt x="4397" y="190"/>
                    <a:pt x="4221" y="102"/>
                    <a:pt x="4031" y="46"/>
                  </a:cubicBezTo>
                  <a:cubicBezTo>
                    <a:pt x="3915" y="14"/>
                    <a:pt x="3781" y="0"/>
                    <a:pt x="3637"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5" name="Google Shape;7651;p83">
              <a:extLst>
                <a:ext uri="{FF2B5EF4-FFF2-40B4-BE49-F238E27FC236}">
                  <a16:creationId xmlns:a16="http://schemas.microsoft.com/office/drawing/2014/main" id="{4224059C-6391-C1F3-D7D6-B696F1663C9B}"/>
                </a:ext>
              </a:extLst>
            </p:cNvPr>
            <p:cNvSpPr/>
            <p:nvPr/>
          </p:nvSpPr>
          <p:spPr>
            <a:xfrm>
              <a:off x="6408232" y="2936448"/>
              <a:ext cx="259900" cy="465650"/>
            </a:xfrm>
            <a:custGeom>
              <a:avLst/>
              <a:gdLst/>
              <a:ahLst/>
              <a:cxnLst/>
              <a:rect l="l" t="t" r="r" b="b"/>
              <a:pathLst>
                <a:path w="2755" h="4936" extrusionOk="0">
                  <a:moveTo>
                    <a:pt x="0" y="0"/>
                  </a:moveTo>
                  <a:lnTo>
                    <a:pt x="0" y="0"/>
                  </a:lnTo>
                  <a:cubicBezTo>
                    <a:pt x="162" y="310"/>
                    <a:pt x="310" y="630"/>
                    <a:pt x="440" y="953"/>
                  </a:cubicBezTo>
                  <a:cubicBezTo>
                    <a:pt x="468" y="996"/>
                    <a:pt x="486" y="1041"/>
                    <a:pt x="500" y="1070"/>
                  </a:cubicBezTo>
                  <a:cubicBezTo>
                    <a:pt x="514" y="1115"/>
                    <a:pt x="542" y="1157"/>
                    <a:pt x="556" y="1203"/>
                  </a:cubicBezTo>
                  <a:cubicBezTo>
                    <a:pt x="602" y="1291"/>
                    <a:pt x="630" y="1393"/>
                    <a:pt x="676" y="1481"/>
                  </a:cubicBezTo>
                  <a:cubicBezTo>
                    <a:pt x="749" y="1671"/>
                    <a:pt x="806" y="1875"/>
                    <a:pt x="865" y="2083"/>
                  </a:cubicBezTo>
                  <a:cubicBezTo>
                    <a:pt x="894" y="2171"/>
                    <a:pt x="925" y="2273"/>
                    <a:pt x="953" y="2375"/>
                  </a:cubicBezTo>
                  <a:cubicBezTo>
                    <a:pt x="967" y="2462"/>
                    <a:pt x="996" y="2536"/>
                    <a:pt x="1013" y="2624"/>
                  </a:cubicBezTo>
                  <a:cubicBezTo>
                    <a:pt x="1041" y="2800"/>
                    <a:pt x="1069" y="2990"/>
                    <a:pt x="1115" y="3166"/>
                  </a:cubicBezTo>
                  <a:cubicBezTo>
                    <a:pt x="1143" y="3356"/>
                    <a:pt x="1171" y="3532"/>
                    <a:pt x="1217" y="3708"/>
                  </a:cubicBezTo>
                  <a:cubicBezTo>
                    <a:pt x="1259" y="3884"/>
                    <a:pt x="1319" y="4059"/>
                    <a:pt x="1379" y="4221"/>
                  </a:cubicBezTo>
                  <a:cubicBezTo>
                    <a:pt x="1393" y="4249"/>
                    <a:pt x="1407" y="4281"/>
                    <a:pt x="1421" y="4309"/>
                  </a:cubicBezTo>
                  <a:cubicBezTo>
                    <a:pt x="1435" y="4337"/>
                    <a:pt x="1453" y="4369"/>
                    <a:pt x="1467" y="4397"/>
                  </a:cubicBezTo>
                  <a:cubicBezTo>
                    <a:pt x="1495" y="4443"/>
                    <a:pt x="1523" y="4485"/>
                    <a:pt x="1555" y="4531"/>
                  </a:cubicBezTo>
                  <a:cubicBezTo>
                    <a:pt x="1583" y="4559"/>
                    <a:pt x="1611" y="4601"/>
                    <a:pt x="1643" y="4633"/>
                  </a:cubicBezTo>
                  <a:cubicBezTo>
                    <a:pt x="1671" y="4661"/>
                    <a:pt x="1699" y="4675"/>
                    <a:pt x="1731" y="4707"/>
                  </a:cubicBezTo>
                  <a:cubicBezTo>
                    <a:pt x="1773" y="4735"/>
                    <a:pt x="1805" y="4763"/>
                    <a:pt x="1847" y="4777"/>
                  </a:cubicBezTo>
                  <a:cubicBezTo>
                    <a:pt x="1893" y="4809"/>
                    <a:pt x="1921" y="4823"/>
                    <a:pt x="1963" y="4837"/>
                  </a:cubicBezTo>
                  <a:cubicBezTo>
                    <a:pt x="2009" y="4865"/>
                    <a:pt x="2068" y="4883"/>
                    <a:pt x="2125" y="4897"/>
                  </a:cubicBezTo>
                  <a:cubicBezTo>
                    <a:pt x="2170" y="4911"/>
                    <a:pt x="2227" y="4925"/>
                    <a:pt x="2272" y="4925"/>
                  </a:cubicBezTo>
                  <a:cubicBezTo>
                    <a:pt x="2338" y="4932"/>
                    <a:pt x="2404" y="4935"/>
                    <a:pt x="2472" y="4935"/>
                  </a:cubicBezTo>
                  <a:cubicBezTo>
                    <a:pt x="2540" y="4935"/>
                    <a:pt x="2610" y="4932"/>
                    <a:pt x="2684" y="4925"/>
                  </a:cubicBezTo>
                  <a:lnTo>
                    <a:pt x="2666" y="4925"/>
                  </a:lnTo>
                  <a:cubicBezTo>
                    <a:pt x="2698" y="4925"/>
                    <a:pt x="2726" y="4911"/>
                    <a:pt x="2754" y="4911"/>
                  </a:cubicBezTo>
                  <a:cubicBezTo>
                    <a:pt x="2740" y="4721"/>
                    <a:pt x="2712" y="4531"/>
                    <a:pt x="2684" y="4323"/>
                  </a:cubicBezTo>
                  <a:cubicBezTo>
                    <a:pt x="2652" y="4105"/>
                    <a:pt x="2624" y="3898"/>
                    <a:pt x="2579" y="3665"/>
                  </a:cubicBezTo>
                  <a:cubicBezTo>
                    <a:pt x="2550" y="3490"/>
                    <a:pt x="2522" y="3300"/>
                    <a:pt x="2476" y="3124"/>
                  </a:cubicBezTo>
                  <a:cubicBezTo>
                    <a:pt x="2389" y="2754"/>
                    <a:pt x="2272" y="2403"/>
                    <a:pt x="2111" y="2083"/>
                  </a:cubicBezTo>
                  <a:cubicBezTo>
                    <a:pt x="1949" y="1731"/>
                    <a:pt x="1759" y="1407"/>
                    <a:pt x="1523" y="1143"/>
                  </a:cubicBezTo>
                  <a:cubicBezTo>
                    <a:pt x="1421" y="1013"/>
                    <a:pt x="1305" y="908"/>
                    <a:pt x="1189" y="806"/>
                  </a:cubicBezTo>
                  <a:cubicBezTo>
                    <a:pt x="1189" y="792"/>
                    <a:pt x="1171" y="778"/>
                    <a:pt x="1157" y="764"/>
                  </a:cubicBezTo>
                  <a:cubicBezTo>
                    <a:pt x="1101" y="661"/>
                    <a:pt x="1027" y="588"/>
                    <a:pt x="953" y="514"/>
                  </a:cubicBezTo>
                  <a:cubicBezTo>
                    <a:pt x="880" y="440"/>
                    <a:pt x="792" y="366"/>
                    <a:pt x="718" y="310"/>
                  </a:cubicBezTo>
                  <a:cubicBezTo>
                    <a:pt x="556" y="190"/>
                    <a:pt x="380" y="102"/>
                    <a:pt x="190" y="46"/>
                  </a:cubicBezTo>
                  <a:cubicBezTo>
                    <a:pt x="134" y="28"/>
                    <a:pt x="60" y="14"/>
                    <a:pt x="0" y="0"/>
                  </a:cubicBezTo>
                  <a:close/>
                </a:path>
              </a:pathLst>
            </a:custGeom>
            <a:solidFill>
              <a:srgbClr val="B1D6D6"/>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6" name="Google Shape;7652;p83">
              <a:extLst>
                <a:ext uri="{FF2B5EF4-FFF2-40B4-BE49-F238E27FC236}">
                  <a16:creationId xmlns:a16="http://schemas.microsoft.com/office/drawing/2014/main" id="{8DFD7543-1942-1495-7BE2-96B30AC44A08}"/>
                </a:ext>
              </a:extLst>
            </p:cNvPr>
            <p:cNvSpPr/>
            <p:nvPr/>
          </p:nvSpPr>
          <p:spPr>
            <a:xfrm>
              <a:off x="6571436" y="3380401"/>
              <a:ext cx="94" cy="94"/>
            </a:xfrm>
            <a:custGeom>
              <a:avLst/>
              <a:gdLst/>
              <a:ahLst/>
              <a:cxnLst/>
              <a:rect l="l" t="t" r="r" b="b"/>
              <a:pathLst>
                <a:path w="1" h="1" extrusionOk="0">
                  <a:moveTo>
                    <a:pt x="1" y="1"/>
                  </a:moveTo>
                  <a:close/>
                </a:path>
              </a:pathLst>
            </a:custGeom>
            <a:solidFill>
              <a:srgbClr val="B1D6D6"/>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7" name="Google Shape;7653;p83">
              <a:extLst>
                <a:ext uri="{FF2B5EF4-FFF2-40B4-BE49-F238E27FC236}">
                  <a16:creationId xmlns:a16="http://schemas.microsoft.com/office/drawing/2014/main" id="{32806995-45C0-A403-4260-89386A0780F6}"/>
                </a:ext>
              </a:extLst>
            </p:cNvPr>
            <p:cNvSpPr/>
            <p:nvPr/>
          </p:nvSpPr>
          <p:spPr>
            <a:xfrm>
              <a:off x="6484174" y="3637565"/>
              <a:ext cx="94" cy="94"/>
            </a:xfrm>
            <a:custGeom>
              <a:avLst/>
              <a:gdLst/>
              <a:ahLst/>
              <a:cxnLst/>
              <a:rect l="l" t="t" r="r" b="b"/>
              <a:pathLst>
                <a:path w="1" h="1" extrusionOk="0">
                  <a:moveTo>
                    <a:pt x="1" y="1"/>
                  </a:moveTo>
                  <a:close/>
                </a:path>
              </a:pathLst>
            </a:custGeom>
            <a:solidFill>
              <a:srgbClr val="073A5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8" name="Google Shape;7654;p83">
              <a:extLst>
                <a:ext uri="{FF2B5EF4-FFF2-40B4-BE49-F238E27FC236}">
                  <a16:creationId xmlns:a16="http://schemas.microsoft.com/office/drawing/2014/main" id="{D50740AD-D87F-55A7-26B0-76BE5A776D94}"/>
                </a:ext>
              </a:extLst>
            </p:cNvPr>
            <p:cNvSpPr/>
            <p:nvPr/>
          </p:nvSpPr>
          <p:spPr>
            <a:xfrm>
              <a:off x="6484174" y="3637565"/>
              <a:ext cx="94" cy="94"/>
            </a:xfrm>
            <a:custGeom>
              <a:avLst/>
              <a:gdLst/>
              <a:ahLst/>
              <a:cxnLst/>
              <a:rect l="l" t="t" r="r" b="b"/>
              <a:pathLst>
                <a:path w="1" h="1" extrusionOk="0">
                  <a:moveTo>
                    <a:pt x="1" y="1"/>
                  </a:moveTo>
                  <a:close/>
                </a:path>
              </a:pathLst>
            </a:custGeom>
            <a:solidFill>
              <a:srgbClr val="073A5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39" name="Google Shape;7655;p83">
              <a:extLst>
                <a:ext uri="{FF2B5EF4-FFF2-40B4-BE49-F238E27FC236}">
                  <a16:creationId xmlns:a16="http://schemas.microsoft.com/office/drawing/2014/main" id="{2DA1A86E-E591-AD18-CEA6-ADB3582851F8}"/>
                </a:ext>
              </a:extLst>
            </p:cNvPr>
            <p:cNvSpPr/>
            <p:nvPr/>
          </p:nvSpPr>
          <p:spPr>
            <a:xfrm>
              <a:off x="6484174" y="3637565"/>
              <a:ext cx="94" cy="94"/>
            </a:xfrm>
            <a:custGeom>
              <a:avLst/>
              <a:gdLst/>
              <a:ahLst/>
              <a:cxnLst/>
              <a:rect l="l" t="t" r="r" b="b"/>
              <a:pathLst>
                <a:path w="1" h="1" extrusionOk="0">
                  <a:moveTo>
                    <a:pt x="1" y="1"/>
                  </a:moveTo>
                  <a:close/>
                </a:path>
              </a:pathLst>
            </a:custGeom>
            <a:solidFill>
              <a:srgbClr val="073A5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0" name="Google Shape;7656;p83">
              <a:extLst>
                <a:ext uri="{FF2B5EF4-FFF2-40B4-BE49-F238E27FC236}">
                  <a16:creationId xmlns:a16="http://schemas.microsoft.com/office/drawing/2014/main" id="{ED2D92CA-6D9A-517B-AA33-437BCC956051}"/>
                </a:ext>
              </a:extLst>
            </p:cNvPr>
            <p:cNvSpPr/>
            <p:nvPr/>
          </p:nvSpPr>
          <p:spPr>
            <a:xfrm>
              <a:off x="5856734" y="2213351"/>
              <a:ext cx="826680" cy="738380"/>
            </a:xfrm>
            <a:custGeom>
              <a:avLst/>
              <a:gdLst/>
              <a:ahLst/>
              <a:cxnLst/>
              <a:rect l="l" t="t" r="r" b="b"/>
              <a:pathLst>
                <a:path w="8763" h="7827" extrusionOk="0">
                  <a:moveTo>
                    <a:pt x="3092" y="0"/>
                  </a:moveTo>
                  <a:cubicBezTo>
                    <a:pt x="3004" y="0"/>
                    <a:pt x="2916" y="0"/>
                    <a:pt x="2828" y="15"/>
                  </a:cubicBezTo>
                  <a:cubicBezTo>
                    <a:pt x="2740" y="29"/>
                    <a:pt x="2666" y="43"/>
                    <a:pt x="2592" y="74"/>
                  </a:cubicBezTo>
                  <a:cubicBezTo>
                    <a:pt x="2550" y="88"/>
                    <a:pt x="2519" y="117"/>
                    <a:pt x="2476" y="131"/>
                  </a:cubicBezTo>
                  <a:cubicBezTo>
                    <a:pt x="2445" y="148"/>
                    <a:pt x="2417" y="176"/>
                    <a:pt x="2388" y="190"/>
                  </a:cubicBezTo>
                  <a:cubicBezTo>
                    <a:pt x="2255" y="292"/>
                    <a:pt x="2181" y="426"/>
                    <a:pt x="2153" y="570"/>
                  </a:cubicBezTo>
                  <a:cubicBezTo>
                    <a:pt x="2139" y="658"/>
                    <a:pt x="2139" y="732"/>
                    <a:pt x="2153" y="820"/>
                  </a:cubicBezTo>
                  <a:cubicBezTo>
                    <a:pt x="2153" y="880"/>
                    <a:pt x="2167" y="922"/>
                    <a:pt x="2181" y="982"/>
                  </a:cubicBezTo>
                  <a:cubicBezTo>
                    <a:pt x="2079" y="908"/>
                    <a:pt x="1977" y="820"/>
                    <a:pt x="1861" y="764"/>
                  </a:cubicBezTo>
                  <a:cubicBezTo>
                    <a:pt x="1699" y="658"/>
                    <a:pt x="1565" y="602"/>
                    <a:pt x="1435" y="570"/>
                  </a:cubicBezTo>
                  <a:cubicBezTo>
                    <a:pt x="1389" y="570"/>
                    <a:pt x="1333" y="556"/>
                    <a:pt x="1287" y="556"/>
                  </a:cubicBezTo>
                  <a:cubicBezTo>
                    <a:pt x="1259" y="556"/>
                    <a:pt x="1231" y="556"/>
                    <a:pt x="1200" y="570"/>
                  </a:cubicBezTo>
                  <a:cubicBezTo>
                    <a:pt x="1126" y="570"/>
                    <a:pt x="1055" y="602"/>
                    <a:pt x="967" y="630"/>
                  </a:cubicBezTo>
                  <a:cubicBezTo>
                    <a:pt x="893" y="658"/>
                    <a:pt x="806" y="718"/>
                    <a:pt x="718" y="778"/>
                  </a:cubicBezTo>
                  <a:cubicBezTo>
                    <a:pt x="672" y="820"/>
                    <a:pt x="616" y="866"/>
                    <a:pt x="556" y="922"/>
                  </a:cubicBezTo>
                  <a:cubicBezTo>
                    <a:pt x="468" y="1028"/>
                    <a:pt x="394" y="1144"/>
                    <a:pt x="320" y="1274"/>
                  </a:cubicBezTo>
                  <a:cubicBezTo>
                    <a:pt x="264" y="1393"/>
                    <a:pt x="218" y="1524"/>
                    <a:pt x="176" y="1685"/>
                  </a:cubicBezTo>
                  <a:cubicBezTo>
                    <a:pt x="144" y="1819"/>
                    <a:pt x="116" y="1963"/>
                    <a:pt x="116" y="2111"/>
                  </a:cubicBezTo>
                  <a:cubicBezTo>
                    <a:pt x="116" y="2259"/>
                    <a:pt x="130" y="2403"/>
                    <a:pt x="158" y="2537"/>
                  </a:cubicBezTo>
                  <a:cubicBezTo>
                    <a:pt x="190" y="2698"/>
                    <a:pt x="246" y="2843"/>
                    <a:pt x="306" y="2976"/>
                  </a:cubicBezTo>
                  <a:cubicBezTo>
                    <a:pt x="352" y="3033"/>
                    <a:pt x="394" y="3106"/>
                    <a:pt x="440" y="3166"/>
                  </a:cubicBezTo>
                  <a:cubicBezTo>
                    <a:pt x="482" y="3208"/>
                    <a:pt x="542" y="3268"/>
                    <a:pt x="598" y="3314"/>
                  </a:cubicBezTo>
                  <a:cubicBezTo>
                    <a:pt x="496" y="3384"/>
                    <a:pt x="408" y="3472"/>
                    <a:pt x="334" y="3546"/>
                  </a:cubicBezTo>
                  <a:cubicBezTo>
                    <a:pt x="264" y="3634"/>
                    <a:pt x="190" y="3736"/>
                    <a:pt x="130" y="3824"/>
                  </a:cubicBezTo>
                  <a:cubicBezTo>
                    <a:pt x="88" y="3912"/>
                    <a:pt x="56" y="4018"/>
                    <a:pt x="28" y="4120"/>
                  </a:cubicBezTo>
                  <a:cubicBezTo>
                    <a:pt x="14" y="4207"/>
                    <a:pt x="0" y="4309"/>
                    <a:pt x="0" y="4411"/>
                  </a:cubicBezTo>
                  <a:cubicBezTo>
                    <a:pt x="14" y="4601"/>
                    <a:pt x="70" y="4791"/>
                    <a:pt x="176" y="4999"/>
                  </a:cubicBezTo>
                  <a:cubicBezTo>
                    <a:pt x="264" y="5189"/>
                    <a:pt x="394" y="5365"/>
                    <a:pt x="570" y="5569"/>
                  </a:cubicBezTo>
                  <a:cubicBezTo>
                    <a:pt x="732" y="5745"/>
                    <a:pt x="922" y="5921"/>
                    <a:pt x="1143" y="6096"/>
                  </a:cubicBezTo>
                  <a:cubicBezTo>
                    <a:pt x="1347" y="6272"/>
                    <a:pt x="1551" y="6434"/>
                    <a:pt x="1815" y="6596"/>
                  </a:cubicBezTo>
                  <a:cubicBezTo>
                    <a:pt x="2037" y="6744"/>
                    <a:pt x="2269" y="6874"/>
                    <a:pt x="2519" y="7021"/>
                  </a:cubicBezTo>
                  <a:cubicBezTo>
                    <a:pt x="2754" y="7138"/>
                    <a:pt x="2972" y="7254"/>
                    <a:pt x="3208" y="7359"/>
                  </a:cubicBezTo>
                  <a:cubicBezTo>
                    <a:pt x="3412" y="7447"/>
                    <a:pt x="3620" y="7535"/>
                    <a:pt x="3795" y="7591"/>
                  </a:cubicBezTo>
                  <a:cubicBezTo>
                    <a:pt x="3883" y="7623"/>
                    <a:pt x="3957" y="7637"/>
                    <a:pt x="4045" y="7665"/>
                  </a:cubicBezTo>
                  <a:cubicBezTo>
                    <a:pt x="4073" y="7665"/>
                    <a:pt x="4116" y="7679"/>
                    <a:pt x="4147" y="7679"/>
                  </a:cubicBezTo>
                  <a:cubicBezTo>
                    <a:pt x="4175" y="7693"/>
                    <a:pt x="4221" y="7693"/>
                    <a:pt x="4263" y="7711"/>
                  </a:cubicBezTo>
                  <a:cubicBezTo>
                    <a:pt x="4643" y="7753"/>
                    <a:pt x="5013" y="7813"/>
                    <a:pt x="5378" y="7827"/>
                  </a:cubicBezTo>
                  <a:lnTo>
                    <a:pt x="5610" y="7827"/>
                  </a:lnTo>
                  <a:cubicBezTo>
                    <a:pt x="5730" y="7827"/>
                    <a:pt x="5846" y="7827"/>
                    <a:pt x="5962" y="7813"/>
                  </a:cubicBezTo>
                  <a:cubicBezTo>
                    <a:pt x="6156" y="7799"/>
                    <a:pt x="6332" y="7767"/>
                    <a:pt x="6476" y="7711"/>
                  </a:cubicBezTo>
                  <a:cubicBezTo>
                    <a:pt x="6490" y="7725"/>
                    <a:pt x="6490" y="7725"/>
                    <a:pt x="6507" y="7725"/>
                  </a:cubicBezTo>
                  <a:cubicBezTo>
                    <a:pt x="6578" y="7739"/>
                    <a:pt x="6666" y="7753"/>
                    <a:pt x="6740" y="7753"/>
                  </a:cubicBezTo>
                  <a:lnTo>
                    <a:pt x="6813" y="7753"/>
                  </a:lnTo>
                  <a:cubicBezTo>
                    <a:pt x="6901" y="7739"/>
                    <a:pt x="6989" y="7725"/>
                    <a:pt x="7077" y="7711"/>
                  </a:cubicBezTo>
                  <a:cubicBezTo>
                    <a:pt x="7193" y="7679"/>
                    <a:pt x="7313" y="7623"/>
                    <a:pt x="7443" y="7563"/>
                  </a:cubicBezTo>
                  <a:cubicBezTo>
                    <a:pt x="7563" y="7503"/>
                    <a:pt x="7679" y="7430"/>
                    <a:pt x="7795" y="7328"/>
                  </a:cubicBezTo>
                  <a:cubicBezTo>
                    <a:pt x="7914" y="7240"/>
                    <a:pt x="8016" y="7138"/>
                    <a:pt x="8104" y="7036"/>
                  </a:cubicBezTo>
                  <a:cubicBezTo>
                    <a:pt x="8530" y="6550"/>
                    <a:pt x="8706" y="5980"/>
                    <a:pt x="8572" y="5495"/>
                  </a:cubicBezTo>
                  <a:cubicBezTo>
                    <a:pt x="8530" y="5351"/>
                    <a:pt x="8456" y="5189"/>
                    <a:pt x="8337" y="5055"/>
                  </a:cubicBezTo>
                  <a:cubicBezTo>
                    <a:pt x="8382" y="5027"/>
                    <a:pt x="8425" y="4999"/>
                    <a:pt x="8456" y="4953"/>
                  </a:cubicBezTo>
                  <a:cubicBezTo>
                    <a:pt x="8498" y="4925"/>
                    <a:pt x="8544" y="4879"/>
                    <a:pt x="8572" y="4823"/>
                  </a:cubicBezTo>
                  <a:cubicBezTo>
                    <a:pt x="8646" y="4721"/>
                    <a:pt x="8688" y="4601"/>
                    <a:pt x="8720" y="4471"/>
                  </a:cubicBezTo>
                  <a:cubicBezTo>
                    <a:pt x="8748" y="4352"/>
                    <a:pt x="8762" y="4222"/>
                    <a:pt x="8748" y="4088"/>
                  </a:cubicBezTo>
                  <a:cubicBezTo>
                    <a:pt x="8748" y="3958"/>
                    <a:pt x="8720" y="3824"/>
                    <a:pt x="8674" y="3708"/>
                  </a:cubicBezTo>
                  <a:cubicBezTo>
                    <a:pt x="8632" y="3620"/>
                    <a:pt x="8586" y="3532"/>
                    <a:pt x="8544" y="3458"/>
                  </a:cubicBezTo>
                  <a:cubicBezTo>
                    <a:pt x="8512" y="3416"/>
                    <a:pt x="8484" y="3384"/>
                    <a:pt x="8456" y="3342"/>
                  </a:cubicBezTo>
                  <a:cubicBezTo>
                    <a:pt x="8425" y="3328"/>
                    <a:pt x="8410" y="3314"/>
                    <a:pt x="8396" y="3296"/>
                  </a:cubicBezTo>
                  <a:cubicBezTo>
                    <a:pt x="8425" y="3268"/>
                    <a:pt x="8456" y="3254"/>
                    <a:pt x="8470" y="3226"/>
                  </a:cubicBezTo>
                  <a:cubicBezTo>
                    <a:pt x="8498" y="3180"/>
                    <a:pt x="8530" y="3138"/>
                    <a:pt x="8544" y="3092"/>
                  </a:cubicBezTo>
                  <a:cubicBezTo>
                    <a:pt x="8572" y="3004"/>
                    <a:pt x="8558" y="2902"/>
                    <a:pt x="8512" y="2829"/>
                  </a:cubicBezTo>
                  <a:cubicBezTo>
                    <a:pt x="8470" y="2755"/>
                    <a:pt x="8396" y="2698"/>
                    <a:pt x="8294" y="2653"/>
                  </a:cubicBezTo>
                  <a:cubicBezTo>
                    <a:pt x="8266" y="2639"/>
                    <a:pt x="8206" y="2639"/>
                    <a:pt x="8161" y="2639"/>
                  </a:cubicBezTo>
                  <a:lnTo>
                    <a:pt x="8118" y="2639"/>
                  </a:lnTo>
                  <a:cubicBezTo>
                    <a:pt x="8147" y="2579"/>
                    <a:pt x="8178" y="2523"/>
                    <a:pt x="8192" y="2449"/>
                  </a:cubicBezTo>
                  <a:cubicBezTo>
                    <a:pt x="8206" y="2403"/>
                    <a:pt x="8206" y="2361"/>
                    <a:pt x="8206" y="2315"/>
                  </a:cubicBezTo>
                  <a:cubicBezTo>
                    <a:pt x="8206" y="2287"/>
                    <a:pt x="8192" y="2241"/>
                    <a:pt x="8178" y="2199"/>
                  </a:cubicBezTo>
                  <a:cubicBezTo>
                    <a:pt x="8147" y="2139"/>
                    <a:pt x="8104" y="2097"/>
                    <a:pt x="8031" y="2065"/>
                  </a:cubicBezTo>
                  <a:cubicBezTo>
                    <a:pt x="8002" y="2051"/>
                    <a:pt x="7957" y="2037"/>
                    <a:pt x="7929" y="2037"/>
                  </a:cubicBezTo>
                  <a:lnTo>
                    <a:pt x="7897" y="2037"/>
                  </a:lnTo>
                  <a:cubicBezTo>
                    <a:pt x="7869" y="2037"/>
                    <a:pt x="7841" y="2037"/>
                    <a:pt x="7809" y="2051"/>
                  </a:cubicBezTo>
                  <a:cubicBezTo>
                    <a:pt x="7767" y="2065"/>
                    <a:pt x="7721" y="2083"/>
                    <a:pt x="7693" y="2111"/>
                  </a:cubicBezTo>
                  <a:cubicBezTo>
                    <a:pt x="7651" y="2139"/>
                    <a:pt x="7605" y="2185"/>
                    <a:pt x="7577" y="2227"/>
                  </a:cubicBezTo>
                  <a:cubicBezTo>
                    <a:pt x="7563" y="2259"/>
                    <a:pt x="7545" y="2287"/>
                    <a:pt x="7531" y="2301"/>
                  </a:cubicBezTo>
                  <a:cubicBezTo>
                    <a:pt x="7531" y="2287"/>
                    <a:pt x="7531" y="2259"/>
                    <a:pt x="7517" y="2227"/>
                  </a:cubicBezTo>
                  <a:cubicBezTo>
                    <a:pt x="7489" y="2097"/>
                    <a:pt x="7415" y="1963"/>
                    <a:pt x="7341" y="1833"/>
                  </a:cubicBezTo>
                  <a:cubicBezTo>
                    <a:pt x="7165" y="1583"/>
                    <a:pt x="6901" y="1408"/>
                    <a:pt x="6624" y="1334"/>
                  </a:cubicBezTo>
                  <a:cubicBezTo>
                    <a:pt x="6550" y="1306"/>
                    <a:pt x="6462" y="1306"/>
                    <a:pt x="6374" y="1306"/>
                  </a:cubicBezTo>
                  <a:lnTo>
                    <a:pt x="6286" y="1306"/>
                  </a:lnTo>
                  <a:cubicBezTo>
                    <a:pt x="6226" y="1306"/>
                    <a:pt x="6170" y="1320"/>
                    <a:pt x="6110" y="1334"/>
                  </a:cubicBezTo>
                  <a:cubicBezTo>
                    <a:pt x="6068" y="1334"/>
                    <a:pt x="6022" y="1348"/>
                    <a:pt x="5980" y="1379"/>
                  </a:cubicBezTo>
                  <a:cubicBezTo>
                    <a:pt x="5948" y="1274"/>
                    <a:pt x="5906" y="1186"/>
                    <a:pt x="5832" y="1098"/>
                  </a:cubicBezTo>
                  <a:cubicBezTo>
                    <a:pt x="5744" y="1010"/>
                    <a:pt x="5642" y="922"/>
                    <a:pt x="5523" y="852"/>
                  </a:cubicBezTo>
                  <a:cubicBezTo>
                    <a:pt x="5466" y="820"/>
                    <a:pt x="5406" y="792"/>
                    <a:pt x="5347" y="778"/>
                  </a:cubicBezTo>
                  <a:cubicBezTo>
                    <a:pt x="5290" y="746"/>
                    <a:pt x="5217" y="732"/>
                    <a:pt x="5157" y="732"/>
                  </a:cubicBezTo>
                  <a:cubicBezTo>
                    <a:pt x="5129" y="718"/>
                    <a:pt x="5100" y="718"/>
                    <a:pt x="5069" y="718"/>
                  </a:cubicBezTo>
                  <a:cubicBezTo>
                    <a:pt x="5041" y="718"/>
                    <a:pt x="4995" y="718"/>
                    <a:pt x="4967" y="732"/>
                  </a:cubicBezTo>
                  <a:cubicBezTo>
                    <a:pt x="4907" y="732"/>
                    <a:pt x="4851" y="764"/>
                    <a:pt x="4791" y="778"/>
                  </a:cubicBezTo>
                  <a:cubicBezTo>
                    <a:pt x="4749" y="806"/>
                    <a:pt x="4703" y="834"/>
                    <a:pt x="4661" y="880"/>
                  </a:cubicBezTo>
                  <a:cubicBezTo>
                    <a:pt x="4555" y="602"/>
                    <a:pt x="4309" y="352"/>
                    <a:pt x="3940" y="190"/>
                  </a:cubicBezTo>
                  <a:cubicBezTo>
                    <a:pt x="3764" y="103"/>
                    <a:pt x="3588" y="43"/>
                    <a:pt x="3384" y="15"/>
                  </a:cubicBezTo>
                  <a:cubicBezTo>
                    <a:pt x="3282" y="0"/>
                    <a:pt x="3194" y="0"/>
                    <a:pt x="3092" y="0"/>
                  </a:cubicBezTo>
                  <a:close/>
                </a:path>
              </a:pathLst>
            </a:custGeom>
            <a:solidFill>
              <a:srgbClr val="3333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1" name="Google Shape;7657;p83">
              <a:extLst>
                <a:ext uri="{FF2B5EF4-FFF2-40B4-BE49-F238E27FC236}">
                  <a16:creationId xmlns:a16="http://schemas.microsoft.com/office/drawing/2014/main" id="{9CBF9134-D88C-0DF3-0450-46036903206A}"/>
                </a:ext>
              </a:extLst>
            </p:cNvPr>
            <p:cNvSpPr/>
            <p:nvPr/>
          </p:nvSpPr>
          <p:spPr>
            <a:xfrm>
              <a:off x="5889847" y="2452591"/>
              <a:ext cx="187920" cy="411878"/>
            </a:xfrm>
            <a:custGeom>
              <a:avLst/>
              <a:gdLst/>
              <a:ahLst/>
              <a:cxnLst/>
              <a:rect l="l" t="t" r="r" b="b"/>
              <a:pathLst>
                <a:path w="1992" h="4366" extrusionOk="0">
                  <a:moveTo>
                    <a:pt x="880" y="1"/>
                  </a:moveTo>
                  <a:cubicBezTo>
                    <a:pt x="849" y="1"/>
                    <a:pt x="820" y="1"/>
                    <a:pt x="806" y="15"/>
                  </a:cubicBezTo>
                  <a:cubicBezTo>
                    <a:pt x="775" y="15"/>
                    <a:pt x="761" y="29"/>
                    <a:pt x="732" y="43"/>
                  </a:cubicBezTo>
                  <a:cubicBezTo>
                    <a:pt x="704" y="43"/>
                    <a:pt x="673" y="57"/>
                    <a:pt x="659" y="75"/>
                  </a:cubicBezTo>
                  <a:cubicBezTo>
                    <a:pt x="652" y="82"/>
                    <a:pt x="645" y="85"/>
                    <a:pt x="639" y="85"/>
                  </a:cubicBezTo>
                  <a:cubicBezTo>
                    <a:pt x="634" y="85"/>
                    <a:pt x="630" y="82"/>
                    <a:pt x="630" y="75"/>
                  </a:cubicBezTo>
                  <a:cubicBezTo>
                    <a:pt x="616" y="75"/>
                    <a:pt x="616" y="75"/>
                    <a:pt x="599" y="89"/>
                  </a:cubicBezTo>
                  <a:cubicBezTo>
                    <a:pt x="585" y="103"/>
                    <a:pt x="571" y="103"/>
                    <a:pt x="557" y="117"/>
                  </a:cubicBezTo>
                  <a:cubicBezTo>
                    <a:pt x="542" y="131"/>
                    <a:pt x="542" y="145"/>
                    <a:pt x="528" y="162"/>
                  </a:cubicBezTo>
                  <a:cubicBezTo>
                    <a:pt x="511" y="177"/>
                    <a:pt x="497" y="191"/>
                    <a:pt x="497" y="219"/>
                  </a:cubicBezTo>
                  <a:cubicBezTo>
                    <a:pt x="483" y="233"/>
                    <a:pt x="469" y="250"/>
                    <a:pt x="469" y="264"/>
                  </a:cubicBezTo>
                  <a:cubicBezTo>
                    <a:pt x="440" y="338"/>
                    <a:pt x="423" y="409"/>
                    <a:pt x="409" y="497"/>
                  </a:cubicBezTo>
                  <a:cubicBezTo>
                    <a:pt x="395" y="570"/>
                    <a:pt x="395" y="672"/>
                    <a:pt x="381" y="760"/>
                  </a:cubicBezTo>
                  <a:cubicBezTo>
                    <a:pt x="381" y="792"/>
                    <a:pt x="381" y="834"/>
                    <a:pt x="367" y="880"/>
                  </a:cubicBezTo>
                  <a:cubicBezTo>
                    <a:pt x="367" y="922"/>
                    <a:pt x="353" y="954"/>
                    <a:pt x="335" y="996"/>
                  </a:cubicBezTo>
                  <a:cubicBezTo>
                    <a:pt x="335" y="1010"/>
                    <a:pt x="321" y="1042"/>
                    <a:pt x="321" y="1056"/>
                  </a:cubicBezTo>
                  <a:cubicBezTo>
                    <a:pt x="307" y="1084"/>
                    <a:pt x="293" y="1112"/>
                    <a:pt x="293" y="1130"/>
                  </a:cubicBezTo>
                  <a:cubicBezTo>
                    <a:pt x="265" y="1172"/>
                    <a:pt x="233" y="1232"/>
                    <a:pt x="205" y="1274"/>
                  </a:cubicBezTo>
                  <a:cubicBezTo>
                    <a:pt x="191" y="1320"/>
                    <a:pt x="159" y="1348"/>
                    <a:pt x="131" y="1394"/>
                  </a:cubicBezTo>
                  <a:cubicBezTo>
                    <a:pt x="117" y="1436"/>
                    <a:pt x="89" y="1482"/>
                    <a:pt x="71" y="1524"/>
                  </a:cubicBezTo>
                  <a:cubicBezTo>
                    <a:pt x="57" y="1552"/>
                    <a:pt x="43" y="1598"/>
                    <a:pt x="43" y="1626"/>
                  </a:cubicBezTo>
                  <a:cubicBezTo>
                    <a:pt x="29" y="1671"/>
                    <a:pt x="15" y="1714"/>
                    <a:pt x="15" y="1759"/>
                  </a:cubicBezTo>
                  <a:cubicBezTo>
                    <a:pt x="1" y="1816"/>
                    <a:pt x="1" y="1875"/>
                    <a:pt x="1" y="1935"/>
                  </a:cubicBezTo>
                  <a:lnTo>
                    <a:pt x="1" y="2097"/>
                  </a:lnTo>
                  <a:cubicBezTo>
                    <a:pt x="15" y="2213"/>
                    <a:pt x="15" y="2329"/>
                    <a:pt x="29" y="2449"/>
                  </a:cubicBezTo>
                  <a:cubicBezTo>
                    <a:pt x="57" y="2607"/>
                    <a:pt x="89" y="2755"/>
                    <a:pt x="117" y="2917"/>
                  </a:cubicBezTo>
                  <a:cubicBezTo>
                    <a:pt x="145" y="2945"/>
                    <a:pt x="191" y="2991"/>
                    <a:pt x="219" y="3033"/>
                  </a:cubicBezTo>
                  <a:cubicBezTo>
                    <a:pt x="381" y="3209"/>
                    <a:pt x="571" y="3385"/>
                    <a:pt x="792" y="3574"/>
                  </a:cubicBezTo>
                  <a:cubicBezTo>
                    <a:pt x="982" y="3736"/>
                    <a:pt x="1200" y="3898"/>
                    <a:pt x="1464" y="4060"/>
                  </a:cubicBezTo>
                  <a:cubicBezTo>
                    <a:pt x="1626" y="4162"/>
                    <a:pt x="1788" y="4264"/>
                    <a:pt x="1978" y="4366"/>
                  </a:cubicBezTo>
                  <a:cubicBezTo>
                    <a:pt x="1978" y="4296"/>
                    <a:pt x="1978" y="4222"/>
                    <a:pt x="1992" y="4148"/>
                  </a:cubicBezTo>
                  <a:lnTo>
                    <a:pt x="1992" y="3782"/>
                  </a:lnTo>
                  <a:cubicBezTo>
                    <a:pt x="1978" y="3518"/>
                    <a:pt x="1964" y="3254"/>
                    <a:pt x="1935" y="2991"/>
                  </a:cubicBezTo>
                  <a:cubicBezTo>
                    <a:pt x="1918" y="2871"/>
                    <a:pt x="1904" y="2755"/>
                    <a:pt x="1890" y="2639"/>
                  </a:cubicBezTo>
                  <a:cubicBezTo>
                    <a:pt x="1876" y="2537"/>
                    <a:pt x="1862" y="2431"/>
                    <a:pt x="1847" y="2343"/>
                  </a:cubicBezTo>
                  <a:cubicBezTo>
                    <a:pt x="1847" y="2255"/>
                    <a:pt x="1830" y="2185"/>
                    <a:pt x="1830" y="2111"/>
                  </a:cubicBezTo>
                  <a:cubicBezTo>
                    <a:pt x="1816" y="2023"/>
                    <a:pt x="1816" y="1935"/>
                    <a:pt x="1816" y="1847"/>
                  </a:cubicBezTo>
                  <a:cubicBezTo>
                    <a:pt x="1802" y="1612"/>
                    <a:pt x="1788" y="1394"/>
                    <a:pt x="1760" y="1158"/>
                  </a:cubicBezTo>
                  <a:lnTo>
                    <a:pt x="1760" y="1172"/>
                  </a:lnTo>
                  <a:cubicBezTo>
                    <a:pt x="1742" y="1056"/>
                    <a:pt x="1728" y="936"/>
                    <a:pt x="1700" y="820"/>
                  </a:cubicBezTo>
                  <a:cubicBezTo>
                    <a:pt x="1672" y="718"/>
                    <a:pt x="1640" y="602"/>
                    <a:pt x="1598" y="497"/>
                  </a:cubicBezTo>
                  <a:cubicBezTo>
                    <a:pt x="1552" y="409"/>
                    <a:pt x="1510" y="321"/>
                    <a:pt x="1450" y="250"/>
                  </a:cubicBezTo>
                  <a:cubicBezTo>
                    <a:pt x="1422" y="205"/>
                    <a:pt x="1376" y="162"/>
                    <a:pt x="1334" y="117"/>
                  </a:cubicBezTo>
                  <a:cubicBezTo>
                    <a:pt x="1288" y="89"/>
                    <a:pt x="1246" y="57"/>
                    <a:pt x="1200" y="43"/>
                  </a:cubicBezTo>
                  <a:cubicBezTo>
                    <a:pt x="1172" y="29"/>
                    <a:pt x="1144" y="29"/>
                    <a:pt x="1126" y="15"/>
                  </a:cubicBezTo>
                  <a:cubicBezTo>
                    <a:pt x="1098" y="15"/>
                    <a:pt x="1070" y="1"/>
                    <a:pt x="1038" y="1"/>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2" name="Google Shape;7658;p83">
              <a:extLst>
                <a:ext uri="{FF2B5EF4-FFF2-40B4-BE49-F238E27FC236}">
                  <a16:creationId xmlns:a16="http://schemas.microsoft.com/office/drawing/2014/main" id="{B1428F44-36A6-70E3-04CA-7934AD6724AC}"/>
                </a:ext>
              </a:extLst>
            </p:cNvPr>
            <p:cNvSpPr/>
            <p:nvPr/>
          </p:nvSpPr>
          <p:spPr>
            <a:xfrm>
              <a:off x="5958902" y="2456553"/>
              <a:ext cx="94" cy="94"/>
            </a:xfrm>
            <a:custGeom>
              <a:avLst/>
              <a:gdLst/>
              <a:ahLst/>
              <a:cxnLst/>
              <a:rect l="l" t="t" r="r" b="b"/>
              <a:pathLst>
                <a:path w="1" h="1" extrusionOk="0">
                  <a:moveTo>
                    <a:pt x="0" y="1"/>
                  </a:move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3" name="Google Shape;7659;p83">
              <a:extLst>
                <a:ext uri="{FF2B5EF4-FFF2-40B4-BE49-F238E27FC236}">
                  <a16:creationId xmlns:a16="http://schemas.microsoft.com/office/drawing/2014/main" id="{74C4B4EB-23ED-AAE0-8A9D-0B23DED22D21}"/>
                </a:ext>
              </a:extLst>
            </p:cNvPr>
            <p:cNvSpPr/>
            <p:nvPr/>
          </p:nvSpPr>
          <p:spPr>
            <a:xfrm>
              <a:off x="6503796" y="2406837"/>
              <a:ext cx="179619" cy="538007"/>
            </a:xfrm>
            <a:custGeom>
              <a:avLst/>
              <a:gdLst/>
              <a:ahLst/>
              <a:cxnLst/>
              <a:rect l="l" t="t" r="r" b="b"/>
              <a:pathLst>
                <a:path w="1904" h="5703" extrusionOk="0">
                  <a:moveTo>
                    <a:pt x="1126" y="0"/>
                  </a:moveTo>
                  <a:cubicBezTo>
                    <a:pt x="1143" y="0"/>
                    <a:pt x="1143" y="14"/>
                    <a:pt x="1143" y="32"/>
                  </a:cubicBezTo>
                  <a:cubicBezTo>
                    <a:pt x="1157" y="60"/>
                    <a:pt x="1157" y="102"/>
                    <a:pt x="1157" y="148"/>
                  </a:cubicBezTo>
                  <a:cubicBezTo>
                    <a:pt x="1157" y="190"/>
                    <a:pt x="1157" y="222"/>
                    <a:pt x="1143" y="264"/>
                  </a:cubicBezTo>
                  <a:cubicBezTo>
                    <a:pt x="1112" y="338"/>
                    <a:pt x="1070" y="426"/>
                    <a:pt x="1024" y="500"/>
                  </a:cubicBezTo>
                  <a:cubicBezTo>
                    <a:pt x="982" y="560"/>
                    <a:pt x="936" y="616"/>
                    <a:pt x="894" y="676"/>
                  </a:cubicBezTo>
                  <a:lnTo>
                    <a:pt x="922" y="676"/>
                  </a:lnTo>
                  <a:cubicBezTo>
                    <a:pt x="936" y="690"/>
                    <a:pt x="950" y="690"/>
                    <a:pt x="982" y="704"/>
                  </a:cubicBezTo>
                  <a:cubicBezTo>
                    <a:pt x="1010" y="704"/>
                    <a:pt x="1038" y="735"/>
                    <a:pt x="1070" y="749"/>
                  </a:cubicBezTo>
                  <a:cubicBezTo>
                    <a:pt x="1084" y="778"/>
                    <a:pt x="1112" y="792"/>
                    <a:pt x="1126" y="823"/>
                  </a:cubicBezTo>
                  <a:cubicBezTo>
                    <a:pt x="1143" y="837"/>
                    <a:pt x="1143" y="851"/>
                    <a:pt x="1143" y="880"/>
                  </a:cubicBezTo>
                  <a:cubicBezTo>
                    <a:pt x="1157" y="880"/>
                    <a:pt x="1157" y="894"/>
                    <a:pt x="1157" y="911"/>
                  </a:cubicBezTo>
                  <a:lnTo>
                    <a:pt x="1157" y="1013"/>
                  </a:lnTo>
                  <a:cubicBezTo>
                    <a:pt x="1143" y="1041"/>
                    <a:pt x="1143" y="1070"/>
                    <a:pt x="1126" y="1101"/>
                  </a:cubicBezTo>
                  <a:cubicBezTo>
                    <a:pt x="1098" y="1129"/>
                    <a:pt x="1084" y="1157"/>
                    <a:pt x="1055" y="1189"/>
                  </a:cubicBezTo>
                  <a:cubicBezTo>
                    <a:pt x="1038" y="1203"/>
                    <a:pt x="1024" y="1217"/>
                    <a:pt x="1010" y="1217"/>
                  </a:cubicBezTo>
                  <a:lnTo>
                    <a:pt x="982" y="1245"/>
                  </a:lnTo>
                  <a:cubicBezTo>
                    <a:pt x="1024" y="1277"/>
                    <a:pt x="1084" y="1305"/>
                    <a:pt x="1126" y="1351"/>
                  </a:cubicBezTo>
                  <a:cubicBezTo>
                    <a:pt x="1172" y="1407"/>
                    <a:pt x="1214" y="1453"/>
                    <a:pt x="1245" y="1509"/>
                  </a:cubicBezTo>
                  <a:cubicBezTo>
                    <a:pt x="1288" y="1569"/>
                    <a:pt x="1333" y="1643"/>
                    <a:pt x="1347" y="1703"/>
                  </a:cubicBezTo>
                  <a:cubicBezTo>
                    <a:pt x="1376" y="1773"/>
                    <a:pt x="1407" y="1847"/>
                    <a:pt x="1421" y="1921"/>
                  </a:cubicBezTo>
                  <a:cubicBezTo>
                    <a:pt x="1449" y="2054"/>
                    <a:pt x="1463" y="2199"/>
                    <a:pt x="1435" y="2332"/>
                  </a:cubicBezTo>
                  <a:cubicBezTo>
                    <a:pt x="1435" y="2360"/>
                    <a:pt x="1435" y="2375"/>
                    <a:pt x="1421" y="2389"/>
                  </a:cubicBezTo>
                  <a:lnTo>
                    <a:pt x="1421" y="2434"/>
                  </a:lnTo>
                  <a:cubicBezTo>
                    <a:pt x="1407" y="2462"/>
                    <a:pt x="1376" y="2494"/>
                    <a:pt x="1361" y="2522"/>
                  </a:cubicBezTo>
                  <a:cubicBezTo>
                    <a:pt x="1333" y="2550"/>
                    <a:pt x="1319" y="2582"/>
                    <a:pt x="1288" y="2610"/>
                  </a:cubicBezTo>
                  <a:cubicBezTo>
                    <a:pt x="1274" y="2638"/>
                    <a:pt x="1259" y="2670"/>
                    <a:pt x="1245" y="2698"/>
                  </a:cubicBezTo>
                  <a:lnTo>
                    <a:pt x="1231" y="2712"/>
                  </a:lnTo>
                  <a:lnTo>
                    <a:pt x="1231" y="2740"/>
                  </a:lnTo>
                  <a:lnTo>
                    <a:pt x="1231" y="2786"/>
                  </a:lnTo>
                  <a:lnTo>
                    <a:pt x="1231" y="2846"/>
                  </a:lnTo>
                  <a:cubicBezTo>
                    <a:pt x="1245" y="2962"/>
                    <a:pt x="1288" y="3078"/>
                    <a:pt x="1319" y="3198"/>
                  </a:cubicBezTo>
                  <a:cubicBezTo>
                    <a:pt x="1319" y="3226"/>
                    <a:pt x="1333" y="3254"/>
                    <a:pt x="1333" y="3300"/>
                  </a:cubicBezTo>
                  <a:cubicBezTo>
                    <a:pt x="1333" y="3314"/>
                    <a:pt x="1347" y="3342"/>
                    <a:pt x="1347" y="3374"/>
                  </a:cubicBezTo>
                  <a:lnTo>
                    <a:pt x="1347" y="3563"/>
                  </a:lnTo>
                  <a:cubicBezTo>
                    <a:pt x="1347" y="3694"/>
                    <a:pt x="1347" y="3827"/>
                    <a:pt x="1319" y="3957"/>
                  </a:cubicBezTo>
                  <a:cubicBezTo>
                    <a:pt x="1302" y="4091"/>
                    <a:pt x="1259" y="4207"/>
                    <a:pt x="1214" y="4341"/>
                  </a:cubicBezTo>
                  <a:cubicBezTo>
                    <a:pt x="1172" y="4443"/>
                    <a:pt x="1126" y="4531"/>
                    <a:pt x="1070" y="4633"/>
                  </a:cubicBezTo>
                  <a:cubicBezTo>
                    <a:pt x="1024" y="4721"/>
                    <a:pt x="968" y="4795"/>
                    <a:pt x="894" y="4883"/>
                  </a:cubicBezTo>
                  <a:cubicBezTo>
                    <a:pt x="760" y="5027"/>
                    <a:pt x="616" y="5175"/>
                    <a:pt x="468" y="5322"/>
                  </a:cubicBezTo>
                  <a:cubicBezTo>
                    <a:pt x="306" y="5452"/>
                    <a:pt x="158" y="5572"/>
                    <a:pt x="0" y="5702"/>
                  </a:cubicBezTo>
                  <a:cubicBezTo>
                    <a:pt x="71" y="5688"/>
                    <a:pt x="144" y="5674"/>
                    <a:pt x="218" y="5660"/>
                  </a:cubicBezTo>
                  <a:cubicBezTo>
                    <a:pt x="334" y="5628"/>
                    <a:pt x="454" y="5586"/>
                    <a:pt x="584" y="5512"/>
                  </a:cubicBezTo>
                  <a:cubicBezTo>
                    <a:pt x="704" y="5452"/>
                    <a:pt x="820" y="5379"/>
                    <a:pt x="936" y="5277"/>
                  </a:cubicBezTo>
                  <a:cubicBezTo>
                    <a:pt x="1055" y="5189"/>
                    <a:pt x="1157" y="5101"/>
                    <a:pt x="1259" y="4985"/>
                  </a:cubicBezTo>
                  <a:cubicBezTo>
                    <a:pt x="1671" y="4499"/>
                    <a:pt x="1847" y="3929"/>
                    <a:pt x="1713" y="3444"/>
                  </a:cubicBezTo>
                  <a:cubicBezTo>
                    <a:pt x="1671" y="3300"/>
                    <a:pt x="1597" y="3138"/>
                    <a:pt x="1478" y="3004"/>
                  </a:cubicBezTo>
                  <a:cubicBezTo>
                    <a:pt x="1523" y="2976"/>
                    <a:pt x="1566" y="2948"/>
                    <a:pt x="1597" y="2902"/>
                  </a:cubicBezTo>
                  <a:cubicBezTo>
                    <a:pt x="1639" y="2874"/>
                    <a:pt x="1685" y="2828"/>
                    <a:pt x="1727" y="2772"/>
                  </a:cubicBezTo>
                  <a:cubicBezTo>
                    <a:pt x="1787" y="2670"/>
                    <a:pt x="1829" y="2550"/>
                    <a:pt x="1875" y="2420"/>
                  </a:cubicBezTo>
                  <a:cubicBezTo>
                    <a:pt x="1889" y="2301"/>
                    <a:pt x="1903" y="2171"/>
                    <a:pt x="1903" y="2037"/>
                  </a:cubicBezTo>
                  <a:cubicBezTo>
                    <a:pt x="1889" y="1907"/>
                    <a:pt x="1861" y="1773"/>
                    <a:pt x="1815" y="1657"/>
                  </a:cubicBezTo>
                  <a:cubicBezTo>
                    <a:pt x="1787" y="1569"/>
                    <a:pt x="1727" y="1481"/>
                    <a:pt x="1685" y="1407"/>
                  </a:cubicBezTo>
                  <a:cubicBezTo>
                    <a:pt x="1653" y="1365"/>
                    <a:pt x="1625" y="1333"/>
                    <a:pt x="1597" y="1291"/>
                  </a:cubicBezTo>
                  <a:cubicBezTo>
                    <a:pt x="1583" y="1277"/>
                    <a:pt x="1551" y="1263"/>
                    <a:pt x="1537" y="1245"/>
                  </a:cubicBezTo>
                  <a:cubicBezTo>
                    <a:pt x="1566" y="1217"/>
                    <a:pt x="1597" y="1203"/>
                    <a:pt x="1611" y="1175"/>
                  </a:cubicBezTo>
                  <a:cubicBezTo>
                    <a:pt x="1639" y="1129"/>
                    <a:pt x="1671" y="1087"/>
                    <a:pt x="1685" y="1041"/>
                  </a:cubicBezTo>
                  <a:cubicBezTo>
                    <a:pt x="1713" y="953"/>
                    <a:pt x="1699" y="851"/>
                    <a:pt x="1653" y="778"/>
                  </a:cubicBezTo>
                  <a:cubicBezTo>
                    <a:pt x="1611" y="704"/>
                    <a:pt x="1537" y="647"/>
                    <a:pt x="1435" y="602"/>
                  </a:cubicBezTo>
                  <a:cubicBezTo>
                    <a:pt x="1407" y="588"/>
                    <a:pt x="1347" y="588"/>
                    <a:pt x="1302" y="588"/>
                  </a:cubicBezTo>
                  <a:lnTo>
                    <a:pt x="1259" y="588"/>
                  </a:lnTo>
                  <a:cubicBezTo>
                    <a:pt x="1288" y="528"/>
                    <a:pt x="1319" y="472"/>
                    <a:pt x="1347" y="398"/>
                  </a:cubicBezTo>
                  <a:cubicBezTo>
                    <a:pt x="1347" y="352"/>
                    <a:pt x="1361" y="310"/>
                    <a:pt x="1347" y="264"/>
                  </a:cubicBezTo>
                  <a:cubicBezTo>
                    <a:pt x="1347" y="236"/>
                    <a:pt x="1333" y="190"/>
                    <a:pt x="1319" y="148"/>
                  </a:cubicBezTo>
                  <a:cubicBezTo>
                    <a:pt x="1288" y="88"/>
                    <a:pt x="1245" y="46"/>
                    <a:pt x="1172" y="14"/>
                  </a:cubicBezTo>
                  <a:cubicBezTo>
                    <a:pt x="1157" y="0"/>
                    <a:pt x="1143" y="0"/>
                    <a:pt x="1126" y="0"/>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4" name="Google Shape;7660;p83">
              <a:extLst>
                <a:ext uri="{FF2B5EF4-FFF2-40B4-BE49-F238E27FC236}">
                  <a16:creationId xmlns:a16="http://schemas.microsoft.com/office/drawing/2014/main" id="{0F540D2F-2765-5E14-B041-B116012C00FC}"/>
                </a:ext>
              </a:extLst>
            </p:cNvPr>
            <p:cNvSpPr/>
            <p:nvPr/>
          </p:nvSpPr>
          <p:spPr>
            <a:xfrm>
              <a:off x="5459856" y="4120102"/>
              <a:ext cx="259900" cy="240655"/>
            </a:xfrm>
            <a:custGeom>
              <a:avLst/>
              <a:gdLst/>
              <a:ahLst/>
              <a:cxnLst/>
              <a:rect l="l" t="t" r="r" b="b"/>
              <a:pathLst>
                <a:path w="2755" h="2551" extrusionOk="0">
                  <a:moveTo>
                    <a:pt x="528" y="0"/>
                  </a:moveTo>
                  <a:cubicBezTo>
                    <a:pt x="482" y="0"/>
                    <a:pt x="426" y="14"/>
                    <a:pt x="380" y="28"/>
                  </a:cubicBezTo>
                  <a:cubicBezTo>
                    <a:pt x="320" y="42"/>
                    <a:pt x="278" y="74"/>
                    <a:pt x="218" y="102"/>
                  </a:cubicBezTo>
                  <a:cubicBezTo>
                    <a:pt x="204" y="116"/>
                    <a:pt x="176" y="130"/>
                    <a:pt x="162" y="162"/>
                  </a:cubicBezTo>
                  <a:cubicBezTo>
                    <a:pt x="144" y="162"/>
                    <a:pt x="144" y="176"/>
                    <a:pt x="130" y="176"/>
                  </a:cubicBezTo>
                  <a:lnTo>
                    <a:pt x="116" y="190"/>
                  </a:lnTo>
                  <a:cubicBezTo>
                    <a:pt x="102" y="218"/>
                    <a:pt x="74" y="232"/>
                    <a:pt x="56" y="250"/>
                  </a:cubicBezTo>
                  <a:cubicBezTo>
                    <a:pt x="56" y="264"/>
                    <a:pt x="42" y="278"/>
                    <a:pt x="42" y="278"/>
                  </a:cubicBezTo>
                  <a:cubicBezTo>
                    <a:pt x="28" y="292"/>
                    <a:pt x="28" y="306"/>
                    <a:pt x="14" y="320"/>
                  </a:cubicBezTo>
                  <a:lnTo>
                    <a:pt x="14" y="338"/>
                  </a:lnTo>
                  <a:cubicBezTo>
                    <a:pt x="14" y="338"/>
                    <a:pt x="0" y="338"/>
                    <a:pt x="0" y="352"/>
                  </a:cubicBezTo>
                  <a:lnTo>
                    <a:pt x="0" y="380"/>
                  </a:lnTo>
                  <a:cubicBezTo>
                    <a:pt x="14" y="468"/>
                    <a:pt x="56" y="556"/>
                    <a:pt x="88" y="630"/>
                  </a:cubicBezTo>
                  <a:cubicBezTo>
                    <a:pt x="102" y="690"/>
                    <a:pt x="130" y="760"/>
                    <a:pt x="162" y="820"/>
                  </a:cubicBezTo>
                  <a:cubicBezTo>
                    <a:pt x="218" y="953"/>
                    <a:pt x="306" y="1084"/>
                    <a:pt x="394" y="1231"/>
                  </a:cubicBezTo>
                  <a:cubicBezTo>
                    <a:pt x="570" y="1509"/>
                    <a:pt x="792" y="1773"/>
                    <a:pt x="1024" y="1991"/>
                  </a:cubicBezTo>
                  <a:cubicBezTo>
                    <a:pt x="1157" y="2125"/>
                    <a:pt x="1305" y="2241"/>
                    <a:pt x="1449" y="2329"/>
                  </a:cubicBezTo>
                  <a:cubicBezTo>
                    <a:pt x="1611" y="2431"/>
                    <a:pt x="1759" y="2505"/>
                    <a:pt x="1921" y="2536"/>
                  </a:cubicBezTo>
                  <a:lnTo>
                    <a:pt x="1921" y="2550"/>
                  </a:lnTo>
                  <a:lnTo>
                    <a:pt x="1963" y="2550"/>
                  </a:lnTo>
                  <a:cubicBezTo>
                    <a:pt x="2111" y="2505"/>
                    <a:pt x="2255" y="2417"/>
                    <a:pt x="2403" y="2287"/>
                  </a:cubicBezTo>
                  <a:cubicBezTo>
                    <a:pt x="2476" y="2241"/>
                    <a:pt x="2536" y="2185"/>
                    <a:pt x="2593" y="2111"/>
                  </a:cubicBezTo>
                  <a:cubicBezTo>
                    <a:pt x="2652" y="2037"/>
                    <a:pt x="2695" y="1963"/>
                    <a:pt x="2740" y="1903"/>
                  </a:cubicBezTo>
                  <a:cubicBezTo>
                    <a:pt x="2754" y="1875"/>
                    <a:pt x="2740" y="1847"/>
                    <a:pt x="2726" y="1833"/>
                  </a:cubicBezTo>
                  <a:lnTo>
                    <a:pt x="2712" y="1815"/>
                  </a:lnTo>
                  <a:cubicBezTo>
                    <a:pt x="2652" y="1699"/>
                    <a:pt x="2593" y="1569"/>
                    <a:pt x="2519" y="1464"/>
                  </a:cubicBezTo>
                  <a:cubicBezTo>
                    <a:pt x="2448" y="1333"/>
                    <a:pt x="2343" y="1217"/>
                    <a:pt x="2241" y="1084"/>
                  </a:cubicBezTo>
                  <a:cubicBezTo>
                    <a:pt x="2065" y="894"/>
                    <a:pt x="1847" y="718"/>
                    <a:pt x="1597" y="556"/>
                  </a:cubicBezTo>
                  <a:cubicBezTo>
                    <a:pt x="1597" y="542"/>
                    <a:pt x="1583" y="528"/>
                    <a:pt x="1583" y="528"/>
                  </a:cubicBezTo>
                  <a:cubicBezTo>
                    <a:pt x="1569" y="514"/>
                    <a:pt x="1551" y="514"/>
                    <a:pt x="1537" y="514"/>
                  </a:cubicBezTo>
                  <a:lnTo>
                    <a:pt x="1509" y="514"/>
                  </a:lnTo>
                  <a:lnTo>
                    <a:pt x="1495" y="496"/>
                  </a:lnTo>
                  <a:lnTo>
                    <a:pt x="1481" y="514"/>
                  </a:lnTo>
                  <a:cubicBezTo>
                    <a:pt x="1463" y="514"/>
                    <a:pt x="1449" y="514"/>
                    <a:pt x="1449" y="496"/>
                  </a:cubicBezTo>
                  <a:cubicBezTo>
                    <a:pt x="1407" y="496"/>
                    <a:pt x="1375" y="482"/>
                    <a:pt x="1333" y="468"/>
                  </a:cubicBezTo>
                  <a:cubicBezTo>
                    <a:pt x="1288" y="454"/>
                    <a:pt x="1231" y="408"/>
                    <a:pt x="1157" y="366"/>
                  </a:cubicBezTo>
                  <a:cubicBezTo>
                    <a:pt x="1112" y="338"/>
                    <a:pt x="1083" y="306"/>
                    <a:pt x="1041" y="264"/>
                  </a:cubicBezTo>
                  <a:cubicBezTo>
                    <a:pt x="1010" y="232"/>
                    <a:pt x="967" y="204"/>
                    <a:pt x="936" y="176"/>
                  </a:cubicBezTo>
                  <a:cubicBezTo>
                    <a:pt x="865" y="116"/>
                    <a:pt x="777" y="57"/>
                    <a:pt x="672" y="28"/>
                  </a:cubicBezTo>
                  <a:cubicBezTo>
                    <a:pt x="630" y="14"/>
                    <a:pt x="584" y="0"/>
                    <a:pt x="528"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5" name="Google Shape;7661;p83">
              <a:extLst>
                <a:ext uri="{FF2B5EF4-FFF2-40B4-BE49-F238E27FC236}">
                  <a16:creationId xmlns:a16="http://schemas.microsoft.com/office/drawing/2014/main" id="{445A3327-5B5B-F7AF-BAC4-ADBEE5F6BAB8}"/>
                </a:ext>
              </a:extLst>
            </p:cNvPr>
            <p:cNvSpPr/>
            <p:nvPr/>
          </p:nvSpPr>
          <p:spPr>
            <a:xfrm>
              <a:off x="5459856" y="4120102"/>
              <a:ext cx="204429" cy="240655"/>
            </a:xfrm>
            <a:custGeom>
              <a:avLst/>
              <a:gdLst/>
              <a:ahLst/>
              <a:cxnLst/>
              <a:rect l="l" t="t" r="r" b="b"/>
              <a:pathLst>
                <a:path w="2167" h="2551" extrusionOk="0">
                  <a:moveTo>
                    <a:pt x="528" y="0"/>
                  </a:moveTo>
                  <a:cubicBezTo>
                    <a:pt x="482" y="0"/>
                    <a:pt x="426" y="14"/>
                    <a:pt x="380" y="28"/>
                  </a:cubicBezTo>
                  <a:cubicBezTo>
                    <a:pt x="320" y="42"/>
                    <a:pt x="278" y="74"/>
                    <a:pt x="218" y="102"/>
                  </a:cubicBezTo>
                  <a:cubicBezTo>
                    <a:pt x="190" y="116"/>
                    <a:pt x="176" y="130"/>
                    <a:pt x="162" y="162"/>
                  </a:cubicBezTo>
                  <a:lnTo>
                    <a:pt x="130" y="176"/>
                  </a:lnTo>
                  <a:lnTo>
                    <a:pt x="116" y="190"/>
                  </a:lnTo>
                  <a:cubicBezTo>
                    <a:pt x="88" y="218"/>
                    <a:pt x="74" y="232"/>
                    <a:pt x="56" y="250"/>
                  </a:cubicBezTo>
                  <a:cubicBezTo>
                    <a:pt x="56" y="264"/>
                    <a:pt x="42" y="278"/>
                    <a:pt x="42" y="278"/>
                  </a:cubicBezTo>
                  <a:cubicBezTo>
                    <a:pt x="28" y="292"/>
                    <a:pt x="28" y="306"/>
                    <a:pt x="14" y="320"/>
                  </a:cubicBezTo>
                  <a:lnTo>
                    <a:pt x="14" y="338"/>
                  </a:lnTo>
                  <a:lnTo>
                    <a:pt x="0" y="352"/>
                  </a:lnTo>
                  <a:lnTo>
                    <a:pt x="0" y="380"/>
                  </a:lnTo>
                  <a:cubicBezTo>
                    <a:pt x="14" y="468"/>
                    <a:pt x="42" y="556"/>
                    <a:pt x="74" y="630"/>
                  </a:cubicBezTo>
                  <a:cubicBezTo>
                    <a:pt x="102" y="690"/>
                    <a:pt x="130" y="760"/>
                    <a:pt x="162" y="820"/>
                  </a:cubicBezTo>
                  <a:cubicBezTo>
                    <a:pt x="218" y="953"/>
                    <a:pt x="292" y="1084"/>
                    <a:pt x="394" y="1231"/>
                  </a:cubicBezTo>
                  <a:cubicBezTo>
                    <a:pt x="570" y="1509"/>
                    <a:pt x="792" y="1773"/>
                    <a:pt x="1010" y="1991"/>
                  </a:cubicBezTo>
                  <a:cubicBezTo>
                    <a:pt x="1157" y="2125"/>
                    <a:pt x="1305" y="2241"/>
                    <a:pt x="1449" y="2343"/>
                  </a:cubicBezTo>
                  <a:cubicBezTo>
                    <a:pt x="1611" y="2431"/>
                    <a:pt x="1759" y="2505"/>
                    <a:pt x="1921" y="2550"/>
                  </a:cubicBezTo>
                  <a:lnTo>
                    <a:pt x="1963" y="2550"/>
                  </a:lnTo>
                  <a:cubicBezTo>
                    <a:pt x="2023" y="2536"/>
                    <a:pt x="2097" y="2505"/>
                    <a:pt x="2167" y="2463"/>
                  </a:cubicBezTo>
                  <a:cubicBezTo>
                    <a:pt x="2111" y="2448"/>
                    <a:pt x="2065" y="2417"/>
                    <a:pt x="2009" y="2403"/>
                  </a:cubicBezTo>
                  <a:cubicBezTo>
                    <a:pt x="1861" y="2329"/>
                    <a:pt x="1727" y="2255"/>
                    <a:pt x="1597" y="2167"/>
                  </a:cubicBezTo>
                  <a:cubicBezTo>
                    <a:pt x="1449" y="2079"/>
                    <a:pt x="1319" y="1963"/>
                    <a:pt x="1185" y="1861"/>
                  </a:cubicBezTo>
                  <a:cubicBezTo>
                    <a:pt x="1055" y="1745"/>
                    <a:pt x="936" y="1611"/>
                    <a:pt x="820" y="1481"/>
                  </a:cubicBezTo>
                  <a:cubicBezTo>
                    <a:pt x="602" y="1231"/>
                    <a:pt x="426" y="936"/>
                    <a:pt x="278" y="630"/>
                  </a:cubicBezTo>
                  <a:lnTo>
                    <a:pt x="278" y="616"/>
                  </a:lnTo>
                  <a:cubicBezTo>
                    <a:pt x="380" y="570"/>
                    <a:pt x="482" y="514"/>
                    <a:pt x="570" y="440"/>
                  </a:cubicBezTo>
                  <a:cubicBezTo>
                    <a:pt x="602" y="426"/>
                    <a:pt x="630" y="394"/>
                    <a:pt x="658" y="380"/>
                  </a:cubicBezTo>
                  <a:cubicBezTo>
                    <a:pt x="672" y="352"/>
                    <a:pt x="704" y="320"/>
                    <a:pt x="718" y="306"/>
                  </a:cubicBezTo>
                  <a:cubicBezTo>
                    <a:pt x="732" y="292"/>
                    <a:pt x="746" y="264"/>
                    <a:pt x="746" y="250"/>
                  </a:cubicBezTo>
                  <a:cubicBezTo>
                    <a:pt x="760" y="232"/>
                    <a:pt x="777" y="204"/>
                    <a:pt x="792" y="190"/>
                  </a:cubicBezTo>
                  <a:lnTo>
                    <a:pt x="777" y="190"/>
                  </a:lnTo>
                  <a:cubicBezTo>
                    <a:pt x="792" y="176"/>
                    <a:pt x="792" y="162"/>
                    <a:pt x="806" y="130"/>
                  </a:cubicBezTo>
                  <a:cubicBezTo>
                    <a:pt x="806" y="116"/>
                    <a:pt x="806" y="102"/>
                    <a:pt x="820" y="88"/>
                  </a:cubicBezTo>
                  <a:cubicBezTo>
                    <a:pt x="777" y="74"/>
                    <a:pt x="732" y="42"/>
                    <a:pt x="672" y="28"/>
                  </a:cubicBezTo>
                  <a:cubicBezTo>
                    <a:pt x="630" y="14"/>
                    <a:pt x="584" y="0"/>
                    <a:pt x="528" y="0"/>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6" name="Google Shape;7662;p83">
              <a:extLst>
                <a:ext uri="{FF2B5EF4-FFF2-40B4-BE49-F238E27FC236}">
                  <a16:creationId xmlns:a16="http://schemas.microsoft.com/office/drawing/2014/main" id="{D0772060-8699-C6B9-5F25-25F99F8CEB71}"/>
                </a:ext>
              </a:extLst>
            </p:cNvPr>
            <p:cNvSpPr/>
            <p:nvPr/>
          </p:nvSpPr>
          <p:spPr>
            <a:xfrm>
              <a:off x="5537118" y="4143592"/>
              <a:ext cx="31980" cy="42169"/>
            </a:xfrm>
            <a:custGeom>
              <a:avLst/>
              <a:gdLst/>
              <a:ahLst/>
              <a:cxnLst/>
              <a:rect l="l" t="t" r="r" b="b"/>
              <a:pathLst>
                <a:path w="339" h="447" extrusionOk="0">
                  <a:moveTo>
                    <a:pt x="264" y="1"/>
                  </a:moveTo>
                  <a:lnTo>
                    <a:pt x="236" y="29"/>
                  </a:lnTo>
                  <a:cubicBezTo>
                    <a:pt x="236" y="57"/>
                    <a:pt x="222" y="103"/>
                    <a:pt x="205" y="131"/>
                  </a:cubicBezTo>
                  <a:cubicBezTo>
                    <a:pt x="191" y="177"/>
                    <a:pt x="148" y="219"/>
                    <a:pt x="117" y="265"/>
                  </a:cubicBezTo>
                  <a:lnTo>
                    <a:pt x="29" y="353"/>
                  </a:lnTo>
                  <a:cubicBezTo>
                    <a:pt x="15" y="381"/>
                    <a:pt x="1" y="409"/>
                    <a:pt x="29" y="423"/>
                  </a:cubicBezTo>
                  <a:cubicBezTo>
                    <a:pt x="38" y="439"/>
                    <a:pt x="49" y="447"/>
                    <a:pt x="60" y="447"/>
                  </a:cubicBezTo>
                  <a:cubicBezTo>
                    <a:pt x="71" y="447"/>
                    <a:pt x="82" y="439"/>
                    <a:pt x="89" y="423"/>
                  </a:cubicBezTo>
                  <a:cubicBezTo>
                    <a:pt x="205" y="321"/>
                    <a:pt x="310" y="205"/>
                    <a:pt x="338" y="57"/>
                  </a:cubicBezTo>
                  <a:lnTo>
                    <a:pt x="338" y="29"/>
                  </a:lnTo>
                  <a:lnTo>
                    <a:pt x="310" y="1"/>
                  </a:ln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7" name="Google Shape;7663;p83">
              <a:extLst>
                <a:ext uri="{FF2B5EF4-FFF2-40B4-BE49-F238E27FC236}">
                  <a16:creationId xmlns:a16="http://schemas.microsoft.com/office/drawing/2014/main" id="{BDC46071-BEA1-A833-18DF-9D396D34CD05}"/>
                </a:ext>
              </a:extLst>
            </p:cNvPr>
            <p:cNvSpPr/>
            <p:nvPr/>
          </p:nvSpPr>
          <p:spPr>
            <a:xfrm>
              <a:off x="5556363" y="4157270"/>
              <a:ext cx="30660" cy="43961"/>
            </a:xfrm>
            <a:custGeom>
              <a:avLst/>
              <a:gdLst/>
              <a:ahLst/>
              <a:cxnLst/>
              <a:rect l="l" t="t" r="r" b="b"/>
              <a:pathLst>
                <a:path w="325" h="466" extrusionOk="0">
                  <a:moveTo>
                    <a:pt x="282" y="0"/>
                  </a:moveTo>
                  <a:cubicBezTo>
                    <a:pt x="250" y="0"/>
                    <a:pt x="236" y="14"/>
                    <a:pt x="222" y="46"/>
                  </a:cubicBezTo>
                  <a:cubicBezTo>
                    <a:pt x="222" y="74"/>
                    <a:pt x="208" y="102"/>
                    <a:pt x="194" y="148"/>
                  </a:cubicBezTo>
                  <a:cubicBezTo>
                    <a:pt x="162" y="222"/>
                    <a:pt x="120" y="278"/>
                    <a:pt x="60" y="338"/>
                  </a:cubicBezTo>
                  <a:cubicBezTo>
                    <a:pt x="46" y="352"/>
                    <a:pt x="46" y="366"/>
                    <a:pt x="32" y="384"/>
                  </a:cubicBezTo>
                  <a:cubicBezTo>
                    <a:pt x="18" y="384"/>
                    <a:pt x="18" y="398"/>
                    <a:pt x="18" y="412"/>
                  </a:cubicBezTo>
                  <a:cubicBezTo>
                    <a:pt x="1" y="426"/>
                    <a:pt x="18" y="440"/>
                    <a:pt x="18" y="440"/>
                  </a:cubicBezTo>
                  <a:cubicBezTo>
                    <a:pt x="34" y="458"/>
                    <a:pt x="51" y="466"/>
                    <a:pt x="64" y="466"/>
                  </a:cubicBezTo>
                  <a:cubicBezTo>
                    <a:pt x="74" y="466"/>
                    <a:pt x="83" y="461"/>
                    <a:pt x="89" y="454"/>
                  </a:cubicBezTo>
                  <a:cubicBezTo>
                    <a:pt x="148" y="398"/>
                    <a:pt x="194" y="338"/>
                    <a:pt x="222" y="278"/>
                  </a:cubicBezTo>
                  <a:cubicBezTo>
                    <a:pt x="265" y="208"/>
                    <a:pt x="310" y="148"/>
                    <a:pt x="324" y="74"/>
                  </a:cubicBezTo>
                  <a:cubicBezTo>
                    <a:pt x="324" y="46"/>
                    <a:pt x="324" y="14"/>
                    <a:pt x="296" y="0"/>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8" name="Google Shape;7664;p83">
              <a:extLst>
                <a:ext uri="{FF2B5EF4-FFF2-40B4-BE49-F238E27FC236}">
                  <a16:creationId xmlns:a16="http://schemas.microsoft.com/office/drawing/2014/main" id="{EDA28939-B616-030D-EF87-D9A82CCCBEEE}"/>
                </a:ext>
              </a:extLst>
            </p:cNvPr>
            <p:cNvSpPr/>
            <p:nvPr/>
          </p:nvSpPr>
          <p:spPr>
            <a:xfrm>
              <a:off x="5591268" y="3654168"/>
              <a:ext cx="631873" cy="651212"/>
            </a:xfrm>
            <a:custGeom>
              <a:avLst/>
              <a:gdLst/>
              <a:ahLst/>
              <a:cxnLst/>
              <a:rect l="l" t="t" r="r" b="b"/>
              <a:pathLst>
                <a:path w="6698" h="6903" extrusionOk="0">
                  <a:moveTo>
                    <a:pt x="4527" y="1"/>
                  </a:moveTo>
                  <a:cubicBezTo>
                    <a:pt x="4365" y="1"/>
                    <a:pt x="4203" y="29"/>
                    <a:pt x="4028" y="89"/>
                  </a:cubicBezTo>
                  <a:cubicBezTo>
                    <a:pt x="3897" y="131"/>
                    <a:pt x="3781" y="177"/>
                    <a:pt x="3634" y="264"/>
                  </a:cubicBezTo>
                  <a:lnTo>
                    <a:pt x="3634" y="247"/>
                  </a:lnTo>
                  <a:lnTo>
                    <a:pt x="3648" y="247"/>
                  </a:lnTo>
                  <a:cubicBezTo>
                    <a:pt x="3648" y="219"/>
                    <a:pt x="3634" y="191"/>
                    <a:pt x="3620" y="191"/>
                  </a:cubicBezTo>
                  <a:cubicBezTo>
                    <a:pt x="3605" y="177"/>
                    <a:pt x="3605" y="177"/>
                    <a:pt x="3588" y="177"/>
                  </a:cubicBezTo>
                  <a:cubicBezTo>
                    <a:pt x="3574" y="177"/>
                    <a:pt x="3560" y="191"/>
                    <a:pt x="3546" y="205"/>
                  </a:cubicBezTo>
                  <a:cubicBezTo>
                    <a:pt x="3532" y="247"/>
                    <a:pt x="3518" y="293"/>
                    <a:pt x="3500" y="335"/>
                  </a:cubicBezTo>
                  <a:cubicBezTo>
                    <a:pt x="3472" y="352"/>
                    <a:pt x="3472" y="366"/>
                    <a:pt x="3472" y="381"/>
                  </a:cubicBezTo>
                  <a:cubicBezTo>
                    <a:pt x="3254" y="922"/>
                    <a:pt x="2990" y="1450"/>
                    <a:pt x="2652" y="2023"/>
                  </a:cubicBezTo>
                  <a:lnTo>
                    <a:pt x="2652" y="2037"/>
                  </a:lnTo>
                  <a:cubicBezTo>
                    <a:pt x="2255" y="2681"/>
                    <a:pt x="1815" y="3342"/>
                    <a:pt x="1319" y="3958"/>
                  </a:cubicBezTo>
                  <a:cubicBezTo>
                    <a:pt x="908" y="4468"/>
                    <a:pt x="468" y="4953"/>
                    <a:pt x="42" y="5379"/>
                  </a:cubicBezTo>
                  <a:cubicBezTo>
                    <a:pt x="28" y="5393"/>
                    <a:pt x="14" y="5393"/>
                    <a:pt x="14" y="5407"/>
                  </a:cubicBezTo>
                  <a:cubicBezTo>
                    <a:pt x="14" y="5421"/>
                    <a:pt x="0" y="5435"/>
                    <a:pt x="14" y="5453"/>
                  </a:cubicBezTo>
                  <a:cubicBezTo>
                    <a:pt x="130" y="5759"/>
                    <a:pt x="292" y="6051"/>
                    <a:pt x="510" y="6301"/>
                  </a:cubicBezTo>
                  <a:cubicBezTo>
                    <a:pt x="732" y="6550"/>
                    <a:pt x="995" y="6740"/>
                    <a:pt x="1302" y="6888"/>
                  </a:cubicBezTo>
                  <a:cubicBezTo>
                    <a:pt x="1302" y="6888"/>
                    <a:pt x="1319" y="6902"/>
                    <a:pt x="1333" y="6902"/>
                  </a:cubicBezTo>
                  <a:cubicBezTo>
                    <a:pt x="1347" y="6902"/>
                    <a:pt x="1361" y="6902"/>
                    <a:pt x="1361" y="6888"/>
                  </a:cubicBezTo>
                  <a:cubicBezTo>
                    <a:pt x="1523" y="6786"/>
                    <a:pt x="1685" y="6666"/>
                    <a:pt x="1861" y="6508"/>
                  </a:cubicBezTo>
                  <a:cubicBezTo>
                    <a:pt x="2005" y="6388"/>
                    <a:pt x="2167" y="6258"/>
                    <a:pt x="2329" y="6111"/>
                  </a:cubicBezTo>
                  <a:cubicBezTo>
                    <a:pt x="2638" y="5847"/>
                    <a:pt x="2930" y="5569"/>
                    <a:pt x="3254" y="5245"/>
                  </a:cubicBezTo>
                  <a:cubicBezTo>
                    <a:pt x="3532" y="4967"/>
                    <a:pt x="3824" y="4675"/>
                    <a:pt x="4133" y="4352"/>
                  </a:cubicBezTo>
                  <a:cubicBezTo>
                    <a:pt x="4365" y="4088"/>
                    <a:pt x="4629" y="3824"/>
                    <a:pt x="4865" y="3546"/>
                  </a:cubicBezTo>
                  <a:cubicBezTo>
                    <a:pt x="5115" y="3268"/>
                    <a:pt x="5333" y="3019"/>
                    <a:pt x="5523" y="2769"/>
                  </a:cubicBezTo>
                  <a:cubicBezTo>
                    <a:pt x="5540" y="2769"/>
                    <a:pt x="5554" y="2769"/>
                    <a:pt x="5554" y="2755"/>
                  </a:cubicBezTo>
                  <a:cubicBezTo>
                    <a:pt x="5596" y="2709"/>
                    <a:pt x="5656" y="2639"/>
                    <a:pt x="5684" y="2579"/>
                  </a:cubicBezTo>
                  <a:cubicBezTo>
                    <a:pt x="5920" y="2287"/>
                    <a:pt x="6096" y="2006"/>
                    <a:pt x="6272" y="1742"/>
                  </a:cubicBezTo>
                  <a:cubicBezTo>
                    <a:pt x="6434" y="1464"/>
                    <a:pt x="6578" y="1200"/>
                    <a:pt x="6683" y="936"/>
                  </a:cubicBezTo>
                  <a:cubicBezTo>
                    <a:pt x="6697" y="922"/>
                    <a:pt x="6683" y="894"/>
                    <a:pt x="6652" y="880"/>
                  </a:cubicBezTo>
                  <a:lnTo>
                    <a:pt x="6638" y="880"/>
                  </a:lnTo>
                  <a:cubicBezTo>
                    <a:pt x="6624" y="880"/>
                    <a:pt x="6595" y="880"/>
                    <a:pt x="6595" y="908"/>
                  </a:cubicBezTo>
                  <a:cubicBezTo>
                    <a:pt x="6490" y="1126"/>
                    <a:pt x="6388" y="1362"/>
                    <a:pt x="6244" y="1598"/>
                  </a:cubicBezTo>
                  <a:cubicBezTo>
                    <a:pt x="6138" y="1773"/>
                    <a:pt x="6022" y="1949"/>
                    <a:pt x="5892" y="2139"/>
                  </a:cubicBezTo>
                  <a:cubicBezTo>
                    <a:pt x="5920" y="2037"/>
                    <a:pt x="5948" y="1918"/>
                    <a:pt x="5962" y="1802"/>
                  </a:cubicBezTo>
                  <a:cubicBezTo>
                    <a:pt x="6008" y="1478"/>
                    <a:pt x="5948" y="1144"/>
                    <a:pt x="5786" y="848"/>
                  </a:cubicBezTo>
                  <a:cubicBezTo>
                    <a:pt x="5758" y="774"/>
                    <a:pt x="5716" y="718"/>
                    <a:pt x="5670" y="644"/>
                  </a:cubicBezTo>
                  <a:cubicBezTo>
                    <a:pt x="5628" y="585"/>
                    <a:pt x="5568" y="528"/>
                    <a:pt x="5508" y="454"/>
                  </a:cubicBezTo>
                  <a:cubicBezTo>
                    <a:pt x="5406" y="335"/>
                    <a:pt x="5276" y="233"/>
                    <a:pt x="5129" y="159"/>
                  </a:cubicBezTo>
                  <a:cubicBezTo>
                    <a:pt x="5041" y="103"/>
                    <a:pt x="4953" y="71"/>
                    <a:pt x="4851" y="43"/>
                  </a:cubicBezTo>
                  <a:cubicBezTo>
                    <a:pt x="4777" y="15"/>
                    <a:pt x="4689" y="1"/>
                    <a:pt x="4573" y="1"/>
                  </a:cubicBezTo>
                  <a:close/>
                </a:path>
              </a:pathLst>
            </a:custGeom>
            <a:solidFill>
              <a:srgbClr val="FACCC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49" name="Google Shape;7665;p83">
              <a:extLst>
                <a:ext uri="{FF2B5EF4-FFF2-40B4-BE49-F238E27FC236}">
                  <a16:creationId xmlns:a16="http://schemas.microsoft.com/office/drawing/2014/main" id="{2272D724-F267-91EA-57A9-1D6B2B40A397}"/>
                </a:ext>
              </a:extLst>
            </p:cNvPr>
            <p:cNvSpPr/>
            <p:nvPr/>
          </p:nvSpPr>
          <p:spPr>
            <a:xfrm>
              <a:off x="5661550" y="3713601"/>
              <a:ext cx="457726" cy="545742"/>
            </a:xfrm>
            <a:custGeom>
              <a:avLst/>
              <a:gdLst/>
              <a:ahLst/>
              <a:cxnLst/>
              <a:rect l="l" t="t" r="r" b="b"/>
              <a:pathLst>
                <a:path w="4852" h="5785" extrusionOk="0">
                  <a:moveTo>
                    <a:pt x="4795" y="0"/>
                  </a:moveTo>
                  <a:cubicBezTo>
                    <a:pt x="4778" y="0"/>
                    <a:pt x="4763" y="0"/>
                    <a:pt x="4763" y="14"/>
                  </a:cubicBezTo>
                  <a:cubicBezTo>
                    <a:pt x="4338" y="672"/>
                    <a:pt x="3884" y="1333"/>
                    <a:pt x="3416" y="1963"/>
                  </a:cubicBezTo>
                  <a:cubicBezTo>
                    <a:pt x="2948" y="2593"/>
                    <a:pt x="2449" y="3208"/>
                    <a:pt x="1921" y="3796"/>
                  </a:cubicBezTo>
                  <a:cubicBezTo>
                    <a:pt x="1788" y="3957"/>
                    <a:pt x="1657" y="4088"/>
                    <a:pt x="1524" y="4235"/>
                  </a:cubicBezTo>
                  <a:cubicBezTo>
                    <a:pt x="1453" y="4309"/>
                    <a:pt x="1380" y="4383"/>
                    <a:pt x="1320" y="4453"/>
                  </a:cubicBezTo>
                  <a:cubicBezTo>
                    <a:pt x="1292" y="4485"/>
                    <a:pt x="1246" y="4527"/>
                    <a:pt x="1218" y="4559"/>
                  </a:cubicBezTo>
                  <a:lnTo>
                    <a:pt x="1190" y="4587"/>
                  </a:lnTo>
                  <a:lnTo>
                    <a:pt x="1172" y="4601"/>
                  </a:lnTo>
                  <a:cubicBezTo>
                    <a:pt x="1172" y="4601"/>
                    <a:pt x="1172" y="4615"/>
                    <a:pt x="1158" y="4615"/>
                  </a:cubicBezTo>
                  <a:cubicBezTo>
                    <a:pt x="1144" y="4629"/>
                    <a:pt x="1130" y="4661"/>
                    <a:pt x="1102" y="4675"/>
                  </a:cubicBezTo>
                  <a:cubicBezTo>
                    <a:pt x="1042" y="4749"/>
                    <a:pt x="968" y="4823"/>
                    <a:pt x="894" y="4879"/>
                  </a:cubicBezTo>
                  <a:cubicBezTo>
                    <a:pt x="764" y="5027"/>
                    <a:pt x="616" y="5157"/>
                    <a:pt x="469" y="5291"/>
                  </a:cubicBezTo>
                  <a:cubicBezTo>
                    <a:pt x="398" y="5365"/>
                    <a:pt x="324" y="5421"/>
                    <a:pt x="250" y="5495"/>
                  </a:cubicBezTo>
                  <a:cubicBezTo>
                    <a:pt x="222" y="5526"/>
                    <a:pt x="191" y="5554"/>
                    <a:pt x="148" y="5583"/>
                  </a:cubicBezTo>
                  <a:cubicBezTo>
                    <a:pt x="103" y="5628"/>
                    <a:pt x="61" y="5656"/>
                    <a:pt x="15" y="5685"/>
                  </a:cubicBezTo>
                  <a:cubicBezTo>
                    <a:pt x="1" y="5716"/>
                    <a:pt x="1" y="5744"/>
                    <a:pt x="15" y="5758"/>
                  </a:cubicBezTo>
                  <a:cubicBezTo>
                    <a:pt x="23" y="5777"/>
                    <a:pt x="37" y="5784"/>
                    <a:pt x="52" y="5784"/>
                  </a:cubicBezTo>
                  <a:cubicBezTo>
                    <a:pt x="64" y="5784"/>
                    <a:pt x="77" y="5780"/>
                    <a:pt x="89" y="5773"/>
                  </a:cubicBezTo>
                  <a:cubicBezTo>
                    <a:pt x="117" y="5744"/>
                    <a:pt x="163" y="5702"/>
                    <a:pt x="205" y="5671"/>
                  </a:cubicBezTo>
                  <a:cubicBezTo>
                    <a:pt x="236" y="5642"/>
                    <a:pt x="279" y="5597"/>
                    <a:pt x="324" y="5569"/>
                  </a:cubicBezTo>
                  <a:cubicBezTo>
                    <a:pt x="398" y="5509"/>
                    <a:pt x="455" y="5438"/>
                    <a:pt x="528" y="5365"/>
                  </a:cubicBezTo>
                  <a:cubicBezTo>
                    <a:pt x="676" y="5231"/>
                    <a:pt x="820" y="5101"/>
                    <a:pt x="954" y="4967"/>
                  </a:cubicBezTo>
                  <a:cubicBezTo>
                    <a:pt x="1056" y="4865"/>
                    <a:pt x="1158" y="4763"/>
                    <a:pt x="1246" y="4661"/>
                  </a:cubicBezTo>
                  <a:lnTo>
                    <a:pt x="1260" y="4661"/>
                  </a:lnTo>
                  <a:cubicBezTo>
                    <a:pt x="1436" y="4485"/>
                    <a:pt x="1598" y="4295"/>
                    <a:pt x="1774" y="4102"/>
                  </a:cubicBezTo>
                  <a:cubicBezTo>
                    <a:pt x="2315" y="3518"/>
                    <a:pt x="2815" y="2916"/>
                    <a:pt x="3300" y="2287"/>
                  </a:cubicBezTo>
                  <a:cubicBezTo>
                    <a:pt x="3782" y="1657"/>
                    <a:pt x="4236" y="1010"/>
                    <a:pt x="4661" y="352"/>
                  </a:cubicBezTo>
                  <a:cubicBezTo>
                    <a:pt x="4721" y="264"/>
                    <a:pt x="4778" y="162"/>
                    <a:pt x="4837" y="74"/>
                  </a:cubicBezTo>
                  <a:cubicBezTo>
                    <a:pt x="4837" y="57"/>
                    <a:pt x="4851" y="42"/>
                    <a:pt x="4851" y="28"/>
                  </a:cubicBezTo>
                  <a:cubicBezTo>
                    <a:pt x="4837" y="28"/>
                    <a:pt x="4837" y="14"/>
                    <a:pt x="4823"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0" name="Google Shape;7666;p83">
              <a:extLst>
                <a:ext uri="{FF2B5EF4-FFF2-40B4-BE49-F238E27FC236}">
                  <a16:creationId xmlns:a16="http://schemas.microsoft.com/office/drawing/2014/main" id="{996CAA93-B758-2B66-E1F9-BADE8C4BAA5C}"/>
                </a:ext>
              </a:extLst>
            </p:cNvPr>
            <p:cNvSpPr/>
            <p:nvPr/>
          </p:nvSpPr>
          <p:spPr>
            <a:xfrm>
              <a:off x="6499456" y="4148403"/>
              <a:ext cx="183958" cy="293956"/>
            </a:xfrm>
            <a:custGeom>
              <a:avLst/>
              <a:gdLst/>
              <a:ahLst/>
              <a:cxnLst/>
              <a:rect l="l" t="t" r="r" b="b"/>
              <a:pathLst>
                <a:path w="1950" h="3116" extrusionOk="0">
                  <a:moveTo>
                    <a:pt x="1019" y="1"/>
                  </a:moveTo>
                  <a:cubicBezTo>
                    <a:pt x="999" y="1"/>
                    <a:pt x="982" y="15"/>
                    <a:pt x="982" y="38"/>
                  </a:cubicBezTo>
                  <a:lnTo>
                    <a:pt x="982" y="52"/>
                  </a:lnTo>
                  <a:cubicBezTo>
                    <a:pt x="880" y="154"/>
                    <a:pt x="792" y="256"/>
                    <a:pt x="704" y="358"/>
                  </a:cubicBezTo>
                  <a:cubicBezTo>
                    <a:pt x="616" y="478"/>
                    <a:pt x="528" y="608"/>
                    <a:pt x="454" y="756"/>
                  </a:cubicBezTo>
                  <a:cubicBezTo>
                    <a:pt x="338" y="988"/>
                    <a:pt x="250" y="1251"/>
                    <a:pt x="190" y="1547"/>
                  </a:cubicBezTo>
                  <a:cubicBezTo>
                    <a:pt x="176" y="1547"/>
                    <a:pt x="162" y="1561"/>
                    <a:pt x="162" y="1575"/>
                  </a:cubicBezTo>
                  <a:cubicBezTo>
                    <a:pt x="148" y="1575"/>
                    <a:pt x="148" y="1589"/>
                    <a:pt x="148" y="1603"/>
                  </a:cubicBezTo>
                  <a:cubicBezTo>
                    <a:pt x="162" y="1621"/>
                    <a:pt x="162" y="1635"/>
                    <a:pt x="162" y="1635"/>
                  </a:cubicBezTo>
                  <a:lnTo>
                    <a:pt x="176" y="1649"/>
                  </a:lnTo>
                  <a:lnTo>
                    <a:pt x="176" y="1663"/>
                  </a:lnTo>
                  <a:cubicBezTo>
                    <a:pt x="176" y="1677"/>
                    <a:pt x="190" y="1691"/>
                    <a:pt x="190" y="1691"/>
                  </a:cubicBezTo>
                  <a:cubicBezTo>
                    <a:pt x="190" y="1737"/>
                    <a:pt x="204" y="1765"/>
                    <a:pt x="190" y="1811"/>
                  </a:cubicBezTo>
                  <a:cubicBezTo>
                    <a:pt x="190" y="1867"/>
                    <a:pt x="176" y="1941"/>
                    <a:pt x="162" y="2015"/>
                  </a:cubicBezTo>
                  <a:cubicBezTo>
                    <a:pt x="148" y="2061"/>
                    <a:pt x="117" y="2117"/>
                    <a:pt x="102" y="2163"/>
                  </a:cubicBezTo>
                  <a:cubicBezTo>
                    <a:pt x="88" y="2205"/>
                    <a:pt x="74" y="2250"/>
                    <a:pt x="60" y="2293"/>
                  </a:cubicBezTo>
                  <a:cubicBezTo>
                    <a:pt x="29" y="2381"/>
                    <a:pt x="0" y="2483"/>
                    <a:pt x="15" y="2588"/>
                  </a:cubicBezTo>
                  <a:cubicBezTo>
                    <a:pt x="15" y="2630"/>
                    <a:pt x="15" y="2690"/>
                    <a:pt x="46" y="2732"/>
                  </a:cubicBezTo>
                  <a:cubicBezTo>
                    <a:pt x="60" y="2778"/>
                    <a:pt x="88" y="2820"/>
                    <a:pt x="117" y="2866"/>
                  </a:cubicBezTo>
                  <a:cubicBezTo>
                    <a:pt x="148" y="2908"/>
                    <a:pt x="190" y="2954"/>
                    <a:pt x="236" y="2982"/>
                  </a:cubicBezTo>
                  <a:cubicBezTo>
                    <a:pt x="264" y="2996"/>
                    <a:pt x="292" y="3010"/>
                    <a:pt x="310" y="3028"/>
                  </a:cubicBezTo>
                  <a:cubicBezTo>
                    <a:pt x="324" y="3042"/>
                    <a:pt x="324" y="3042"/>
                    <a:pt x="338" y="3042"/>
                  </a:cubicBezTo>
                  <a:lnTo>
                    <a:pt x="352" y="3056"/>
                  </a:lnTo>
                  <a:lnTo>
                    <a:pt x="366" y="3056"/>
                  </a:lnTo>
                  <a:cubicBezTo>
                    <a:pt x="380" y="3070"/>
                    <a:pt x="412" y="3070"/>
                    <a:pt x="440" y="3084"/>
                  </a:cubicBezTo>
                  <a:cubicBezTo>
                    <a:pt x="440" y="3084"/>
                    <a:pt x="454" y="3084"/>
                    <a:pt x="468" y="3098"/>
                  </a:cubicBezTo>
                  <a:lnTo>
                    <a:pt x="528" y="3098"/>
                  </a:lnTo>
                  <a:cubicBezTo>
                    <a:pt x="528" y="3098"/>
                    <a:pt x="542" y="3098"/>
                    <a:pt x="542" y="3116"/>
                  </a:cubicBezTo>
                  <a:cubicBezTo>
                    <a:pt x="556" y="3116"/>
                    <a:pt x="574" y="3098"/>
                    <a:pt x="574" y="3098"/>
                  </a:cubicBezTo>
                  <a:cubicBezTo>
                    <a:pt x="662" y="3056"/>
                    <a:pt x="718" y="2982"/>
                    <a:pt x="792" y="2940"/>
                  </a:cubicBezTo>
                  <a:cubicBezTo>
                    <a:pt x="838" y="2894"/>
                    <a:pt x="880" y="2834"/>
                    <a:pt x="940" y="2792"/>
                  </a:cubicBezTo>
                  <a:cubicBezTo>
                    <a:pt x="1042" y="2690"/>
                    <a:pt x="1130" y="2571"/>
                    <a:pt x="1232" y="2440"/>
                  </a:cubicBezTo>
                  <a:cubicBezTo>
                    <a:pt x="1436" y="2163"/>
                    <a:pt x="1612" y="1867"/>
                    <a:pt x="1731" y="1575"/>
                  </a:cubicBezTo>
                  <a:cubicBezTo>
                    <a:pt x="1805" y="1399"/>
                    <a:pt x="1861" y="1223"/>
                    <a:pt x="1907" y="1047"/>
                  </a:cubicBezTo>
                  <a:cubicBezTo>
                    <a:pt x="1935" y="872"/>
                    <a:pt x="1949" y="710"/>
                    <a:pt x="1935" y="548"/>
                  </a:cubicBezTo>
                  <a:cubicBezTo>
                    <a:pt x="1935" y="534"/>
                    <a:pt x="1935" y="520"/>
                    <a:pt x="1921" y="506"/>
                  </a:cubicBezTo>
                  <a:cubicBezTo>
                    <a:pt x="1819" y="372"/>
                    <a:pt x="1685" y="270"/>
                    <a:pt x="1524" y="168"/>
                  </a:cubicBezTo>
                  <a:cubicBezTo>
                    <a:pt x="1453" y="126"/>
                    <a:pt x="1379" y="94"/>
                    <a:pt x="1291" y="66"/>
                  </a:cubicBezTo>
                  <a:cubicBezTo>
                    <a:pt x="1203" y="38"/>
                    <a:pt x="1130" y="6"/>
                    <a:pt x="1042" y="6"/>
                  </a:cubicBezTo>
                  <a:cubicBezTo>
                    <a:pt x="1034" y="3"/>
                    <a:pt x="1027" y="1"/>
                    <a:pt x="1019"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1" name="Google Shape;7667;p83">
              <a:extLst>
                <a:ext uri="{FF2B5EF4-FFF2-40B4-BE49-F238E27FC236}">
                  <a16:creationId xmlns:a16="http://schemas.microsoft.com/office/drawing/2014/main" id="{4E2C5561-7602-6F30-44AA-86210ABFA0CC}"/>
                </a:ext>
              </a:extLst>
            </p:cNvPr>
            <p:cNvSpPr/>
            <p:nvPr/>
          </p:nvSpPr>
          <p:spPr>
            <a:xfrm>
              <a:off x="6499456" y="4180761"/>
              <a:ext cx="183958" cy="261598"/>
            </a:xfrm>
            <a:custGeom>
              <a:avLst/>
              <a:gdLst/>
              <a:ahLst/>
              <a:cxnLst/>
              <a:rect l="l" t="t" r="r" b="b"/>
              <a:pathLst>
                <a:path w="1950" h="2773" extrusionOk="0">
                  <a:moveTo>
                    <a:pt x="1773" y="1"/>
                  </a:moveTo>
                  <a:cubicBezTo>
                    <a:pt x="1773" y="61"/>
                    <a:pt x="1773" y="103"/>
                    <a:pt x="1759" y="163"/>
                  </a:cubicBezTo>
                  <a:cubicBezTo>
                    <a:pt x="1759" y="325"/>
                    <a:pt x="1731" y="486"/>
                    <a:pt x="1699" y="631"/>
                  </a:cubicBezTo>
                  <a:cubicBezTo>
                    <a:pt x="1657" y="806"/>
                    <a:pt x="1612" y="968"/>
                    <a:pt x="1541" y="1130"/>
                  </a:cubicBezTo>
                  <a:cubicBezTo>
                    <a:pt x="1481" y="1292"/>
                    <a:pt x="1407" y="1454"/>
                    <a:pt x="1320" y="1598"/>
                  </a:cubicBezTo>
                  <a:cubicBezTo>
                    <a:pt x="1158" y="1893"/>
                    <a:pt x="954" y="2171"/>
                    <a:pt x="718" y="2403"/>
                  </a:cubicBezTo>
                  <a:cubicBezTo>
                    <a:pt x="718" y="2412"/>
                    <a:pt x="715" y="2417"/>
                    <a:pt x="711" y="2417"/>
                  </a:cubicBezTo>
                  <a:cubicBezTo>
                    <a:pt x="708" y="2417"/>
                    <a:pt x="704" y="2412"/>
                    <a:pt x="704" y="2403"/>
                  </a:cubicBezTo>
                  <a:lnTo>
                    <a:pt x="690" y="2403"/>
                  </a:lnTo>
                  <a:cubicBezTo>
                    <a:pt x="616" y="2333"/>
                    <a:pt x="528" y="2259"/>
                    <a:pt x="440" y="2199"/>
                  </a:cubicBezTo>
                  <a:cubicBezTo>
                    <a:pt x="412" y="2171"/>
                    <a:pt x="366" y="2157"/>
                    <a:pt x="338" y="2140"/>
                  </a:cubicBezTo>
                  <a:cubicBezTo>
                    <a:pt x="310" y="2126"/>
                    <a:pt x="278" y="2126"/>
                    <a:pt x="250" y="2111"/>
                  </a:cubicBezTo>
                  <a:cubicBezTo>
                    <a:pt x="236" y="2097"/>
                    <a:pt x="204" y="2097"/>
                    <a:pt x="190" y="2097"/>
                  </a:cubicBezTo>
                  <a:cubicBezTo>
                    <a:pt x="176" y="2097"/>
                    <a:pt x="148" y="2083"/>
                    <a:pt x="134" y="2083"/>
                  </a:cubicBezTo>
                  <a:lnTo>
                    <a:pt x="74" y="2083"/>
                  </a:lnTo>
                  <a:cubicBezTo>
                    <a:pt x="60" y="2083"/>
                    <a:pt x="46" y="2097"/>
                    <a:pt x="15" y="2097"/>
                  </a:cubicBezTo>
                  <a:cubicBezTo>
                    <a:pt x="15" y="2140"/>
                    <a:pt x="0" y="2199"/>
                    <a:pt x="15" y="2245"/>
                  </a:cubicBezTo>
                  <a:cubicBezTo>
                    <a:pt x="15" y="2301"/>
                    <a:pt x="15" y="2347"/>
                    <a:pt x="29" y="2389"/>
                  </a:cubicBezTo>
                  <a:cubicBezTo>
                    <a:pt x="60" y="2435"/>
                    <a:pt x="74" y="2477"/>
                    <a:pt x="117" y="2523"/>
                  </a:cubicBezTo>
                  <a:cubicBezTo>
                    <a:pt x="148" y="2565"/>
                    <a:pt x="190" y="2611"/>
                    <a:pt x="236" y="2653"/>
                  </a:cubicBezTo>
                  <a:cubicBezTo>
                    <a:pt x="264" y="2653"/>
                    <a:pt x="292" y="2667"/>
                    <a:pt x="310" y="2685"/>
                  </a:cubicBezTo>
                  <a:lnTo>
                    <a:pt x="338" y="2699"/>
                  </a:lnTo>
                  <a:lnTo>
                    <a:pt x="352" y="2713"/>
                  </a:lnTo>
                  <a:cubicBezTo>
                    <a:pt x="398" y="2727"/>
                    <a:pt x="412" y="2727"/>
                    <a:pt x="440" y="2741"/>
                  </a:cubicBezTo>
                  <a:cubicBezTo>
                    <a:pt x="440" y="2741"/>
                    <a:pt x="454" y="2741"/>
                    <a:pt x="468" y="2755"/>
                  </a:cubicBezTo>
                  <a:lnTo>
                    <a:pt x="528" y="2755"/>
                  </a:lnTo>
                  <a:lnTo>
                    <a:pt x="542" y="2773"/>
                  </a:lnTo>
                  <a:cubicBezTo>
                    <a:pt x="556" y="2773"/>
                    <a:pt x="574" y="2755"/>
                    <a:pt x="574" y="2755"/>
                  </a:cubicBezTo>
                  <a:cubicBezTo>
                    <a:pt x="662" y="2713"/>
                    <a:pt x="718" y="2639"/>
                    <a:pt x="792" y="2597"/>
                  </a:cubicBezTo>
                  <a:lnTo>
                    <a:pt x="940" y="2449"/>
                  </a:lnTo>
                  <a:cubicBezTo>
                    <a:pt x="1042" y="2347"/>
                    <a:pt x="1130" y="2228"/>
                    <a:pt x="1232" y="2097"/>
                  </a:cubicBezTo>
                  <a:cubicBezTo>
                    <a:pt x="1436" y="1820"/>
                    <a:pt x="1612" y="1524"/>
                    <a:pt x="1731" y="1232"/>
                  </a:cubicBezTo>
                  <a:cubicBezTo>
                    <a:pt x="1819" y="1056"/>
                    <a:pt x="1861" y="880"/>
                    <a:pt x="1907" y="704"/>
                  </a:cubicBezTo>
                  <a:cubicBezTo>
                    <a:pt x="1935" y="529"/>
                    <a:pt x="1949" y="367"/>
                    <a:pt x="1935" y="205"/>
                  </a:cubicBezTo>
                  <a:cubicBezTo>
                    <a:pt x="1935" y="191"/>
                    <a:pt x="1935" y="177"/>
                    <a:pt x="1921" y="163"/>
                  </a:cubicBezTo>
                  <a:cubicBezTo>
                    <a:pt x="1875" y="103"/>
                    <a:pt x="1833" y="47"/>
                    <a:pt x="1773"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2" name="Google Shape;7668;p83">
              <a:extLst>
                <a:ext uri="{FF2B5EF4-FFF2-40B4-BE49-F238E27FC236}">
                  <a16:creationId xmlns:a16="http://schemas.microsoft.com/office/drawing/2014/main" id="{B478E82A-695A-014E-4002-FA5A558F5CE9}"/>
                </a:ext>
              </a:extLst>
            </p:cNvPr>
            <p:cNvSpPr/>
            <p:nvPr/>
          </p:nvSpPr>
          <p:spPr>
            <a:xfrm>
              <a:off x="6505117" y="4340380"/>
              <a:ext cx="48489" cy="18490"/>
            </a:xfrm>
            <a:custGeom>
              <a:avLst/>
              <a:gdLst/>
              <a:ahLst/>
              <a:cxnLst/>
              <a:rect l="l" t="t" r="r" b="b"/>
              <a:pathLst>
                <a:path w="514" h="196" extrusionOk="0">
                  <a:moveTo>
                    <a:pt x="127" y="1"/>
                  </a:moveTo>
                  <a:cubicBezTo>
                    <a:pt x="99" y="1"/>
                    <a:pt x="71" y="3"/>
                    <a:pt x="42" y="8"/>
                  </a:cubicBezTo>
                  <a:cubicBezTo>
                    <a:pt x="28" y="8"/>
                    <a:pt x="28" y="8"/>
                    <a:pt x="14" y="26"/>
                  </a:cubicBezTo>
                  <a:cubicBezTo>
                    <a:pt x="0" y="40"/>
                    <a:pt x="0" y="40"/>
                    <a:pt x="0" y="54"/>
                  </a:cubicBezTo>
                  <a:lnTo>
                    <a:pt x="0" y="68"/>
                  </a:lnTo>
                  <a:cubicBezTo>
                    <a:pt x="0" y="82"/>
                    <a:pt x="14" y="82"/>
                    <a:pt x="14" y="96"/>
                  </a:cubicBezTo>
                  <a:cubicBezTo>
                    <a:pt x="24" y="96"/>
                    <a:pt x="33" y="104"/>
                    <a:pt x="42" y="104"/>
                  </a:cubicBezTo>
                  <a:cubicBezTo>
                    <a:pt x="47" y="104"/>
                    <a:pt x="52" y="102"/>
                    <a:pt x="57" y="96"/>
                  </a:cubicBezTo>
                  <a:lnTo>
                    <a:pt x="144" y="96"/>
                  </a:lnTo>
                  <a:cubicBezTo>
                    <a:pt x="204" y="113"/>
                    <a:pt x="264" y="128"/>
                    <a:pt x="320" y="142"/>
                  </a:cubicBezTo>
                  <a:cubicBezTo>
                    <a:pt x="352" y="156"/>
                    <a:pt x="394" y="170"/>
                    <a:pt x="440" y="184"/>
                  </a:cubicBezTo>
                  <a:cubicBezTo>
                    <a:pt x="446" y="191"/>
                    <a:pt x="455" y="196"/>
                    <a:pt x="464" y="196"/>
                  </a:cubicBezTo>
                  <a:cubicBezTo>
                    <a:pt x="476" y="196"/>
                    <a:pt x="488" y="188"/>
                    <a:pt x="496" y="170"/>
                  </a:cubicBezTo>
                  <a:cubicBezTo>
                    <a:pt x="514" y="142"/>
                    <a:pt x="496" y="113"/>
                    <a:pt x="482" y="96"/>
                  </a:cubicBezTo>
                  <a:cubicBezTo>
                    <a:pt x="375" y="49"/>
                    <a:pt x="256" y="1"/>
                    <a:pt x="127"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3" name="Google Shape;7669;p83">
              <a:extLst>
                <a:ext uri="{FF2B5EF4-FFF2-40B4-BE49-F238E27FC236}">
                  <a16:creationId xmlns:a16="http://schemas.microsoft.com/office/drawing/2014/main" id="{4C2BE25F-2405-65F5-3DFD-2CB069E8E423}"/>
                </a:ext>
              </a:extLst>
            </p:cNvPr>
            <p:cNvSpPr/>
            <p:nvPr/>
          </p:nvSpPr>
          <p:spPr>
            <a:xfrm>
              <a:off x="6512098" y="4318588"/>
              <a:ext cx="49810" cy="17264"/>
            </a:xfrm>
            <a:custGeom>
              <a:avLst/>
              <a:gdLst/>
              <a:ahLst/>
              <a:cxnLst/>
              <a:rect l="l" t="t" r="r" b="b"/>
              <a:pathLst>
                <a:path w="528" h="183" extrusionOk="0">
                  <a:moveTo>
                    <a:pt x="116" y="1"/>
                  </a:moveTo>
                  <a:cubicBezTo>
                    <a:pt x="93" y="1"/>
                    <a:pt x="68" y="3"/>
                    <a:pt x="42" y="7"/>
                  </a:cubicBezTo>
                  <a:cubicBezTo>
                    <a:pt x="28" y="7"/>
                    <a:pt x="0" y="21"/>
                    <a:pt x="0" y="49"/>
                  </a:cubicBezTo>
                  <a:lnTo>
                    <a:pt x="0" y="63"/>
                  </a:lnTo>
                  <a:cubicBezTo>
                    <a:pt x="14" y="95"/>
                    <a:pt x="28" y="109"/>
                    <a:pt x="56" y="109"/>
                  </a:cubicBezTo>
                  <a:cubicBezTo>
                    <a:pt x="88" y="95"/>
                    <a:pt x="130" y="95"/>
                    <a:pt x="176" y="95"/>
                  </a:cubicBezTo>
                  <a:cubicBezTo>
                    <a:pt x="246" y="109"/>
                    <a:pt x="320" y="123"/>
                    <a:pt x="394" y="151"/>
                  </a:cubicBezTo>
                  <a:cubicBezTo>
                    <a:pt x="408" y="169"/>
                    <a:pt x="422" y="169"/>
                    <a:pt x="440" y="169"/>
                  </a:cubicBezTo>
                  <a:cubicBezTo>
                    <a:pt x="454" y="183"/>
                    <a:pt x="468" y="183"/>
                    <a:pt x="482" y="183"/>
                  </a:cubicBezTo>
                  <a:cubicBezTo>
                    <a:pt x="496" y="169"/>
                    <a:pt x="496" y="169"/>
                    <a:pt x="510" y="151"/>
                  </a:cubicBezTo>
                  <a:cubicBezTo>
                    <a:pt x="528" y="137"/>
                    <a:pt x="510" y="95"/>
                    <a:pt x="482" y="81"/>
                  </a:cubicBezTo>
                  <a:cubicBezTo>
                    <a:pt x="422" y="63"/>
                    <a:pt x="352" y="35"/>
                    <a:pt x="278" y="21"/>
                  </a:cubicBezTo>
                  <a:cubicBezTo>
                    <a:pt x="226" y="11"/>
                    <a:pt x="174" y="1"/>
                    <a:pt x="116"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4" name="Google Shape;7670;p83">
              <a:extLst>
                <a:ext uri="{FF2B5EF4-FFF2-40B4-BE49-F238E27FC236}">
                  <a16:creationId xmlns:a16="http://schemas.microsoft.com/office/drawing/2014/main" id="{BB6E436E-7451-3664-17DA-B4891A12F83B}"/>
                </a:ext>
              </a:extLst>
            </p:cNvPr>
            <p:cNvSpPr/>
            <p:nvPr/>
          </p:nvSpPr>
          <p:spPr>
            <a:xfrm>
              <a:off x="6036259" y="3623697"/>
              <a:ext cx="571119" cy="685928"/>
            </a:xfrm>
            <a:custGeom>
              <a:avLst/>
              <a:gdLst/>
              <a:ahLst/>
              <a:cxnLst/>
              <a:rect l="l" t="t" r="r" b="b"/>
              <a:pathLst>
                <a:path w="6054" h="7271" extrusionOk="0">
                  <a:moveTo>
                    <a:pt x="1861" y="0"/>
                  </a:moveTo>
                  <a:cubicBezTo>
                    <a:pt x="1481" y="0"/>
                    <a:pt x="1143" y="60"/>
                    <a:pt x="851" y="190"/>
                  </a:cubicBezTo>
                  <a:cubicBezTo>
                    <a:pt x="689" y="250"/>
                    <a:pt x="542" y="352"/>
                    <a:pt x="412" y="454"/>
                  </a:cubicBezTo>
                  <a:cubicBezTo>
                    <a:pt x="352" y="514"/>
                    <a:pt x="278" y="587"/>
                    <a:pt x="236" y="658"/>
                  </a:cubicBezTo>
                  <a:cubicBezTo>
                    <a:pt x="176" y="718"/>
                    <a:pt x="148" y="777"/>
                    <a:pt x="102" y="851"/>
                  </a:cubicBezTo>
                  <a:cubicBezTo>
                    <a:pt x="102" y="834"/>
                    <a:pt x="102" y="820"/>
                    <a:pt x="88" y="820"/>
                  </a:cubicBezTo>
                  <a:cubicBezTo>
                    <a:pt x="88" y="806"/>
                    <a:pt x="74" y="806"/>
                    <a:pt x="60" y="806"/>
                  </a:cubicBezTo>
                  <a:cubicBezTo>
                    <a:pt x="46" y="806"/>
                    <a:pt x="32" y="806"/>
                    <a:pt x="14" y="820"/>
                  </a:cubicBezTo>
                  <a:cubicBezTo>
                    <a:pt x="14" y="820"/>
                    <a:pt x="0" y="834"/>
                    <a:pt x="0" y="851"/>
                  </a:cubicBezTo>
                  <a:cubicBezTo>
                    <a:pt x="46" y="1171"/>
                    <a:pt x="120" y="1509"/>
                    <a:pt x="208" y="1833"/>
                  </a:cubicBezTo>
                  <a:cubicBezTo>
                    <a:pt x="295" y="2139"/>
                    <a:pt x="412" y="2462"/>
                    <a:pt x="542" y="2786"/>
                  </a:cubicBezTo>
                  <a:cubicBezTo>
                    <a:pt x="806" y="3401"/>
                    <a:pt x="1157" y="3999"/>
                    <a:pt x="1597" y="4559"/>
                  </a:cubicBezTo>
                  <a:cubicBezTo>
                    <a:pt x="2023" y="5115"/>
                    <a:pt x="2494" y="5614"/>
                    <a:pt x="3036" y="6054"/>
                  </a:cubicBezTo>
                  <a:cubicBezTo>
                    <a:pt x="3299" y="6272"/>
                    <a:pt x="3563" y="6479"/>
                    <a:pt x="3855" y="6655"/>
                  </a:cubicBezTo>
                  <a:cubicBezTo>
                    <a:pt x="3989" y="6743"/>
                    <a:pt x="4133" y="6831"/>
                    <a:pt x="4281" y="6901"/>
                  </a:cubicBezTo>
                  <a:cubicBezTo>
                    <a:pt x="4457" y="7007"/>
                    <a:pt x="4633" y="7095"/>
                    <a:pt x="4794" y="7165"/>
                  </a:cubicBezTo>
                  <a:cubicBezTo>
                    <a:pt x="4868" y="7197"/>
                    <a:pt x="4956" y="7239"/>
                    <a:pt x="5044" y="7271"/>
                  </a:cubicBezTo>
                  <a:lnTo>
                    <a:pt x="5114" y="7271"/>
                  </a:lnTo>
                  <a:cubicBezTo>
                    <a:pt x="5220" y="7225"/>
                    <a:pt x="5322" y="7137"/>
                    <a:pt x="5438" y="7035"/>
                  </a:cubicBezTo>
                  <a:cubicBezTo>
                    <a:pt x="5540" y="6933"/>
                    <a:pt x="5628" y="6831"/>
                    <a:pt x="5716" y="6683"/>
                  </a:cubicBezTo>
                  <a:cubicBezTo>
                    <a:pt x="5804" y="6550"/>
                    <a:pt x="5878" y="6420"/>
                    <a:pt x="5938" y="6272"/>
                  </a:cubicBezTo>
                  <a:cubicBezTo>
                    <a:pt x="5980" y="6128"/>
                    <a:pt x="6026" y="5980"/>
                    <a:pt x="6040" y="5846"/>
                  </a:cubicBezTo>
                  <a:cubicBezTo>
                    <a:pt x="6054" y="5758"/>
                    <a:pt x="6054" y="5688"/>
                    <a:pt x="6040" y="5600"/>
                  </a:cubicBezTo>
                  <a:lnTo>
                    <a:pt x="6040" y="5582"/>
                  </a:lnTo>
                  <a:lnTo>
                    <a:pt x="6011" y="5554"/>
                  </a:lnTo>
                  <a:cubicBezTo>
                    <a:pt x="5938" y="5512"/>
                    <a:pt x="5850" y="5452"/>
                    <a:pt x="5776" y="5392"/>
                  </a:cubicBezTo>
                  <a:lnTo>
                    <a:pt x="5776" y="5392"/>
                  </a:lnTo>
                  <a:lnTo>
                    <a:pt x="5790" y="5406"/>
                  </a:lnTo>
                  <a:cubicBezTo>
                    <a:pt x="5572" y="5231"/>
                    <a:pt x="5350" y="5041"/>
                    <a:pt x="5132" y="4823"/>
                  </a:cubicBezTo>
                  <a:cubicBezTo>
                    <a:pt x="4925" y="4615"/>
                    <a:pt x="4735" y="4383"/>
                    <a:pt x="4545" y="4147"/>
                  </a:cubicBezTo>
                  <a:lnTo>
                    <a:pt x="4545" y="4133"/>
                  </a:lnTo>
                  <a:cubicBezTo>
                    <a:pt x="4165" y="3620"/>
                    <a:pt x="3855" y="3092"/>
                    <a:pt x="3620" y="2536"/>
                  </a:cubicBezTo>
                  <a:cubicBezTo>
                    <a:pt x="3444" y="2096"/>
                    <a:pt x="3328" y="1671"/>
                    <a:pt x="3268" y="1245"/>
                  </a:cubicBezTo>
                  <a:lnTo>
                    <a:pt x="3268" y="1259"/>
                  </a:lnTo>
                  <a:cubicBezTo>
                    <a:pt x="3254" y="1069"/>
                    <a:pt x="3240" y="893"/>
                    <a:pt x="3240" y="704"/>
                  </a:cubicBezTo>
                  <a:cubicBezTo>
                    <a:pt x="3254" y="704"/>
                    <a:pt x="3268" y="675"/>
                    <a:pt x="3254" y="658"/>
                  </a:cubicBezTo>
                  <a:cubicBezTo>
                    <a:pt x="3254" y="630"/>
                    <a:pt x="3254" y="616"/>
                    <a:pt x="3240" y="587"/>
                  </a:cubicBezTo>
                  <a:lnTo>
                    <a:pt x="3240" y="570"/>
                  </a:lnTo>
                  <a:cubicBezTo>
                    <a:pt x="3240" y="556"/>
                    <a:pt x="3240" y="542"/>
                    <a:pt x="3226" y="542"/>
                  </a:cubicBezTo>
                  <a:cubicBezTo>
                    <a:pt x="3226" y="514"/>
                    <a:pt x="3212" y="500"/>
                    <a:pt x="3197" y="482"/>
                  </a:cubicBezTo>
                  <a:cubicBezTo>
                    <a:pt x="3166" y="426"/>
                    <a:pt x="3124" y="380"/>
                    <a:pt x="3078" y="338"/>
                  </a:cubicBezTo>
                  <a:cubicBezTo>
                    <a:pt x="2990" y="250"/>
                    <a:pt x="2874" y="190"/>
                    <a:pt x="2726" y="130"/>
                  </a:cubicBezTo>
                  <a:cubicBezTo>
                    <a:pt x="2494" y="42"/>
                    <a:pt x="2230" y="0"/>
                    <a:pt x="1892"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5" name="Google Shape;7671;p83">
              <a:extLst>
                <a:ext uri="{FF2B5EF4-FFF2-40B4-BE49-F238E27FC236}">
                  <a16:creationId xmlns:a16="http://schemas.microsoft.com/office/drawing/2014/main" id="{D04A7A21-0D89-240E-EADA-72FF55092ECA}"/>
                </a:ext>
              </a:extLst>
            </p:cNvPr>
            <p:cNvSpPr/>
            <p:nvPr/>
          </p:nvSpPr>
          <p:spPr>
            <a:xfrm>
              <a:off x="6246632" y="3700960"/>
              <a:ext cx="348483" cy="509139"/>
            </a:xfrm>
            <a:custGeom>
              <a:avLst/>
              <a:gdLst/>
              <a:ahLst/>
              <a:cxnLst/>
              <a:rect l="l" t="t" r="r" b="b"/>
              <a:pathLst>
                <a:path w="3694" h="5397" extrusionOk="0">
                  <a:moveTo>
                    <a:pt x="42" y="1"/>
                  </a:moveTo>
                  <a:cubicBezTo>
                    <a:pt x="14" y="15"/>
                    <a:pt x="0" y="46"/>
                    <a:pt x="14" y="60"/>
                  </a:cubicBezTo>
                  <a:cubicBezTo>
                    <a:pt x="204" y="718"/>
                    <a:pt x="440" y="1379"/>
                    <a:pt x="746" y="1995"/>
                  </a:cubicBezTo>
                  <a:cubicBezTo>
                    <a:pt x="1038" y="2597"/>
                    <a:pt x="1375" y="3166"/>
                    <a:pt x="1801" y="3694"/>
                  </a:cubicBezTo>
                  <a:cubicBezTo>
                    <a:pt x="2005" y="3958"/>
                    <a:pt x="2241" y="4222"/>
                    <a:pt x="2491" y="4457"/>
                  </a:cubicBezTo>
                  <a:cubicBezTo>
                    <a:pt x="2607" y="4587"/>
                    <a:pt x="2740" y="4707"/>
                    <a:pt x="2870" y="4823"/>
                  </a:cubicBezTo>
                  <a:cubicBezTo>
                    <a:pt x="3018" y="4957"/>
                    <a:pt x="3166" y="5087"/>
                    <a:pt x="3324" y="5203"/>
                  </a:cubicBezTo>
                  <a:cubicBezTo>
                    <a:pt x="3430" y="5263"/>
                    <a:pt x="3518" y="5337"/>
                    <a:pt x="3620" y="5396"/>
                  </a:cubicBezTo>
                  <a:lnTo>
                    <a:pt x="3648" y="5396"/>
                  </a:lnTo>
                  <a:cubicBezTo>
                    <a:pt x="3662" y="5396"/>
                    <a:pt x="3676" y="5379"/>
                    <a:pt x="3676" y="5365"/>
                  </a:cubicBezTo>
                  <a:cubicBezTo>
                    <a:pt x="3676" y="5351"/>
                    <a:pt x="3694" y="5337"/>
                    <a:pt x="3676" y="5337"/>
                  </a:cubicBezTo>
                  <a:cubicBezTo>
                    <a:pt x="3676" y="5323"/>
                    <a:pt x="3662" y="5309"/>
                    <a:pt x="3662" y="5309"/>
                  </a:cubicBezTo>
                  <a:cubicBezTo>
                    <a:pt x="3620" y="5277"/>
                    <a:pt x="3588" y="5263"/>
                    <a:pt x="3546" y="5235"/>
                  </a:cubicBezTo>
                  <a:lnTo>
                    <a:pt x="3546" y="5235"/>
                  </a:lnTo>
                  <a:lnTo>
                    <a:pt x="3560" y="5249"/>
                  </a:lnTo>
                  <a:cubicBezTo>
                    <a:pt x="3412" y="5147"/>
                    <a:pt x="3282" y="5045"/>
                    <a:pt x="3148" y="4925"/>
                  </a:cubicBezTo>
                  <a:cubicBezTo>
                    <a:pt x="3018" y="4823"/>
                    <a:pt x="2902" y="4721"/>
                    <a:pt x="2782" y="4619"/>
                  </a:cubicBezTo>
                  <a:cubicBezTo>
                    <a:pt x="2564" y="4412"/>
                    <a:pt x="2357" y="4193"/>
                    <a:pt x="2153" y="3972"/>
                  </a:cubicBezTo>
                  <a:cubicBezTo>
                    <a:pt x="1935" y="3726"/>
                    <a:pt x="1727" y="3462"/>
                    <a:pt x="1537" y="3180"/>
                  </a:cubicBezTo>
                  <a:cubicBezTo>
                    <a:pt x="1347" y="2903"/>
                    <a:pt x="1186" y="2625"/>
                    <a:pt x="1024" y="2333"/>
                  </a:cubicBezTo>
                  <a:cubicBezTo>
                    <a:pt x="967" y="2213"/>
                    <a:pt x="908" y="2111"/>
                    <a:pt x="848" y="1995"/>
                  </a:cubicBezTo>
                  <a:cubicBezTo>
                    <a:pt x="556" y="1379"/>
                    <a:pt x="320" y="736"/>
                    <a:pt x="116" y="89"/>
                  </a:cubicBezTo>
                  <a:lnTo>
                    <a:pt x="102" y="32"/>
                  </a:lnTo>
                  <a:cubicBezTo>
                    <a:pt x="102" y="15"/>
                    <a:pt x="70" y="1"/>
                    <a:pt x="56"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6" name="Google Shape;7672;p83">
              <a:extLst>
                <a:ext uri="{FF2B5EF4-FFF2-40B4-BE49-F238E27FC236}">
                  <a16:creationId xmlns:a16="http://schemas.microsoft.com/office/drawing/2014/main" id="{CD5434A2-185A-C34B-FBD2-D235E96DA642}"/>
                </a:ext>
              </a:extLst>
            </p:cNvPr>
            <p:cNvSpPr/>
            <p:nvPr/>
          </p:nvSpPr>
          <p:spPr>
            <a:xfrm>
              <a:off x="5899469" y="3084464"/>
              <a:ext cx="506215" cy="665079"/>
            </a:xfrm>
            <a:custGeom>
              <a:avLst/>
              <a:gdLst/>
              <a:ahLst/>
              <a:cxnLst/>
              <a:rect l="l" t="t" r="r" b="b"/>
              <a:pathLst>
                <a:path w="5366" h="7050" extrusionOk="0">
                  <a:moveTo>
                    <a:pt x="4454" y="0"/>
                  </a:moveTo>
                  <a:cubicBezTo>
                    <a:pt x="4440" y="0"/>
                    <a:pt x="4426" y="0"/>
                    <a:pt x="4412" y="14"/>
                  </a:cubicBezTo>
                  <a:cubicBezTo>
                    <a:pt x="4398" y="42"/>
                    <a:pt x="4412" y="74"/>
                    <a:pt x="4426" y="88"/>
                  </a:cubicBezTo>
                  <a:lnTo>
                    <a:pt x="4190" y="88"/>
                  </a:lnTo>
                  <a:cubicBezTo>
                    <a:pt x="4120" y="88"/>
                    <a:pt x="4060" y="102"/>
                    <a:pt x="3986" y="102"/>
                  </a:cubicBezTo>
                  <a:cubicBezTo>
                    <a:pt x="3958" y="102"/>
                    <a:pt x="3912" y="116"/>
                    <a:pt x="3870" y="116"/>
                  </a:cubicBezTo>
                  <a:cubicBezTo>
                    <a:pt x="3680" y="130"/>
                    <a:pt x="3473" y="148"/>
                    <a:pt x="3240" y="148"/>
                  </a:cubicBezTo>
                  <a:cubicBezTo>
                    <a:pt x="3079" y="162"/>
                    <a:pt x="2903" y="162"/>
                    <a:pt x="2713" y="162"/>
                  </a:cubicBezTo>
                  <a:cubicBezTo>
                    <a:pt x="2505" y="162"/>
                    <a:pt x="2301" y="162"/>
                    <a:pt x="2111" y="148"/>
                  </a:cubicBezTo>
                  <a:cubicBezTo>
                    <a:pt x="2111" y="148"/>
                    <a:pt x="2111" y="130"/>
                    <a:pt x="2097" y="116"/>
                  </a:cubicBezTo>
                  <a:cubicBezTo>
                    <a:pt x="2097" y="102"/>
                    <a:pt x="2080" y="88"/>
                    <a:pt x="2052" y="88"/>
                  </a:cubicBezTo>
                  <a:lnTo>
                    <a:pt x="2037" y="102"/>
                  </a:lnTo>
                  <a:cubicBezTo>
                    <a:pt x="2009" y="116"/>
                    <a:pt x="1978" y="130"/>
                    <a:pt x="1964" y="162"/>
                  </a:cubicBezTo>
                  <a:cubicBezTo>
                    <a:pt x="1950" y="162"/>
                    <a:pt x="1950" y="162"/>
                    <a:pt x="1935" y="176"/>
                  </a:cubicBezTo>
                  <a:cubicBezTo>
                    <a:pt x="1774" y="306"/>
                    <a:pt x="1612" y="454"/>
                    <a:pt x="1464" y="630"/>
                  </a:cubicBezTo>
                  <a:cubicBezTo>
                    <a:pt x="1306" y="820"/>
                    <a:pt x="1144" y="1055"/>
                    <a:pt x="1010" y="1305"/>
                  </a:cubicBezTo>
                  <a:cubicBezTo>
                    <a:pt x="880" y="1537"/>
                    <a:pt x="761" y="1801"/>
                    <a:pt x="645" y="2096"/>
                  </a:cubicBezTo>
                  <a:cubicBezTo>
                    <a:pt x="557" y="2346"/>
                    <a:pt x="469" y="2624"/>
                    <a:pt x="381" y="2944"/>
                  </a:cubicBezTo>
                  <a:cubicBezTo>
                    <a:pt x="251" y="3472"/>
                    <a:pt x="145" y="4059"/>
                    <a:pt x="75" y="4703"/>
                  </a:cubicBezTo>
                  <a:cubicBezTo>
                    <a:pt x="57" y="4967"/>
                    <a:pt x="29" y="5248"/>
                    <a:pt x="15" y="5526"/>
                  </a:cubicBezTo>
                  <a:cubicBezTo>
                    <a:pt x="1" y="5776"/>
                    <a:pt x="1" y="6040"/>
                    <a:pt x="1" y="6360"/>
                  </a:cubicBezTo>
                  <a:cubicBezTo>
                    <a:pt x="1" y="6374"/>
                    <a:pt x="15" y="6391"/>
                    <a:pt x="29" y="6391"/>
                  </a:cubicBezTo>
                  <a:lnTo>
                    <a:pt x="29" y="6405"/>
                  </a:lnTo>
                  <a:cubicBezTo>
                    <a:pt x="43" y="6420"/>
                    <a:pt x="57" y="6434"/>
                    <a:pt x="75" y="6448"/>
                  </a:cubicBezTo>
                  <a:cubicBezTo>
                    <a:pt x="321" y="6609"/>
                    <a:pt x="616" y="6743"/>
                    <a:pt x="968" y="6831"/>
                  </a:cubicBezTo>
                  <a:cubicBezTo>
                    <a:pt x="1260" y="6919"/>
                    <a:pt x="1598" y="6975"/>
                    <a:pt x="1992" y="7021"/>
                  </a:cubicBezTo>
                  <a:cubicBezTo>
                    <a:pt x="2154" y="7035"/>
                    <a:pt x="2315" y="7035"/>
                    <a:pt x="2505" y="7049"/>
                  </a:cubicBezTo>
                  <a:lnTo>
                    <a:pt x="3065" y="7049"/>
                  </a:lnTo>
                  <a:cubicBezTo>
                    <a:pt x="3473" y="7035"/>
                    <a:pt x="3884" y="6961"/>
                    <a:pt x="4264" y="6859"/>
                  </a:cubicBezTo>
                  <a:cubicBezTo>
                    <a:pt x="4366" y="6831"/>
                    <a:pt x="4472" y="6799"/>
                    <a:pt x="4574" y="6757"/>
                  </a:cubicBezTo>
                  <a:cubicBezTo>
                    <a:pt x="4690" y="6711"/>
                    <a:pt x="4778" y="6683"/>
                    <a:pt x="4866" y="6638"/>
                  </a:cubicBezTo>
                  <a:lnTo>
                    <a:pt x="4894" y="6609"/>
                  </a:lnTo>
                  <a:cubicBezTo>
                    <a:pt x="4894" y="6595"/>
                    <a:pt x="4894" y="6581"/>
                    <a:pt x="4911" y="6581"/>
                  </a:cubicBezTo>
                  <a:cubicBezTo>
                    <a:pt x="4953" y="6170"/>
                    <a:pt x="5013" y="5776"/>
                    <a:pt x="5070" y="5364"/>
                  </a:cubicBezTo>
                  <a:cubicBezTo>
                    <a:pt x="5129" y="4925"/>
                    <a:pt x="5189" y="4471"/>
                    <a:pt x="5245" y="4031"/>
                  </a:cubicBezTo>
                  <a:cubicBezTo>
                    <a:pt x="5319" y="3430"/>
                    <a:pt x="5365" y="2962"/>
                    <a:pt x="5365" y="2536"/>
                  </a:cubicBezTo>
                  <a:cubicBezTo>
                    <a:pt x="5365" y="2227"/>
                    <a:pt x="5351" y="1963"/>
                    <a:pt x="5319" y="1699"/>
                  </a:cubicBezTo>
                  <a:cubicBezTo>
                    <a:pt x="5291" y="1407"/>
                    <a:pt x="5231" y="1143"/>
                    <a:pt x="5143" y="922"/>
                  </a:cubicBezTo>
                  <a:cubicBezTo>
                    <a:pt x="5087" y="718"/>
                    <a:pt x="4999" y="542"/>
                    <a:pt x="4880" y="394"/>
                  </a:cubicBezTo>
                  <a:cubicBezTo>
                    <a:pt x="4778" y="236"/>
                    <a:pt x="4630" y="102"/>
                    <a:pt x="4486" y="0"/>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7" name="Google Shape;7673;p83">
              <a:extLst>
                <a:ext uri="{FF2B5EF4-FFF2-40B4-BE49-F238E27FC236}">
                  <a16:creationId xmlns:a16="http://schemas.microsoft.com/office/drawing/2014/main" id="{88EA1219-47BC-1C56-88D2-22B881BC4327}"/>
                </a:ext>
              </a:extLst>
            </p:cNvPr>
            <p:cNvSpPr/>
            <p:nvPr/>
          </p:nvSpPr>
          <p:spPr>
            <a:xfrm>
              <a:off x="6347479" y="3656810"/>
              <a:ext cx="18018" cy="53112"/>
            </a:xfrm>
            <a:custGeom>
              <a:avLst/>
              <a:gdLst/>
              <a:ahLst/>
              <a:cxnLst/>
              <a:rect l="l" t="t" r="r" b="b"/>
              <a:pathLst>
                <a:path w="191" h="563" extrusionOk="0">
                  <a:moveTo>
                    <a:pt x="145" y="1"/>
                  </a:moveTo>
                  <a:cubicBezTo>
                    <a:pt x="131" y="1"/>
                    <a:pt x="117" y="1"/>
                    <a:pt x="102" y="15"/>
                  </a:cubicBezTo>
                  <a:cubicBezTo>
                    <a:pt x="102" y="15"/>
                    <a:pt x="88" y="29"/>
                    <a:pt x="88" y="43"/>
                  </a:cubicBezTo>
                  <a:cubicBezTo>
                    <a:pt x="74" y="177"/>
                    <a:pt x="57" y="293"/>
                    <a:pt x="29" y="412"/>
                  </a:cubicBezTo>
                  <a:cubicBezTo>
                    <a:pt x="15" y="440"/>
                    <a:pt x="15" y="469"/>
                    <a:pt x="0" y="500"/>
                  </a:cubicBezTo>
                  <a:cubicBezTo>
                    <a:pt x="0" y="514"/>
                    <a:pt x="15" y="542"/>
                    <a:pt x="43" y="557"/>
                  </a:cubicBezTo>
                  <a:cubicBezTo>
                    <a:pt x="46" y="560"/>
                    <a:pt x="51" y="562"/>
                    <a:pt x="57" y="562"/>
                  </a:cubicBezTo>
                  <a:cubicBezTo>
                    <a:pt x="72" y="562"/>
                    <a:pt x="92" y="549"/>
                    <a:pt x="102" y="528"/>
                  </a:cubicBezTo>
                  <a:cubicBezTo>
                    <a:pt x="145" y="367"/>
                    <a:pt x="162" y="205"/>
                    <a:pt x="190" y="61"/>
                  </a:cubicBezTo>
                  <a:cubicBezTo>
                    <a:pt x="190" y="29"/>
                    <a:pt x="176" y="1"/>
                    <a:pt x="145"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8" name="Google Shape;7674;p83">
              <a:extLst>
                <a:ext uri="{FF2B5EF4-FFF2-40B4-BE49-F238E27FC236}">
                  <a16:creationId xmlns:a16="http://schemas.microsoft.com/office/drawing/2014/main" id="{1C28ADE7-3C3D-B802-5551-BB578E98279E}"/>
                </a:ext>
              </a:extLst>
            </p:cNvPr>
            <p:cNvSpPr/>
            <p:nvPr/>
          </p:nvSpPr>
          <p:spPr>
            <a:xfrm>
              <a:off x="6070692" y="2991824"/>
              <a:ext cx="269900" cy="156412"/>
            </a:xfrm>
            <a:custGeom>
              <a:avLst/>
              <a:gdLst/>
              <a:ahLst/>
              <a:cxnLst/>
              <a:rect l="l" t="t" r="r" b="b"/>
              <a:pathLst>
                <a:path w="2861" h="1658" extrusionOk="0">
                  <a:moveTo>
                    <a:pt x="1232" y="1"/>
                  </a:moveTo>
                  <a:cubicBezTo>
                    <a:pt x="1130" y="1"/>
                    <a:pt x="1028" y="15"/>
                    <a:pt x="912" y="29"/>
                  </a:cubicBezTo>
                  <a:cubicBezTo>
                    <a:pt x="824" y="43"/>
                    <a:pt x="722" y="57"/>
                    <a:pt x="648" y="89"/>
                  </a:cubicBezTo>
                  <a:cubicBezTo>
                    <a:pt x="546" y="131"/>
                    <a:pt x="458" y="177"/>
                    <a:pt x="384" y="219"/>
                  </a:cubicBezTo>
                  <a:cubicBezTo>
                    <a:pt x="339" y="250"/>
                    <a:pt x="296" y="279"/>
                    <a:pt x="251" y="321"/>
                  </a:cubicBezTo>
                  <a:cubicBezTo>
                    <a:pt x="222" y="366"/>
                    <a:pt x="194" y="395"/>
                    <a:pt x="163" y="426"/>
                  </a:cubicBezTo>
                  <a:cubicBezTo>
                    <a:pt x="149" y="468"/>
                    <a:pt x="135" y="514"/>
                    <a:pt x="120" y="556"/>
                  </a:cubicBezTo>
                  <a:cubicBezTo>
                    <a:pt x="106" y="570"/>
                    <a:pt x="106" y="570"/>
                    <a:pt x="120" y="585"/>
                  </a:cubicBezTo>
                  <a:cubicBezTo>
                    <a:pt x="61" y="672"/>
                    <a:pt x="33" y="746"/>
                    <a:pt x="18" y="820"/>
                  </a:cubicBezTo>
                  <a:cubicBezTo>
                    <a:pt x="1" y="894"/>
                    <a:pt x="1" y="982"/>
                    <a:pt x="18" y="1056"/>
                  </a:cubicBezTo>
                  <a:cubicBezTo>
                    <a:pt x="18" y="1084"/>
                    <a:pt x="33" y="1112"/>
                    <a:pt x="47" y="1158"/>
                  </a:cubicBezTo>
                  <a:cubicBezTo>
                    <a:pt x="75" y="1186"/>
                    <a:pt x="89" y="1232"/>
                    <a:pt x="120" y="1246"/>
                  </a:cubicBezTo>
                  <a:cubicBezTo>
                    <a:pt x="149" y="1306"/>
                    <a:pt x="208" y="1348"/>
                    <a:pt x="282" y="1408"/>
                  </a:cubicBezTo>
                  <a:cubicBezTo>
                    <a:pt x="339" y="1436"/>
                    <a:pt x="412" y="1482"/>
                    <a:pt x="514" y="1510"/>
                  </a:cubicBezTo>
                  <a:cubicBezTo>
                    <a:pt x="588" y="1538"/>
                    <a:pt x="676" y="1569"/>
                    <a:pt x="778" y="1598"/>
                  </a:cubicBezTo>
                  <a:cubicBezTo>
                    <a:pt x="968" y="1626"/>
                    <a:pt x="1176" y="1657"/>
                    <a:pt x="1394" y="1657"/>
                  </a:cubicBezTo>
                  <a:cubicBezTo>
                    <a:pt x="1615" y="1657"/>
                    <a:pt x="1819" y="1626"/>
                    <a:pt x="1995" y="1598"/>
                  </a:cubicBezTo>
                  <a:cubicBezTo>
                    <a:pt x="2097" y="1569"/>
                    <a:pt x="2171" y="1552"/>
                    <a:pt x="2259" y="1524"/>
                  </a:cubicBezTo>
                  <a:cubicBezTo>
                    <a:pt x="2347" y="1496"/>
                    <a:pt x="2407" y="1450"/>
                    <a:pt x="2463" y="1422"/>
                  </a:cubicBezTo>
                  <a:cubicBezTo>
                    <a:pt x="2537" y="1376"/>
                    <a:pt x="2597" y="1320"/>
                    <a:pt x="2671" y="1232"/>
                  </a:cubicBezTo>
                  <a:cubicBezTo>
                    <a:pt x="2699" y="1200"/>
                    <a:pt x="2727" y="1158"/>
                    <a:pt x="2759" y="1112"/>
                  </a:cubicBezTo>
                  <a:cubicBezTo>
                    <a:pt x="2787" y="1084"/>
                    <a:pt x="2801" y="1042"/>
                    <a:pt x="2815" y="996"/>
                  </a:cubicBezTo>
                  <a:cubicBezTo>
                    <a:pt x="2847" y="922"/>
                    <a:pt x="2861" y="848"/>
                    <a:pt x="2847" y="792"/>
                  </a:cubicBezTo>
                  <a:cubicBezTo>
                    <a:pt x="2847" y="718"/>
                    <a:pt x="2832" y="644"/>
                    <a:pt x="2787" y="585"/>
                  </a:cubicBezTo>
                  <a:cubicBezTo>
                    <a:pt x="2745" y="528"/>
                    <a:pt x="2699" y="468"/>
                    <a:pt x="2639" y="409"/>
                  </a:cubicBezTo>
                  <a:cubicBezTo>
                    <a:pt x="2583" y="352"/>
                    <a:pt x="2509" y="307"/>
                    <a:pt x="2421" y="264"/>
                  </a:cubicBezTo>
                  <a:cubicBezTo>
                    <a:pt x="2347" y="219"/>
                    <a:pt x="2259" y="177"/>
                    <a:pt x="2157" y="145"/>
                  </a:cubicBezTo>
                  <a:cubicBezTo>
                    <a:pt x="2069" y="117"/>
                    <a:pt x="1967" y="89"/>
                    <a:pt x="1865" y="57"/>
                  </a:cubicBezTo>
                  <a:cubicBezTo>
                    <a:pt x="1672" y="29"/>
                    <a:pt x="1468" y="1"/>
                    <a:pt x="1278"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59" name="Google Shape;7675;p83">
              <a:extLst>
                <a:ext uri="{FF2B5EF4-FFF2-40B4-BE49-F238E27FC236}">
                  <a16:creationId xmlns:a16="http://schemas.microsoft.com/office/drawing/2014/main" id="{28EB27C6-AD60-C622-58E2-7649F6A6E39E}"/>
                </a:ext>
              </a:extLst>
            </p:cNvPr>
            <p:cNvSpPr/>
            <p:nvPr/>
          </p:nvSpPr>
          <p:spPr>
            <a:xfrm>
              <a:off x="6171916" y="3088426"/>
              <a:ext cx="270843" cy="437066"/>
            </a:xfrm>
            <a:custGeom>
              <a:avLst/>
              <a:gdLst/>
              <a:ahLst/>
              <a:cxnLst/>
              <a:rect l="l" t="t" r="r" b="b"/>
              <a:pathLst>
                <a:path w="2871" h="4633" extrusionOk="0">
                  <a:moveTo>
                    <a:pt x="2006" y="0"/>
                  </a:moveTo>
                  <a:cubicBezTo>
                    <a:pt x="1759" y="46"/>
                    <a:pt x="1496" y="134"/>
                    <a:pt x="1232" y="282"/>
                  </a:cubicBezTo>
                  <a:cubicBezTo>
                    <a:pt x="1098" y="338"/>
                    <a:pt x="968" y="426"/>
                    <a:pt x="834" y="528"/>
                  </a:cubicBezTo>
                  <a:cubicBezTo>
                    <a:pt x="704" y="633"/>
                    <a:pt x="585" y="735"/>
                    <a:pt x="483" y="851"/>
                  </a:cubicBezTo>
                  <a:cubicBezTo>
                    <a:pt x="265" y="1087"/>
                    <a:pt x="117" y="1351"/>
                    <a:pt x="43" y="1629"/>
                  </a:cubicBezTo>
                  <a:cubicBezTo>
                    <a:pt x="15" y="1759"/>
                    <a:pt x="1" y="1907"/>
                    <a:pt x="1" y="2069"/>
                  </a:cubicBezTo>
                  <a:cubicBezTo>
                    <a:pt x="1" y="2230"/>
                    <a:pt x="29" y="2375"/>
                    <a:pt x="71" y="2522"/>
                  </a:cubicBezTo>
                  <a:cubicBezTo>
                    <a:pt x="131" y="2800"/>
                    <a:pt x="265" y="3078"/>
                    <a:pt x="454" y="3342"/>
                  </a:cubicBezTo>
                  <a:cubicBezTo>
                    <a:pt x="630" y="3578"/>
                    <a:pt x="848" y="3799"/>
                    <a:pt x="1112" y="4003"/>
                  </a:cubicBezTo>
                  <a:cubicBezTo>
                    <a:pt x="1362" y="4179"/>
                    <a:pt x="1626" y="4327"/>
                    <a:pt x="1918" y="4443"/>
                  </a:cubicBezTo>
                  <a:cubicBezTo>
                    <a:pt x="2199" y="4545"/>
                    <a:pt x="2491" y="4605"/>
                    <a:pt x="2783" y="4633"/>
                  </a:cubicBezTo>
                  <a:cubicBezTo>
                    <a:pt x="2797" y="4605"/>
                    <a:pt x="2815" y="4591"/>
                    <a:pt x="2829" y="4559"/>
                  </a:cubicBezTo>
                  <a:cubicBezTo>
                    <a:pt x="2843" y="4531"/>
                    <a:pt x="2857" y="4503"/>
                    <a:pt x="2871" y="4471"/>
                  </a:cubicBezTo>
                  <a:cubicBezTo>
                    <a:pt x="2653" y="4443"/>
                    <a:pt x="2431" y="4383"/>
                    <a:pt x="2213" y="4281"/>
                  </a:cubicBezTo>
                  <a:lnTo>
                    <a:pt x="2213" y="4295"/>
                  </a:lnTo>
                  <a:cubicBezTo>
                    <a:pt x="1963" y="4179"/>
                    <a:pt x="1714" y="4045"/>
                    <a:pt x="1496" y="3870"/>
                  </a:cubicBezTo>
                  <a:cubicBezTo>
                    <a:pt x="1288" y="3711"/>
                    <a:pt x="1098" y="3518"/>
                    <a:pt x="950" y="3328"/>
                  </a:cubicBezTo>
                  <a:cubicBezTo>
                    <a:pt x="820" y="3152"/>
                    <a:pt x="718" y="2976"/>
                    <a:pt x="630" y="2786"/>
                  </a:cubicBezTo>
                  <a:cubicBezTo>
                    <a:pt x="556" y="2624"/>
                    <a:pt x="511" y="2448"/>
                    <a:pt x="483" y="2273"/>
                  </a:cubicBezTo>
                  <a:cubicBezTo>
                    <a:pt x="469" y="2111"/>
                    <a:pt x="469" y="1967"/>
                    <a:pt x="483" y="1819"/>
                  </a:cubicBezTo>
                  <a:cubicBezTo>
                    <a:pt x="497" y="1703"/>
                    <a:pt x="528" y="1583"/>
                    <a:pt x="571" y="1467"/>
                  </a:cubicBezTo>
                  <a:cubicBezTo>
                    <a:pt x="644" y="1337"/>
                    <a:pt x="718" y="1203"/>
                    <a:pt x="806" y="1073"/>
                  </a:cubicBezTo>
                  <a:lnTo>
                    <a:pt x="820" y="1073"/>
                  </a:lnTo>
                  <a:cubicBezTo>
                    <a:pt x="936" y="925"/>
                    <a:pt x="1070" y="778"/>
                    <a:pt x="1232" y="662"/>
                  </a:cubicBezTo>
                  <a:lnTo>
                    <a:pt x="1246" y="647"/>
                  </a:lnTo>
                  <a:cubicBezTo>
                    <a:pt x="1436" y="514"/>
                    <a:pt x="1626" y="398"/>
                    <a:pt x="1830" y="296"/>
                  </a:cubicBezTo>
                  <a:cubicBezTo>
                    <a:pt x="1963" y="250"/>
                    <a:pt x="2094" y="208"/>
                    <a:pt x="2227" y="176"/>
                  </a:cubicBezTo>
                  <a:lnTo>
                    <a:pt x="2199" y="148"/>
                  </a:lnTo>
                  <a:cubicBezTo>
                    <a:pt x="2167" y="120"/>
                    <a:pt x="2139" y="106"/>
                    <a:pt x="2111" y="74"/>
                  </a:cubicBezTo>
                  <a:cubicBezTo>
                    <a:pt x="2080" y="46"/>
                    <a:pt x="2051" y="32"/>
                    <a:pt x="2006" y="0"/>
                  </a:cubicBezTo>
                  <a:close/>
                </a:path>
              </a:pathLst>
            </a:custGeom>
            <a:solidFill>
              <a:srgbClr val="00244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0" name="Google Shape;7676;p83">
              <a:extLst>
                <a:ext uri="{FF2B5EF4-FFF2-40B4-BE49-F238E27FC236}">
                  <a16:creationId xmlns:a16="http://schemas.microsoft.com/office/drawing/2014/main" id="{1AA12098-2364-A48F-55F7-55947AD509A3}"/>
                </a:ext>
              </a:extLst>
            </p:cNvPr>
            <p:cNvSpPr/>
            <p:nvPr/>
          </p:nvSpPr>
          <p:spPr>
            <a:xfrm>
              <a:off x="6341818" y="3069181"/>
              <a:ext cx="65187" cy="58678"/>
            </a:xfrm>
            <a:custGeom>
              <a:avLst/>
              <a:gdLst/>
              <a:ahLst/>
              <a:cxnLst/>
              <a:rect l="l" t="t" r="r" b="b"/>
              <a:pathLst>
                <a:path w="691" h="622" extrusionOk="0">
                  <a:moveTo>
                    <a:pt x="148" y="0"/>
                  </a:moveTo>
                  <a:cubicBezTo>
                    <a:pt x="103" y="14"/>
                    <a:pt x="75" y="46"/>
                    <a:pt x="46" y="74"/>
                  </a:cubicBezTo>
                  <a:cubicBezTo>
                    <a:pt x="1" y="148"/>
                    <a:pt x="29" y="264"/>
                    <a:pt x="103" y="310"/>
                  </a:cubicBezTo>
                  <a:cubicBezTo>
                    <a:pt x="134" y="324"/>
                    <a:pt x="177" y="338"/>
                    <a:pt x="205" y="366"/>
                  </a:cubicBezTo>
                  <a:cubicBezTo>
                    <a:pt x="236" y="398"/>
                    <a:pt x="279" y="426"/>
                    <a:pt x="310" y="468"/>
                  </a:cubicBezTo>
                  <a:cubicBezTo>
                    <a:pt x="324" y="486"/>
                    <a:pt x="338" y="514"/>
                    <a:pt x="352" y="542"/>
                  </a:cubicBezTo>
                  <a:cubicBezTo>
                    <a:pt x="384" y="592"/>
                    <a:pt x="441" y="621"/>
                    <a:pt x="502" y="621"/>
                  </a:cubicBezTo>
                  <a:cubicBezTo>
                    <a:pt x="531" y="621"/>
                    <a:pt x="560" y="615"/>
                    <a:pt x="588" y="602"/>
                  </a:cubicBezTo>
                  <a:cubicBezTo>
                    <a:pt x="662" y="556"/>
                    <a:pt x="690" y="454"/>
                    <a:pt x="644" y="366"/>
                  </a:cubicBezTo>
                  <a:cubicBezTo>
                    <a:pt x="542" y="222"/>
                    <a:pt x="426" y="102"/>
                    <a:pt x="264" y="14"/>
                  </a:cubicBezTo>
                  <a:cubicBezTo>
                    <a:pt x="250" y="0"/>
                    <a:pt x="222" y="0"/>
                    <a:pt x="191" y="0"/>
                  </a:cubicBezTo>
                  <a:close/>
                </a:path>
              </a:pathLst>
            </a:custGeom>
            <a:solidFill>
              <a:srgbClr val="0B638D"/>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1" name="Google Shape;7677;p83">
              <a:extLst>
                <a:ext uri="{FF2B5EF4-FFF2-40B4-BE49-F238E27FC236}">
                  <a16:creationId xmlns:a16="http://schemas.microsoft.com/office/drawing/2014/main" id="{A01F610D-85A2-DD08-652F-C05185CF220F}"/>
                </a:ext>
              </a:extLst>
            </p:cNvPr>
            <p:cNvSpPr/>
            <p:nvPr/>
          </p:nvSpPr>
          <p:spPr>
            <a:xfrm>
              <a:off x="6392949" y="3490870"/>
              <a:ext cx="70753" cy="58489"/>
            </a:xfrm>
            <a:custGeom>
              <a:avLst/>
              <a:gdLst/>
              <a:ahLst/>
              <a:cxnLst/>
              <a:rect l="l" t="t" r="r" b="b"/>
              <a:pathLst>
                <a:path w="750" h="620" extrusionOk="0">
                  <a:moveTo>
                    <a:pt x="560" y="1"/>
                  </a:moveTo>
                  <a:cubicBezTo>
                    <a:pt x="514" y="1"/>
                    <a:pt x="454" y="29"/>
                    <a:pt x="426" y="89"/>
                  </a:cubicBezTo>
                  <a:cubicBezTo>
                    <a:pt x="412" y="103"/>
                    <a:pt x="398" y="131"/>
                    <a:pt x="384" y="149"/>
                  </a:cubicBezTo>
                  <a:cubicBezTo>
                    <a:pt x="366" y="177"/>
                    <a:pt x="338" y="191"/>
                    <a:pt x="310" y="219"/>
                  </a:cubicBezTo>
                  <a:cubicBezTo>
                    <a:pt x="296" y="237"/>
                    <a:pt x="250" y="251"/>
                    <a:pt x="222" y="265"/>
                  </a:cubicBezTo>
                  <a:cubicBezTo>
                    <a:pt x="190" y="279"/>
                    <a:pt x="162" y="293"/>
                    <a:pt x="134" y="293"/>
                  </a:cubicBezTo>
                  <a:cubicBezTo>
                    <a:pt x="46" y="325"/>
                    <a:pt x="0" y="413"/>
                    <a:pt x="32" y="500"/>
                  </a:cubicBezTo>
                  <a:cubicBezTo>
                    <a:pt x="44" y="577"/>
                    <a:pt x="113" y="619"/>
                    <a:pt x="189" y="619"/>
                  </a:cubicBezTo>
                  <a:cubicBezTo>
                    <a:pt x="200" y="619"/>
                    <a:pt x="211" y="618"/>
                    <a:pt x="222" y="617"/>
                  </a:cubicBezTo>
                  <a:cubicBezTo>
                    <a:pt x="426" y="557"/>
                    <a:pt x="602" y="441"/>
                    <a:pt x="704" y="251"/>
                  </a:cubicBezTo>
                  <a:cubicBezTo>
                    <a:pt x="750" y="177"/>
                    <a:pt x="718" y="75"/>
                    <a:pt x="648" y="29"/>
                  </a:cubicBezTo>
                  <a:cubicBezTo>
                    <a:pt x="616" y="15"/>
                    <a:pt x="588" y="1"/>
                    <a:pt x="560" y="1"/>
                  </a:cubicBezTo>
                  <a:close/>
                </a:path>
              </a:pathLst>
            </a:custGeom>
            <a:solidFill>
              <a:srgbClr val="0B638D"/>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2" name="Google Shape;7678;p83">
              <a:extLst>
                <a:ext uri="{FF2B5EF4-FFF2-40B4-BE49-F238E27FC236}">
                  <a16:creationId xmlns:a16="http://schemas.microsoft.com/office/drawing/2014/main" id="{C98297C6-0B50-B659-BDDD-3D9147AC175A}"/>
                </a:ext>
              </a:extLst>
            </p:cNvPr>
            <p:cNvSpPr/>
            <p:nvPr/>
          </p:nvSpPr>
          <p:spPr>
            <a:xfrm>
              <a:off x="5812207" y="3092671"/>
              <a:ext cx="426217" cy="536686"/>
            </a:xfrm>
            <a:custGeom>
              <a:avLst/>
              <a:gdLst/>
              <a:ahLst/>
              <a:cxnLst/>
              <a:rect l="l" t="t" r="r" b="b"/>
              <a:pathLst>
                <a:path w="4518" h="5689" extrusionOk="0">
                  <a:moveTo>
                    <a:pt x="718" y="1"/>
                  </a:moveTo>
                  <a:cubicBezTo>
                    <a:pt x="676" y="1"/>
                    <a:pt x="630" y="15"/>
                    <a:pt x="588" y="15"/>
                  </a:cubicBezTo>
                  <a:cubicBezTo>
                    <a:pt x="250" y="89"/>
                    <a:pt x="1" y="427"/>
                    <a:pt x="1" y="806"/>
                  </a:cubicBezTo>
                  <a:lnTo>
                    <a:pt x="1" y="4897"/>
                  </a:lnTo>
                  <a:cubicBezTo>
                    <a:pt x="1" y="5319"/>
                    <a:pt x="324" y="5689"/>
                    <a:pt x="718" y="5689"/>
                  </a:cubicBezTo>
                  <a:lnTo>
                    <a:pt x="3796" y="5689"/>
                  </a:lnTo>
                  <a:cubicBezTo>
                    <a:pt x="4194" y="5689"/>
                    <a:pt x="4517" y="5319"/>
                    <a:pt x="4517" y="4897"/>
                  </a:cubicBezTo>
                  <a:lnTo>
                    <a:pt x="4517" y="806"/>
                  </a:lnTo>
                  <a:cubicBezTo>
                    <a:pt x="4517" y="367"/>
                    <a:pt x="4194" y="1"/>
                    <a:pt x="3796"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3" name="Google Shape;7679;p83">
              <a:extLst>
                <a:ext uri="{FF2B5EF4-FFF2-40B4-BE49-F238E27FC236}">
                  <a16:creationId xmlns:a16="http://schemas.microsoft.com/office/drawing/2014/main" id="{8AD6C9FC-AA53-C63D-32D9-EE23BEA27CCB}"/>
                </a:ext>
              </a:extLst>
            </p:cNvPr>
            <p:cNvSpPr/>
            <p:nvPr/>
          </p:nvSpPr>
          <p:spPr>
            <a:xfrm>
              <a:off x="5794283" y="3095407"/>
              <a:ext cx="79055" cy="52357"/>
            </a:xfrm>
            <a:custGeom>
              <a:avLst/>
              <a:gdLst/>
              <a:ahLst/>
              <a:cxnLst/>
              <a:rect l="l" t="t" r="r" b="b"/>
              <a:pathLst>
                <a:path w="838" h="555" extrusionOk="0">
                  <a:moveTo>
                    <a:pt x="764" y="0"/>
                  </a:moveTo>
                  <a:cubicBezTo>
                    <a:pt x="690" y="14"/>
                    <a:pt x="616" y="46"/>
                    <a:pt x="557" y="74"/>
                  </a:cubicBezTo>
                  <a:cubicBezTo>
                    <a:pt x="486" y="102"/>
                    <a:pt x="426" y="134"/>
                    <a:pt x="367" y="176"/>
                  </a:cubicBezTo>
                  <a:cubicBezTo>
                    <a:pt x="236" y="264"/>
                    <a:pt x="117" y="366"/>
                    <a:pt x="15" y="471"/>
                  </a:cubicBezTo>
                  <a:cubicBezTo>
                    <a:pt x="15" y="486"/>
                    <a:pt x="1" y="486"/>
                    <a:pt x="1" y="500"/>
                  </a:cubicBezTo>
                  <a:cubicBezTo>
                    <a:pt x="1" y="514"/>
                    <a:pt x="1" y="528"/>
                    <a:pt x="15" y="542"/>
                  </a:cubicBezTo>
                  <a:cubicBezTo>
                    <a:pt x="22" y="551"/>
                    <a:pt x="33" y="555"/>
                    <a:pt x="46" y="555"/>
                  </a:cubicBezTo>
                  <a:cubicBezTo>
                    <a:pt x="60" y="555"/>
                    <a:pt x="75" y="551"/>
                    <a:pt x="89" y="542"/>
                  </a:cubicBezTo>
                  <a:cubicBezTo>
                    <a:pt x="191" y="440"/>
                    <a:pt x="293" y="338"/>
                    <a:pt x="412" y="264"/>
                  </a:cubicBezTo>
                  <a:cubicBezTo>
                    <a:pt x="500" y="208"/>
                    <a:pt x="602" y="162"/>
                    <a:pt x="704" y="120"/>
                  </a:cubicBezTo>
                  <a:cubicBezTo>
                    <a:pt x="732" y="120"/>
                    <a:pt x="764" y="102"/>
                    <a:pt x="792" y="102"/>
                  </a:cubicBezTo>
                  <a:cubicBezTo>
                    <a:pt x="806" y="88"/>
                    <a:pt x="838" y="60"/>
                    <a:pt x="820" y="46"/>
                  </a:cubicBezTo>
                  <a:cubicBezTo>
                    <a:pt x="820" y="14"/>
                    <a:pt x="806" y="0"/>
                    <a:pt x="778"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4" name="Google Shape;7680;p83">
              <a:extLst>
                <a:ext uri="{FF2B5EF4-FFF2-40B4-BE49-F238E27FC236}">
                  <a16:creationId xmlns:a16="http://schemas.microsoft.com/office/drawing/2014/main" id="{26D56BFE-D748-09C0-A559-FCD5D68E13F1}"/>
                </a:ext>
              </a:extLst>
            </p:cNvPr>
            <p:cNvSpPr/>
            <p:nvPr/>
          </p:nvSpPr>
          <p:spPr>
            <a:xfrm>
              <a:off x="5784660" y="3095407"/>
              <a:ext cx="85753" cy="63772"/>
            </a:xfrm>
            <a:custGeom>
              <a:avLst/>
              <a:gdLst/>
              <a:ahLst/>
              <a:cxnLst/>
              <a:rect l="l" t="t" r="r" b="b"/>
              <a:pathLst>
                <a:path w="909" h="676" extrusionOk="0">
                  <a:moveTo>
                    <a:pt x="866" y="0"/>
                  </a:moveTo>
                  <a:cubicBezTo>
                    <a:pt x="834" y="0"/>
                    <a:pt x="820" y="0"/>
                    <a:pt x="806" y="14"/>
                  </a:cubicBezTo>
                  <a:cubicBezTo>
                    <a:pt x="644" y="60"/>
                    <a:pt x="500" y="134"/>
                    <a:pt x="367" y="222"/>
                  </a:cubicBezTo>
                  <a:cubicBezTo>
                    <a:pt x="293" y="278"/>
                    <a:pt x="219" y="324"/>
                    <a:pt x="148" y="398"/>
                  </a:cubicBezTo>
                  <a:cubicBezTo>
                    <a:pt x="117" y="426"/>
                    <a:pt x="89" y="454"/>
                    <a:pt x="75" y="500"/>
                  </a:cubicBezTo>
                  <a:cubicBezTo>
                    <a:pt x="43" y="528"/>
                    <a:pt x="15" y="573"/>
                    <a:pt x="1" y="602"/>
                  </a:cubicBezTo>
                  <a:lnTo>
                    <a:pt x="1" y="647"/>
                  </a:lnTo>
                  <a:lnTo>
                    <a:pt x="29" y="675"/>
                  </a:lnTo>
                  <a:lnTo>
                    <a:pt x="75" y="675"/>
                  </a:lnTo>
                  <a:cubicBezTo>
                    <a:pt x="89" y="661"/>
                    <a:pt x="89" y="661"/>
                    <a:pt x="89" y="647"/>
                  </a:cubicBezTo>
                  <a:cubicBezTo>
                    <a:pt x="117" y="588"/>
                    <a:pt x="163" y="528"/>
                    <a:pt x="205" y="486"/>
                  </a:cubicBezTo>
                  <a:cubicBezTo>
                    <a:pt x="265" y="412"/>
                    <a:pt x="338" y="352"/>
                    <a:pt x="426" y="296"/>
                  </a:cubicBezTo>
                  <a:cubicBezTo>
                    <a:pt x="557" y="208"/>
                    <a:pt x="718" y="148"/>
                    <a:pt x="880" y="88"/>
                  </a:cubicBezTo>
                  <a:cubicBezTo>
                    <a:pt x="880" y="88"/>
                    <a:pt x="894" y="74"/>
                    <a:pt x="894" y="60"/>
                  </a:cubicBezTo>
                  <a:cubicBezTo>
                    <a:pt x="908" y="46"/>
                    <a:pt x="908" y="32"/>
                    <a:pt x="894" y="14"/>
                  </a:cubicBezTo>
                  <a:cubicBezTo>
                    <a:pt x="894" y="14"/>
                    <a:pt x="880" y="0"/>
                    <a:pt x="866"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5" name="Google Shape;7681;p83">
              <a:extLst>
                <a:ext uri="{FF2B5EF4-FFF2-40B4-BE49-F238E27FC236}">
                  <a16:creationId xmlns:a16="http://schemas.microsoft.com/office/drawing/2014/main" id="{0D85EBCB-3E26-174D-3695-306E2F83AE7B}"/>
                </a:ext>
              </a:extLst>
            </p:cNvPr>
            <p:cNvSpPr/>
            <p:nvPr/>
          </p:nvSpPr>
          <p:spPr>
            <a:xfrm>
              <a:off x="5838433" y="3096728"/>
              <a:ext cx="30660" cy="17358"/>
            </a:xfrm>
            <a:custGeom>
              <a:avLst/>
              <a:gdLst/>
              <a:ahLst/>
              <a:cxnLst/>
              <a:rect l="l" t="t" r="r" b="b"/>
              <a:pathLst>
                <a:path w="325" h="184" extrusionOk="0">
                  <a:moveTo>
                    <a:pt x="264" y="0"/>
                  </a:moveTo>
                  <a:cubicBezTo>
                    <a:pt x="194" y="18"/>
                    <a:pt x="106" y="46"/>
                    <a:pt x="32" y="88"/>
                  </a:cubicBezTo>
                  <a:lnTo>
                    <a:pt x="1" y="120"/>
                  </a:lnTo>
                  <a:cubicBezTo>
                    <a:pt x="1" y="134"/>
                    <a:pt x="1" y="148"/>
                    <a:pt x="18" y="162"/>
                  </a:cubicBezTo>
                  <a:cubicBezTo>
                    <a:pt x="18" y="172"/>
                    <a:pt x="32" y="183"/>
                    <a:pt x="50" y="183"/>
                  </a:cubicBezTo>
                  <a:cubicBezTo>
                    <a:pt x="58" y="183"/>
                    <a:pt x="66" y="181"/>
                    <a:pt x="74" y="176"/>
                  </a:cubicBezTo>
                  <a:cubicBezTo>
                    <a:pt x="134" y="148"/>
                    <a:pt x="194" y="120"/>
                    <a:pt x="250" y="106"/>
                  </a:cubicBezTo>
                  <a:cubicBezTo>
                    <a:pt x="264" y="106"/>
                    <a:pt x="282" y="106"/>
                    <a:pt x="282" y="88"/>
                  </a:cubicBezTo>
                  <a:cubicBezTo>
                    <a:pt x="296" y="88"/>
                    <a:pt x="310" y="88"/>
                    <a:pt x="324" y="74"/>
                  </a:cubicBezTo>
                  <a:lnTo>
                    <a:pt x="324" y="32"/>
                  </a:lnTo>
                  <a:cubicBezTo>
                    <a:pt x="324" y="18"/>
                    <a:pt x="296" y="0"/>
                    <a:pt x="282"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6" name="Google Shape;7682;p83">
              <a:extLst>
                <a:ext uri="{FF2B5EF4-FFF2-40B4-BE49-F238E27FC236}">
                  <a16:creationId xmlns:a16="http://schemas.microsoft.com/office/drawing/2014/main" id="{1DE55B05-3390-058E-AC23-8D45CE15C20D}"/>
                </a:ext>
              </a:extLst>
            </p:cNvPr>
            <p:cNvSpPr/>
            <p:nvPr/>
          </p:nvSpPr>
          <p:spPr>
            <a:xfrm>
              <a:off x="5828810" y="3096728"/>
              <a:ext cx="41603" cy="23301"/>
            </a:xfrm>
            <a:custGeom>
              <a:avLst/>
              <a:gdLst/>
              <a:ahLst/>
              <a:cxnLst/>
              <a:rect l="l" t="t" r="r" b="b"/>
              <a:pathLst>
                <a:path w="441" h="247" extrusionOk="0">
                  <a:moveTo>
                    <a:pt x="366" y="0"/>
                  </a:moveTo>
                  <a:cubicBezTo>
                    <a:pt x="310" y="18"/>
                    <a:pt x="250" y="32"/>
                    <a:pt x="191" y="60"/>
                  </a:cubicBezTo>
                  <a:cubicBezTo>
                    <a:pt x="134" y="88"/>
                    <a:pt x="74" y="120"/>
                    <a:pt x="32" y="162"/>
                  </a:cubicBezTo>
                  <a:cubicBezTo>
                    <a:pt x="1" y="176"/>
                    <a:pt x="1" y="208"/>
                    <a:pt x="15" y="236"/>
                  </a:cubicBezTo>
                  <a:cubicBezTo>
                    <a:pt x="30" y="243"/>
                    <a:pt x="45" y="246"/>
                    <a:pt x="58" y="246"/>
                  </a:cubicBezTo>
                  <a:cubicBezTo>
                    <a:pt x="71" y="246"/>
                    <a:pt x="81" y="243"/>
                    <a:pt x="89" y="236"/>
                  </a:cubicBezTo>
                  <a:cubicBezTo>
                    <a:pt x="103" y="222"/>
                    <a:pt x="120" y="208"/>
                    <a:pt x="134" y="208"/>
                  </a:cubicBezTo>
                  <a:cubicBezTo>
                    <a:pt x="191" y="162"/>
                    <a:pt x="250" y="134"/>
                    <a:pt x="310" y="120"/>
                  </a:cubicBezTo>
                  <a:cubicBezTo>
                    <a:pt x="338" y="106"/>
                    <a:pt x="366" y="106"/>
                    <a:pt x="398" y="106"/>
                  </a:cubicBezTo>
                  <a:cubicBezTo>
                    <a:pt x="412" y="88"/>
                    <a:pt x="440" y="60"/>
                    <a:pt x="426" y="46"/>
                  </a:cubicBezTo>
                  <a:cubicBezTo>
                    <a:pt x="426" y="18"/>
                    <a:pt x="412" y="0"/>
                    <a:pt x="384"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7" name="Google Shape;7683;p83">
              <a:extLst>
                <a:ext uri="{FF2B5EF4-FFF2-40B4-BE49-F238E27FC236}">
                  <a16:creationId xmlns:a16="http://schemas.microsoft.com/office/drawing/2014/main" id="{4E1D6684-A962-ADF6-5349-D7D6653BD372}"/>
                </a:ext>
              </a:extLst>
            </p:cNvPr>
            <p:cNvSpPr/>
            <p:nvPr/>
          </p:nvSpPr>
          <p:spPr>
            <a:xfrm>
              <a:off x="5821829" y="3096728"/>
              <a:ext cx="45942" cy="28773"/>
            </a:xfrm>
            <a:custGeom>
              <a:avLst/>
              <a:gdLst/>
              <a:ahLst/>
              <a:cxnLst/>
              <a:rect l="l" t="t" r="r" b="b"/>
              <a:pathLst>
                <a:path w="487" h="305" extrusionOk="0">
                  <a:moveTo>
                    <a:pt x="426" y="0"/>
                  </a:moveTo>
                  <a:cubicBezTo>
                    <a:pt x="352" y="32"/>
                    <a:pt x="282" y="46"/>
                    <a:pt x="222" y="88"/>
                  </a:cubicBezTo>
                  <a:cubicBezTo>
                    <a:pt x="148" y="120"/>
                    <a:pt x="89" y="162"/>
                    <a:pt x="18" y="208"/>
                  </a:cubicBezTo>
                  <a:cubicBezTo>
                    <a:pt x="1" y="236"/>
                    <a:pt x="1" y="264"/>
                    <a:pt x="18" y="282"/>
                  </a:cubicBezTo>
                  <a:cubicBezTo>
                    <a:pt x="27" y="298"/>
                    <a:pt x="40" y="305"/>
                    <a:pt x="55" y="305"/>
                  </a:cubicBezTo>
                  <a:cubicBezTo>
                    <a:pt x="65" y="305"/>
                    <a:pt x="77" y="301"/>
                    <a:pt x="89" y="296"/>
                  </a:cubicBezTo>
                  <a:cubicBezTo>
                    <a:pt x="120" y="264"/>
                    <a:pt x="134" y="250"/>
                    <a:pt x="163" y="236"/>
                  </a:cubicBezTo>
                  <a:cubicBezTo>
                    <a:pt x="236" y="176"/>
                    <a:pt x="324" y="148"/>
                    <a:pt x="412" y="120"/>
                  </a:cubicBezTo>
                  <a:cubicBezTo>
                    <a:pt x="412" y="106"/>
                    <a:pt x="426" y="106"/>
                    <a:pt x="440" y="106"/>
                  </a:cubicBezTo>
                  <a:cubicBezTo>
                    <a:pt x="458" y="106"/>
                    <a:pt x="472" y="88"/>
                    <a:pt x="472" y="74"/>
                  </a:cubicBezTo>
                  <a:cubicBezTo>
                    <a:pt x="486" y="74"/>
                    <a:pt x="486" y="60"/>
                    <a:pt x="486" y="46"/>
                  </a:cubicBezTo>
                  <a:cubicBezTo>
                    <a:pt x="486" y="18"/>
                    <a:pt x="458" y="0"/>
                    <a:pt x="440"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8" name="Google Shape;7684;p83">
              <a:extLst>
                <a:ext uri="{FF2B5EF4-FFF2-40B4-BE49-F238E27FC236}">
                  <a16:creationId xmlns:a16="http://schemas.microsoft.com/office/drawing/2014/main" id="{CFD76901-91C8-7E74-10F0-6F47B2AEDA09}"/>
                </a:ext>
              </a:extLst>
            </p:cNvPr>
            <p:cNvSpPr/>
            <p:nvPr/>
          </p:nvSpPr>
          <p:spPr>
            <a:xfrm>
              <a:off x="5801264" y="3102294"/>
              <a:ext cx="427160" cy="536686"/>
            </a:xfrm>
            <a:custGeom>
              <a:avLst/>
              <a:gdLst/>
              <a:ahLst/>
              <a:cxnLst/>
              <a:rect l="l" t="t" r="r" b="b"/>
              <a:pathLst>
                <a:path w="4528" h="5689" extrusionOk="0">
                  <a:moveTo>
                    <a:pt x="778" y="1"/>
                  </a:moveTo>
                  <a:cubicBezTo>
                    <a:pt x="556" y="117"/>
                    <a:pt x="352" y="237"/>
                    <a:pt x="131" y="353"/>
                  </a:cubicBezTo>
                  <a:cubicBezTo>
                    <a:pt x="60" y="486"/>
                    <a:pt x="1" y="645"/>
                    <a:pt x="1" y="806"/>
                  </a:cubicBezTo>
                  <a:lnTo>
                    <a:pt x="1" y="4897"/>
                  </a:lnTo>
                  <a:cubicBezTo>
                    <a:pt x="1" y="5323"/>
                    <a:pt x="338" y="5689"/>
                    <a:pt x="718" y="5689"/>
                  </a:cubicBezTo>
                  <a:lnTo>
                    <a:pt x="3810" y="5689"/>
                  </a:lnTo>
                  <a:cubicBezTo>
                    <a:pt x="4194" y="5689"/>
                    <a:pt x="4528" y="5323"/>
                    <a:pt x="4528" y="4897"/>
                  </a:cubicBezTo>
                  <a:lnTo>
                    <a:pt x="4528" y="806"/>
                  </a:lnTo>
                  <a:cubicBezTo>
                    <a:pt x="4528" y="367"/>
                    <a:pt x="4194" y="1"/>
                    <a:pt x="3810" y="1"/>
                  </a:cubicBezTo>
                  <a:close/>
                </a:path>
              </a:pathLst>
            </a:custGeom>
            <a:solidFill>
              <a:srgbClr val="FEFEF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69" name="Google Shape;7685;p83">
              <a:extLst>
                <a:ext uri="{FF2B5EF4-FFF2-40B4-BE49-F238E27FC236}">
                  <a16:creationId xmlns:a16="http://schemas.microsoft.com/office/drawing/2014/main" id="{E3A1E317-1D0A-5FA0-321E-2F85ED0168C4}"/>
                </a:ext>
              </a:extLst>
            </p:cNvPr>
            <p:cNvSpPr/>
            <p:nvPr/>
          </p:nvSpPr>
          <p:spPr>
            <a:xfrm>
              <a:off x="6155313" y="3123237"/>
              <a:ext cx="39905" cy="45565"/>
            </a:xfrm>
            <a:custGeom>
              <a:avLst/>
              <a:gdLst/>
              <a:ahLst/>
              <a:cxnLst/>
              <a:rect l="l" t="t" r="r" b="b"/>
              <a:pathLst>
                <a:path w="423" h="483" extrusionOk="0">
                  <a:moveTo>
                    <a:pt x="1" y="1"/>
                  </a:moveTo>
                  <a:cubicBezTo>
                    <a:pt x="191" y="89"/>
                    <a:pt x="353" y="264"/>
                    <a:pt x="423" y="482"/>
                  </a:cubicBezTo>
                  <a:cubicBezTo>
                    <a:pt x="353" y="264"/>
                    <a:pt x="191" y="71"/>
                    <a:pt x="1" y="1"/>
                  </a:cubicBezTo>
                  <a:close/>
                </a:path>
              </a:pathLst>
            </a:custGeom>
            <a:solidFill>
              <a:srgbClr val="F24C6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0" name="Google Shape;7686;p83">
              <a:extLst>
                <a:ext uri="{FF2B5EF4-FFF2-40B4-BE49-F238E27FC236}">
                  <a16:creationId xmlns:a16="http://schemas.microsoft.com/office/drawing/2014/main" id="{7C45B6CB-D834-EEE1-2B44-EED3690441E5}"/>
                </a:ext>
              </a:extLst>
            </p:cNvPr>
            <p:cNvSpPr/>
            <p:nvPr/>
          </p:nvSpPr>
          <p:spPr>
            <a:xfrm>
              <a:off x="5776358" y="3123237"/>
              <a:ext cx="41603" cy="45565"/>
            </a:xfrm>
            <a:custGeom>
              <a:avLst/>
              <a:gdLst/>
              <a:ahLst/>
              <a:cxnLst/>
              <a:rect l="l" t="t" r="r" b="b"/>
              <a:pathLst>
                <a:path w="441" h="483" extrusionOk="0">
                  <a:moveTo>
                    <a:pt x="440" y="1"/>
                  </a:moveTo>
                  <a:cubicBezTo>
                    <a:pt x="236" y="71"/>
                    <a:pt x="89" y="264"/>
                    <a:pt x="1" y="482"/>
                  </a:cubicBezTo>
                  <a:cubicBezTo>
                    <a:pt x="89" y="264"/>
                    <a:pt x="236" y="89"/>
                    <a:pt x="440" y="1"/>
                  </a:cubicBezTo>
                  <a:close/>
                </a:path>
              </a:pathLst>
            </a:custGeom>
            <a:solidFill>
              <a:srgbClr val="F24C6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1" name="Google Shape;7687;p83">
              <a:extLst>
                <a:ext uri="{FF2B5EF4-FFF2-40B4-BE49-F238E27FC236}">
                  <a16:creationId xmlns:a16="http://schemas.microsoft.com/office/drawing/2014/main" id="{8D09000C-0F2D-40E9-1F5A-79D4141D70D9}"/>
                </a:ext>
              </a:extLst>
            </p:cNvPr>
            <p:cNvSpPr/>
            <p:nvPr/>
          </p:nvSpPr>
          <p:spPr>
            <a:xfrm>
              <a:off x="6155313" y="3604358"/>
              <a:ext cx="39905" cy="45565"/>
            </a:xfrm>
            <a:custGeom>
              <a:avLst/>
              <a:gdLst/>
              <a:ahLst/>
              <a:cxnLst/>
              <a:rect l="l" t="t" r="r" b="b"/>
              <a:pathLst>
                <a:path w="423" h="483" extrusionOk="0">
                  <a:moveTo>
                    <a:pt x="1" y="483"/>
                  </a:moveTo>
                  <a:cubicBezTo>
                    <a:pt x="191" y="395"/>
                    <a:pt x="353" y="219"/>
                    <a:pt x="423" y="1"/>
                  </a:cubicBezTo>
                  <a:cubicBezTo>
                    <a:pt x="353" y="219"/>
                    <a:pt x="191" y="395"/>
                    <a:pt x="1" y="483"/>
                  </a:cubicBezTo>
                  <a:close/>
                </a:path>
              </a:pathLst>
            </a:custGeom>
            <a:solidFill>
              <a:srgbClr val="F24C6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2" name="Google Shape;7688;p83">
              <a:extLst>
                <a:ext uri="{FF2B5EF4-FFF2-40B4-BE49-F238E27FC236}">
                  <a16:creationId xmlns:a16="http://schemas.microsoft.com/office/drawing/2014/main" id="{0C5CC14B-4989-15D1-5AE0-A553415BA376}"/>
                </a:ext>
              </a:extLst>
            </p:cNvPr>
            <p:cNvSpPr/>
            <p:nvPr/>
          </p:nvSpPr>
          <p:spPr>
            <a:xfrm>
              <a:off x="5776358" y="3604358"/>
              <a:ext cx="41603" cy="45565"/>
            </a:xfrm>
            <a:custGeom>
              <a:avLst/>
              <a:gdLst/>
              <a:ahLst/>
              <a:cxnLst/>
              <a:rect l="l" t="t" r="r" b="b"/>
              <a:pathLst>
                <a:path w="441" h="483" extrusionOk="0">
                  <a:moveTo>
                    <a:pt x="440" y="483"/>
                  </a:moveTo>
                  <a:cubicBezTo>
                    <a:pt x="236" y="395"/>
                    <a:pt x="89" y="219"/>
                    <a:pt x="1" y="1"/>
                  </a:cubicBezTo>
                  <a:cubicBezTo>
                    <a:pt x="89" y="219"/>
                    <a:pt x="236" y="395"/>
                    <a:pt x="440" y="483"/>
                  </a:cubicBezTo>
                  <a:close/>
                </a:path>
              </a:pathLst>
            </a:custGeom>
            <a:solidFill>
              <a:srgbClr val="F24C6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3" name="Google Shape;7689;p83">
              <a:extLst>
                <a:ext uri="{FF2B5EF4-FFF2-40B4-BE49-F238E27FC236}">
                  <a16:creationId xmlns:a16="http://schemas.microsoft.com/office/drawing/2014/main" id="{B4753994-463A-5103-89B1-84A8E9D20530}"/>
                </a:ext>
              </a:extLst>
            </p:cNvPr>
            <p:cNvSpPr/>
            <p:nvPr/>
          </p:nvSpPr>
          <p:spPr>
            <a:xfrm>
              <a:off x="5772113" y="3117576"/>
              <a:ext cx="427443" cy="536686"/>
            </a:xfrm>
            <a:custGeom>
              <a:avLst/>
              <a:gdLst/>
              <a:ahLst/>
              <a:cxnLst/>
              <a:rect l="l" t="t" r="r" b="b"/>
              <a:pathLst>
                <a:path w="4531" h="5689" extrusionOk="0">
                  <a:moveTo>
                    <a:pt x="735" y="1"/>
                  </a:moveTo>
                  <a:cubicBezTo>
                    <a:pt x="338" y="1"/>
                    <a:pt x="0" y="381"/>
                    <a:pt x="0" y="806"/>
                  </a:cubicBezTo>
                  <a:lnTo>
                    <a:pt x="0" y="4897"/>
                  </a:lnTo>
                  <a:cubicBezTo>
                    <a:pt x="0" y="5319"/>
                    <a:pt x="338" y="5689"/>
                    <a:pt x="735" y="5689"/>
                  </a:cubicBezTo>
                  <a:lnTo>
                    <a:pt x="3813" y="5689"/>
                  </a:lnTo>
                  <a:cubicBezTo>
                    <a:pt x="4193" y="5689"/>
                    <a:pt x="4531" y="5319"/>
                    <a:pt x="4531" y="4897"/>
                  </a:cubicBezTo>
                  <a:lnTo>
                    <a:pt x="4531" y="806"/>
                  </a:lnTo>
                  <a:cubicBezTo>
                    <a:pt x="4531" y="381"/>
                    <a:pt x="4193" y="1"/>
                    <a:pt x="3813"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4" name="Google Shape;7690;p83">
              <a:extLst>
                <a:ext uri="{FF2B5EF4-FFF2-40B4-BE49-F238E27FC236}">
                  <a16:creationId xmlns:a16="http://schemas.microsoft.com/office/drawing/2014/main" id="{687373C2-3E18-8C31-F360-B257956C85F8}"/>
                </a:ext>
              </a:extLst>
            </p:cNvPr>
            <p:cNvSpPr/>
            <p:nvPr/>
          </p:nvSpPr>
          <p:spPr>
            <a:xfrm>
              <a:off x="5846734" y="3161726"/>
              <a:ext cx="121884" cy="9717"/>
            </a:xfrm>
            <a:custGeom>
              <a:avLst/>
              <a:gdLst/>
              <a:ahLst/>
              <a:cxnLst/>
              <a:rect l="l" t="t" r="r" b="b"/>
              <a:pathLst>
                <a:path w="1292" h="103" extrusionOk="0">
                  <a:moveTo>
                    <a:pt x="46" y="1"/>
                  </a:moveTo>
                  <a:cubicBezTo>
                    <a:pt x="18" y="1"/>
                    <a:pt x="1" y="32"/>
                    <a:pt x="1" y="60"/>
                  </a:cubicBezTo>
                  <a:cubicBezTo>
                    <a:pt x="1" y="89"/>
                    <a:pt x="18" y="103"/>
                    <a:pt x="46" y="103"/>
                  </a:cubicBezTo>
                  <a:lnTo>
                    <a:pt x="1232" y="103"/>
                  </a:lnTo>
                  <a:cubicBezTo>
                    <a:pt x="1263" y="103"/>
                    <a:pt x="1291" y="89"/>
                    <a:pt x="1291" y="60"/>
                  </a:cubicBezTo>
                  <a:cubicBezTo>
                    <a:pt x="1291" y="32"/>
                    <a:pt x="1263" y="1"/>
                    <a:pt x="1232"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5" name="Google Shape;7691;p83">
              <a:extLst>
                <a:ext uri="{FF2B5EF4-FFF2-40B4-BE49-F238E27FC236}">
                  <a16:creationId xmlns:a16="http://schemas.microsoft.com/office/drawing/2014/main" id="{BD119BB2-09BE-F2A2-500A-34E80C32185A}"/>
                </a:ext>
              </a:extLst>
            </p:cNvPr>
            <p:cNvSpPr/>
            <p:nvPr/>
          </p:nvSpPr>
          <p:spPr>
            <a:xfrm>
              <a:off x="5848432" y="3189650"/>
              <a:ext cx="272164" cy="9717"/>
            </a:xfrm>
            <a:custGeom>
              <a:avLst/>
              <a:gdLst/>
              <a:ahLst/>
              <a:cxnLst/>
              <a:rect l="l" t="t" r="r" b="b"/>
              <a:pathLst>
                <a:path w="2885" h="103" extrusionOk="0">
                  <a:moveTo>
                    <a:pt x="42" y="0"/>
                  </a:moveTo>
                  <a:cubicBezTo>
                    <a:pt x="14" y="0"/>
                    <a:pt x="0" y="28"/>
                    <a:pt x="0" y="56"/>
                  </a:cubicBezTo>
                  <a:cubicBezTo>
                    <a:pt x="0" y="88"/>
                    <a:pt x="14" y="102"/>
                    <a:pt x="42" y="102"/>
                  </a:cubicBezTo>
                  <a:lnTo>
                    <a:pt x="2842" y="102"/>
                  </a:lnTo>
                  <a:cubicBezTo>
                    <a:pt x="2870" y="102"/>
                    <a:pt x="2884" y="88"/>
                    <a:pt x="2884" y="56"/>
                  </a:cubicBezTo>
                  <a:cubicBezTo>
                    <a:pt x="2884" y="28"/>
                    <a:pt x="2870" y="0"/>
                    <a:pt x="2842"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6" name="Google Shape;7692;p83">
              <a:extLst>
                <a:ext uri="{FF2B5EF4-FFF2-40B4-BE49-F238E27FC236}">
                  <a16:creationId xmlns:a16="http://schemas.microsoft.com/office/drawing/2014/main" id="{3E2E0D2B-A0F7-4958-8DAA-3C229886335B}"/>
                </a:ext>
              </a:extLst>
            </p:cNvPr>
            <p:cNvSpPr/>
            <p:nvPr/>
          </p:nvSpPr>
          <p:spPr>
            <a:xfrm>
              <a:off x="5882866" y="3127199"/>
              <a:ext cx="497913" cy="386029"/>
            </a:xfrm>
            <a:custGeom>
              <a:avLst/>
              <a:gdLst/>
              <a:ahLst/>
              <a:cxnLst/>
              <a:rect l="l" t="t" r="r" b="b"/>
              <a:pathLst>
                <a:path w="5278" h="4092" extrusionOk="0">
                  <a:moveTo>
                    <a:pt x="4704" y="1"/>
                  </a:moveTo>
                  <a:cubicBezTo>
                    <a:pt x="4648" y="29"/>
                    <a:pt x="4574" y="61"/>
                    <a:pt x="4500" y="89"/>
                  </a:cubicBezTo>
                  <a:cubicBezTo>
                    <a:pt x="4440" y="134"/>
                    <a:pt x="4384" y="163"/>
                    <a:pt x="4310" y="205"/>
                  </a:cubicBezTo>
                  <a:cubicBezTo>
                    <a:pt x="4190" y="279"/>
                    <a:pt x="4088" y="381"/>
                    <a:pt x="3958" y="486"/>
                  </a:cubicBezTo>
                  <a:cubicBezTo>
                    <a:pt x="3839" y="602"/>
                    <a:pt x="3722" y="732"/>
                    <a:pt x="3620" y="852"/>
                  </a:cubicBezTo>
                  <a:cubicBezTo>
                    <a:pt x="3533" y="940"/>
                    <a:pt x="3445" y="1042"/>
                    <a:pt x="3357" y="1130"/>
                  </a:cubicBezTo>
                  <a:cubicBezTo>
                    <a:pt x="3209" y="1278"/>
                    <a:pt x="3079" y="1394"/>
                    <a:pt x="2931" y="1482"/>
                  </a:cubicBezTo>
                  <a:cubicBezTo>
                    <a:pt x="2871" y="1524"/>
                    <a:pt x="2815" y="1556"/>
                    <a:pt x="2755" y="1598"/>
                  </a:cubicBezTo>
                  <a:cubicBezTo>
                    <a:pt x="2681" y="1629"/>
                    <a:pt x="2607" y="1658"/>
                    <a:pt x="2519" y="1686"/>
                  </a:cubicBezTo>
                  <a:cubicBezTo>
                    <a:pt x="2315" y="1745"/>
                    <a:pt x="2111" y="1788"/>
                    <a:pt x="1904" y="1805"/>
                  </a:cubicBezTo>
                  <a:cubicBezTo>
                    <a:pt x="1862" y="1805"/>
                    <a:pt x="1802" y="1819"/>
                    <a:pt x="1760" y="1819"/>
                  </a:cubicBezTo>
                  <a:cubicBezTo>
                    <a:pt x="1612" y="1819"/>
                    <a:pt x="1482" y="1805"/>
                    <a:pt x="1348" y="1774"/>
                  </a:cubicBezTo>
                  <a:cubicBezTo>
                    <a:pt x="1306" y="1760"/>
                    <a:pt x="1260" y="1760"/>
                    <a:pt x="1232" y="1745"/>
                  </a:cubicBezTo>
                  <a:cubicBezTo>
                    <a:pt x="1186" y="1731"/>
                    <a:pt x="1144" y="1717"/>
                    <a:pt x="1098" y="1700"/>
                  </a:cubicBezTo>
                  <a:lnTo>
                    <a:pt x="1056" y="1686"/>
                  </a:lnTo>
                  <a:cubicBezTo>
                    <a:pt x="996" y="1658"/>
                    <a:pt x="923" y="1629"/>
                    <a:pt x="849" y="1612"/>
                  </a:cubicBezTo>
                  <a:cubicBezTo>
                    <a:pt x="821" y="1598"/>
                    <a:pt x="792" y="1598"/>
                    <a:pt x="761" y="1598"/>
                  </a:cubicBezTo>
                  <a:lnTo>
                    <a:pt x="733" y="1598"/>
                  </a:lnTo>
                  <a:cubicBezTo>
                    <a:pt x="690" y="1598"/>
                    <a:pt x="645" y="1612"/>
                    <a:pt x="616" y="1629"/>
                  </a:cubicBezTo>
                  <a:cubicBezTo>
                    <a:pt x="557" y="1658"/>
                    <a:pt x="514" y="1686"/>
                    <a:pt x="455" y="1731"/>
                  </a:cubicBezTo>
                  <a:cubicBezTo>
                    <a:pt x="409" y="1774"/>
                    <a:pt x="367" y="1819"/>
                    <a:pt x="321" y="1893"/>
                  </a:cubicBezTo>
                  <a:cubicBezTo>
                    <a:pt x="279" y="1935"/>
                    <a:pt x="251" y="1995"/>
                    <a:pt x="205" y="2069"/>
                  </a:cubicBezTo>
                  <a:cubicBezTo>
                    <a:pt x="145" y="2185"/>
                    <a:pt x="89" y="2315"/>
                    <a:pt x="43" y="2463"/>
                  </a:cubicBezTo>
                  <a:cubicBezTo>
                    <a:pt x="29" y="2509"/>
                    <a:pt x="15" y="2551"/>
                    <a:pt x="15" y="2597"/>
                  </a:cubicBezTo>
                  <a:lnTo>
                    <a:pt x="1" y="2611"/>
                  </a:lnTo>
                  <a:cubicBezTo>
                    <a:pt x="15" y="2625"/>
                    <a:pt x="29" y="2639"/>
                    <a:pt x="29" y="2653"/>
                  </a:cubicBezTo>
                  <a:lnTo>
                    <a:pt x="29" y="2667"/>
                  </a:lnTo>
                  <a:lnTo>
                    <a:pt x="43" y="2667"/>
                  </a:lnTo>
                  <a:cubicBezTo>
                    <a:pt x="233" y="2948"/>
                    <a:pt x="441" y="3181"/>
                    <a:pt x="673" y="3388"/>
                  </a:cubicBezTo>
                  <a:cubicBezTo>
                    <a:pt x="806" y="3490"/>
                    <a:pt x="923" y="3592"/>
                    <a:pt x="1056" y="3666"/>
                  </a:cubicBezTo>
                  <a:cubicBezTo>
                    <a:pt x="1186" y="3754"/>
                    <a:pt x="1320" y="3828"/>
                    <a:pt x="1464" y="3884"/>
                  </a:cubicBezTo>
                  <a:cubicBezTo>
                    <a:pt x="1746" y="4004"/>
                    <a:pt x="2038" y="4060"/>
                    <a:pt x="2344" y="4074"/>
                  </a:cubicBezTo>
                  <a:cubicBezTo>
                    <a:pt x="2375" y="4092"/>
                    <a:pt x="2417" y="4092"/>
                    <a:pt x="2463" y="4092"/>
                  </a:cubicBezTo>
                  <a:cubicBezTo>
                    <a:pt x="2727" y="4092"/>
                    <a:pt x="2991" y="4046"/>
                    <a:pt x="3255" y="3958"/>
                  </a:cubicBezTo>
                  <a:cubicBezTo>
                    <a:pt x="3399" y="3916"/>
                    <a:pt x="3547" y="3842"/>
                    <a:pt x="3708" y="3768"/>
                  </a:cubicBezTo>
                  <a:cubicBezTo>
                    <a:pt x="3839" y="3694"/>
                    <a:pt x="3986" y="3606"/>
                    <a:pt x="4134" y="3490"/>
                  </a:cubicBezTo>
                  <a:cubicBezTo>
                    <a:pt x="4412" y="3283"/>
                    <a:pt x="4648" y="3050"/>
                    <a:pt x="4823" y="2801"/>
                  </a:cubicBezTo>
                  <a:cubicBezTo>
                    <a:pt x="5013" y="2523"/>
                    <a:pt x="5144" y="2213"/>
                    <a:pt x="5217" y="1907"/>
                  </a:cubicBezTo>
                  <a:cubicBezTo>
                    <a:pt x="5277" y="1629"/>
                    <a:pt x="5277" y="1334"/>
                    <a:pt x="5246" y="1014"/>
                  </a:cubicBezTo>
                  <a:cubicBezTo>
                    <a:pt x="5217" y="806"/>
                    <a:pt x="5175" y="630"/>
                    <a:pt x="5101" y="455"/>
                  </a:cubicBezTo>
                  <a:cubicBezTo>
                    <a:pt x="5027" y="279"/>
                    <a:pt x="4925" y="117"/>
                    <a:pt x="4792" y="15"/>
                  </a:cubicBezTo>
                  <a:cubicBezTo>
                    <a:pt x="4792" y="15"/>
                    <a:pt x="4778" y="1"/>
                    <a:pt x="4764" y="1"/>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7" name="Google Shape;7693;p83">
              <a:extLst>
                <a:ext uri="{FF2B5EF4-FFF2-40B4-BE49-F238E27FC236}">
                  <a16:creationId xmlns:a16="http://schemas.microsoft.com/office/drawing/2014/main" id="{CA637397-1ADF-D4F0-5DCD-6F50B54AF8C2}"/>
                </a:ext>
              </a:extLst>
            </p:cNvPr>
            <p:cNvSpPr/>
            <p:nvPr/>
          </p:nvSpPr>
          <p:spPr>
            <a:xfrm>
              <a:off x="5996071" y="3199273"/>
              <a:ext cx="238014" cy="103583"/>
            </a:xfrm>
            <a:custGeom>
              <a:avLst/>
              <a:gdLst/>
              <a:ahLst/>
              <a:cxnLst/>
              <a:rect l="l" t="t" r="r" b="b"/>
              <a:pathLst>
                <a:path w="2523" h="1098" extrusionOk="0">
                  <a:moveTo>
                    <a:pt x="2494" y="0"/>
                  </a:moveTo>
                  <a:cubicBezTo>
                    <a:pt x="2392" y="102"/>
                    <a:pt x="2273" y="204"/>
                    <a:pt x="2171" y="306"/>
                  </a:cubicBezTo>
                  <a:cubicBezTo>
                    <a:pt x="2055" y="408"/>
                    <a:pt x="1935" y="496"/>
                    <a:pt x="1819" y="584"/>
                  </a:cubicBezTo>
                  <a:cubicBezTo>
                    <a:pt x="1643" y="704"/>
                    <a:pt x="1453" y="806"/>
                    <a:pt x="1263" y="879"/>
                  </a:cubicBezTo>
                  <a:lnTo>
                    <a:pt x="1249" y="879"/>
                  </a:lnTo>
                  <a:cubicBezTo>
                    <a:pt x="1161" y="908"/>
                    <a:pt x="1087" y="936"/>
                    <a:pt x="999" y="953"/>
                  </a:cubicBezTo>
                  <a:cubicBezTo>
                    <a:pt x="880" y="981"/>
                    <a:pt x="778" y="996"/>
                    <a:pt x="676" y="996"/>
                  </a:cubicBezTo>
                  <a:cubicBezTo>
                    <a:pt x="574" y="1010"/>
                    <a:pt x="472" y="1010"/>
                    <a:pt x="370" y="1010"/>
                  </a:cubicBezTo>
                  <a:cubicBezTo>
                    <a:pt x="264" y="996"/>
                    <a:pt x="148" y="996"/>
                    <a:pt x="46" y="967"/>
                  </a:cubicBezTo>
                  <a:cubicBezTo>
                    <a:pt x="32" y="967"/>
                    <a:pt x="32" y="967"/>
                    <a:pt x="32" y="981"/>
                  </a:cubicBezTo>
                  <a:cubicBezTo>
                    <a:pt x="18" y="981"/>
                    <a:pt x="18" y="996"/>
                    <a:pt x="0" y="996"/>
                  </a:cubicBezTo>
                  <a:cubicBezTo>
                    <a:pt x="0" y="1010"/>
                    <a:pt x="0" y="1024"/>
                    <a:pt x="18" y="1024"/>
                  </a:cubicBezTo>
                  <a:cubicBezTo>
                    <a:pt x="18" y="1041"/>
                    <a:pt x="18" y="1041"/>
                    <a:pt x="32" y="1041"/>
                  </a:cubicBezTo>
                  <a:cubicBezTo>
                    <a:pt x="222" y="1083"/>
                    <a:pt x="426" y="1098"/>
                    <a:pt x="634" y="1098"/>
                  </a:cubicBezTo>
                  <a:cubicBezTo>
                    <a:pt x="824" y="1083"/>
                    <a:pt x="1013" y="1055"/>
                    <a:pt x="1203" y="996"/>
                  </a:cubicBezTo>
                  <a:cubicBezTo>
                    <a:pt x="1291" y="967"/>
                    <a:pt x="1365" y="936"/>
                    <a:pt x="1453" y="894"/>
                  </a:cubicBezTo>
                  <a:cubicBezTo>
                    <a:pt x="1527" y="848"/>
                    <a:pt x="1601" y="806"/>
                    <a:pt x="1671" y="760"/>
                  </a:cubicBezTo>
                  <a:cubicBezTo>
                    <a:pt x="1819" y="672"/>
                    <a:pt x="1953" y="556"/>
                    <a:pt x="2083" y="440"/>
                  </a:cubicBezTo>
                  <a:cubicBezTo>
                    <a:pt x="2231" y="306"/>
                    <a:pt x="2375" y="162"/>
                    <a:pt x="2508" y="28"/>
                  </a:cubicBezTo>
                  <a:cubicBezTo>
                    <a:pt x="2522" y="14"/>
                    <a:pt x="2522" y="0"/>
                    <a:pt x="2508"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8" name="Google Shape;7694;p83">
              <a:extLst>
                <a:ext uri="{FF2B5EF4-FFF2-40B4-BE49-F238E27FC236}">
                  <a16:creationId xmlns:a16="http://schemas.microsoft.com/office/drawing/2014/main" id="{801A78B5-F9D5-E70D-CF49-EC563097D309}"/>
                </a:ext>
              </a:extLst>
            </p:cNvPr>
            <p:cNvSpPr/>
            <p:nvPr/>
          </p:nvSpPr>
          <p:spPr>
            <a:xfrm>
              <a:off x="5879941" y="3370495"/>
              <a:ext cx="441405" cy="144902"/>
            </a:xfrm>
            <a:custGeom>
              <a:avLst/>
              <a:gdLst/>
              <a:ahLst/>
              <a:cxnLst/>
              <a:rect l="l" t="t" r="r" b="b"/>
              <a:pathLst>
                <a:path w="4679" h="1536" extrusionOk="0">
                  <a:moveTo>
                    <a:pt x="46" y="0"/>
                  </a:moveTo>
                  <a:cubicBezTo>
                    <a:pt x="46" y="0"/>
                    <a:pt x="32" y="0"/>
                    <a:pt x="18" y="18"/>
                  </a:cubicBezTo>
                  <a:cubicBezTo>
                    <a:pt x="18" y="18"/>
                    <a:pt x="0" y="32"/>
                    <a:pt x="0" y="46"/>
                  </a:cubicBezTo>
                  <a:cubicBezTo>
                    <a:pt x="0" y="60"/>
                    <a:pt x="18" y="60"/>
                    <a:pt x="18" y="74"/>
                  </a:cubicBezTo>
                  <a:cubicBezTo>
                    <a:pt x="60" y="148"/>
                    <a:pt x="120" y="222"/>
                    <a:pt x="176" y="296"/>
                  </a:cubicBezTo>
                  <a:cubicBezTo>
                    <a:pt x="222" y="352"/>
                    <a:pt x="282" y="426"/>
                    <a:pt x="338" y="486"/>
                  </a:cubicBezTo>
                  <a:cubicBezTo>
                    <a:pt x="440" y="616"/>
                    <a:pt x="560" y="735"/>
                    <a:pt x="676" y="851"/>
                  </a:cubicBezTo>
                  <a:cubicBezTo>
                    <a:pt x="809" y="967"/>
                    <a:pt x="939" y="1073"/>
                    <a:pt x="1087" y="1161"/>
                  </a:cubicBezTo>
                  <a:cubicBezTo>
                    <a:pt x="1161" y="1203"/>
                    <a:pt x="1231" y="1249"/>
                    <a:pt x="1319" y="1291"/>
                  </a:cubicBezTo>
                  <a:cubicBezTo>
                    <a:pt x="1393" y="1337"/>
                    <a:pt x="1481" y="1365"/>
                    <a:pt x="1569" y="1393"/>
                  </a:cubicBezTo>
                  <a:cubicBezTo>
                    <a:pt x="1657" y="1425"/>
                    <a:pt x="1745" y="1453"/>
                    <a:pt x="1847" y="1467"/>
                  </a:cubicBezTo>
                  <a:cubicBezTo>
                    <a:pt x="1935" y="1481"/>
                    <a:pt x="2040" y="1495"/>
                    <a:pt x="2128" y="1513"/>
                  </a:cubicBezTo>
                  <a:cubicBezTo>
                    <a:pt x="2240" y="1529"/>
                    <a:pt x="2351" y="1536"/>
                    <a:pt x="2462" y="1536"/>
                  </a:cubicBezTo>
                  <a:cubicBezTo>
                    <a:pt x="2541" y="1536"/>
                    <a:pt x="2620" y="1533"/>
                    <a:pt x="2698" y="1527"/>
                  </a:cubicBezTo>
                  <a:cubicBezTo>
                    <a:pt x="2888" y="1513"/>
                    <a:pt x="3064" y="1481"/>
                    <a:pt x="3226" y="1439"/>
                  </a:cubicBezTo>
                  <a:cubicBezTo>
                    <a:pt x="3402" y="1379"/>
                    <a:pt x="3564" y="1319"/>
                    <a:pt x="3711" y="1231"/>
                  </a:cubicBezTo>
                  <a:cubicBezTo>
                    <a:pt x="3753" y="1217"/>
                    <a:pt x="3799" y="1189"/>
                    <a:pt x="3841" y="1161"/>
                  </a:cubicBezTo>
                  <a:cubicBezTo>
                    <a:pt x="3901" y="1143"/>
                    <a:pt x="3943" y="1115"/>
                    <a:pt x="3989" y="1087"/>
                  </a:cubicBezTo>
                  <a:cubicBezTo>
                    <a:pt x="4077" y="1027"/>
                    <a:pt x="4165" y="953"/>
                    <a:pt x="4239" y="897"/>
                  </a:cubicBezTo>
                  <a:cubicBezTo>
                    <a:pt x="4397" y="763"/>
                    <a:pt x="4545" y="633"/>
                    <a:pt x="4661" y="471"/>
                  </a:cubicBezTo>
                  <a:cubicBezTo>
                    <a:pt x="4679" y="471"/>
                    <a:pt x="4679" y="457"/>
                    <a:pt x="4661" y="457"/>
                  </a:cubicBezTo>
                  <a:cubicBezTo>
                    <a:pt x="4661" y="449"/>
                    <a:pt x="4657" y="444"/>
                    <a:pt x="4654" y="444"/>
                  </a:cubicBezTo>
                  <a:cubicBezTo>
                    <a:pt x="4650" y="444"/>
                    <a:pt x="4647" y="449"/>
                    <a:pt x="4647" y="457"/>
                  </a:cubicBezTo>
                  <a:cubicBezTo>
                    <a:pt x="4619" y="486"/>
                    <a:pt x="4605" y="500"/>
                    <a:pt x="4573" y="528"/>
                  </a:cubicBezTo>
                  <a:cubicBezTo>
                    <a:pt x="4503" y="602"/>
                    <a:pt x="4429" y="675"/>
                    <a:pt x="4341" y="749"/>
                  </a:cubicBezTo>
                  <a:cubicBezTo>
                    <a:pt x="4253" y="823"/>
                    <a:pt x="4165" y="897"/>
                    <a:pt x="4077" y="953"/>
                  </a:cubicBezTo>
                  <a:cubicBezTo>
                    <a:pt x="4017" y="985"/>
                    <a:pt x="3957" y="1027"/>
                    <a:pt x="3901" y="1055"/>
                  </a:cubicBezTo>
                  <a:cubicBezTo>
                    <a:pt x="3841" y="1087"/>
                    <a:pt x="3782" y="1129"/>
                    <a:pt x="3725" y="1161"/>
                  </a:cubicBezTo>
                  <a:cubicBezTo>
                    <a:pt x="3666" y="1189"/>
                    <a:pt x="3592" y="1217"/>
                    <a:pt x="3535" y="1231"/>
                  </a:cubicBezTo>
                  <a:cubicBezTo>
                    <a:pt x="3476" y="1263"/>
                    <a:pt x="3416" y="1291"/>
                    <a:pt x="3342" y="1305"/>
                  </a:cubicBezTo>
                  <a:lnTo>
                    <a:pt x="3360" y="1305"/>
                  </a:lnTo>
                  <a:cubicBezTo>
                    <a:pt x="3254" y="1337"/>
                    <a:pt x="3152" y="1365"/>
                    <a:pt x="3036" y="1393"/>
                  </a:cubicBezTo>
                  <a:cubicBezTo>
                    <a:pt x="2920" y="1407"/>
                    <a:pt x="2800" y="1425"/>
                    <a:pt x="2670" y="1425"/>
                  </a:cubicBezTo>
                  <a:lnTo>
                    <a:pt x="2684" y="1425"/>
                  </a:lnTo>
                  <a:cubicBezTo>
                    <a:pt x="2623" y="1428"/>
                    <a:pt x="2560" y="1430"/>
                    <a:pt x="2498" y="1430"/>
                  </a:cubicBezTo>
                  <a:cubicBezTo>
                    <a:pt x="2292" y="1430"/>
                    <a:pt x="2081" y="1411"/>
                    <a:pt x="1879" y="1365"/>
                  </a:cubicBezTo>
                  <a:lnTo>
                    <a:pt x="1893" y="1365"/>
                  </a:lnTo>
                  <a:cubicBezTo>
                    <a:pt x="1791" y="1351"/>
                    <a:pt x="1671" y="1319"/>
                    <a:pt x="1569" y="1277"/>
                  </a:cubicBezTo>
                  <a:cubicBezTo>
                    <a:pt x="1481" y="1249"/>
                    <a:pt x="1379" y="1203"/>
                    <a:pt x="1291" y="1143"/>
                  </a:cubicBezTo>
                  <a:lnTo>
                    <a:pt x="1291" y="1143"/>
                  </a:lnTo>
                  <a:lnTo>
                    <a:pt x="1305" y="1161"/>
                  </a:lnTo>
                  <a:cubicBezTo>
                    <a:pt x="1203" y="1101"/>
                    <a:pt x="1101" y="1041"/>
                    <a:pt x="1013" y="985"/>
                  </a:cubicBezTo>
                  <a:cubicBezTo>
                    <a:pt x="911" y="911"/>
                    <a:pt x="823" y="837"/>
                    <a:pt x="750" y="763"/>
                  </a:cubicBezTo>
                  <a:lnTo>
                    <a:pt x="750" y="778"/>
                  </a:lnTo>
                  <a:cubicBezTo>
                    <a:pt x="633" y="661"/>
                    <a:pt x="514" y="545"/>
                    <a:pt x="412" y="426"/>
                  </a:cubicBezTo>
                  <a:cubicBezTo>
                    <a:pt x="352" y="352"/>
                    <a:pt x="310" y="296"/>
                    <a:pt x="250" y="222"/>
                  </a:cubicBezTo>
                  <a:cubicBezTo>
                    <a:pt x="194" y="148"/>
                    <a:pt x="148" y="88"/>
                    <a:pt x="88" y="18"/>
                  </a:cubicBezTo>
                  <a:cubicBezTo>
                    <a:pt x="74" y="0"/>
                    <a:pt x="60" y="0"/>
                    <a:pt x="46"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79" name="Google Shape;7695;p83">
              <a:extLst>
                <a:ext uri="{FF2B5EF4-FFF2-40B4-BE49-F238E27FC236}">
                  <a16:creationId xmlns:a16="http://schemas.microsoft.com/office/drawing/2014/main" id="{9DD10A84-CC48-5576-C5E5-F8E338ECF8AA}"/>
                </a:ext>
              </a:extLst>
            </p:cNvPr>
            <p:cNvSpPr/>
            <p:nvPr/>
          </p:nvSpPr>
          <p:spPr>
            <a:xfrm>
              <a:off x="5808245" y="3215782"/>
              <a:ext cx="204524" cy="179619"/>
            </a:xfrm>
            <a:custGeom>
              <a:avLst/>
              <a:gdLst/>
              <a:ahLst/>
              <a:cxnLst/>
              <a:rect l="l" t="t" r="r" b="b"/>
              <a:pathLst>
                <a:path w="2168" h="1904" extrusionOk="0">
                  <a:moveTo>
                    <a:pt x="1305" y="1"/>
                  </a:moveTo>
                  <a:cubicBezTo>
                    <a:pt x="1246" y="1"/>
                    <a:pt x="1172" y="1"/>
                    <a:pt x="1084" y="29"/>
                  </a:cubicBezTo>
                  <a:cubicBezTo>
                    <a:pt x="1010" y="43"/>
                    <a:pt x="936" y="75"/>
                    <a:pt x="848" y="131"/>
                  </a:cubicBezTo>
                  <a:cubicBezTo>
                    <a:pt x="690" y="205"/>
                    <a:pt x="556" y="307"/>
                    <a:pt x="426" y="395"/>
                  </a:cubicBezTo>
                  <a:lnTo>
                    <a:pt x="380" y="427"/>
                  </a:lnTo>
                  <a:cubicBezTo>
                    <a:pt x="338" y="455"/>
                    <a:pt x="307" y="483"/>
                    <a:pt x="264" y="497"/>
                  </a:cubicBezTo>
                  <a:cubicBezTo>
                    <a:pt x="250" y="515"/>
                    <a:pt x="250" y="529"/>
                    <a:pt x="233" y="529"/>
                  </a:cubicBezTo>
                  <a:cubicBezTo>
                    <a:pt x="233" y="543"/>
                    <a:pt x="233" y="557"/>
                    <a:pt x="250" y="571"/>
                  </a:cubicBezTo>
                  <a:lnTo>
                    <a:pt x="264" y="585"/>
                  </a:lnTo>
                  <a:cubicBezTo>
                    <a:pt x="176" y="719"/>
                    <a:pt x="117" y="849"/>
                    <a:pt x="74" y="996"/>
                  </a:cubicBezTo>
                  <a:cubicBezTo>
                    <a:pt x="29" y="1084"/>
                    <a:pt x="15" y="1172"/>
                    <a:pt x="0" y="1260"/>
                  </a:cubicBezTo>
                  <a:lnTo>
                    <a:pt x="0" y="1394"/>
                  </a:lnTo>
                  <a:cubicBezTo>
                    <a:pt x="0" y="1436"/>
                    <a:pt x="15" y="1482"/>
                    <a:pt x="29" y="1538"/>
                  </a:cubicBezTo>
                  <a:cubicBezTo>
                    <a:pt x="43" y="1612"/>
                    <a:pt x="74" y="1686"/>
                    <a:pt x="102" y="1746"/>
                  </a:cubicBezTo>
                  <a:cubicBezTo>
                    <a:pt x="145" y="1802"/>
                    <a:pt x="190" y="1834"/>
                    <a:pt x="233" y="1862"/>
                  </a:cubicBezTo>
                  <a:cubicBezTo>
                    <a:pt x="278" y="1890"/>
                    <a:pt x="338" y="1904"/>
                    <a:pt x="394" y="1904"/>
                  </a:cubicBezTo>
                  <a:lnTo>
                    <a:pt x="426" y="1904"/>
                  </a:lnTo>
                  <a:cubicBezTo>
                    <a:pt x="468" y="1904"/>
                    <a:pt x="514" y="1904"/>
                    <a:pt x="556" y="1890"/>
                  </a:cubicBezTo>
                  <a:cubicBezTo>
                    <a:pt x="644" y="1876"/>
                    <a:pt x="718" y="1862"/>
                    <a:pt x="806" y="1834"/>
                  </a:cubicBezTo>
                  <a:lnTo>
                    <a:pt x="834" y="1816"/>
                  </a:lnTo>
                  <a:cubicBezTo>
                    <a:pt x="866" y="1802"/>
                    <a:pt x="894" y="1802"/>
                    <a:pt x="908" y="1788"/>
                  </a:cubicBezTo>
                  <a:cubicBezTo>
                    <a:pt x="936" y="1788"/>
                    <a:pt x="968" y="1774"/>
                    <a:pt x="982" y="1774"/>
                  </a:cubicBezTo>
                  <a:lnTo>
                    <a:pt x="996" y="1774"/>
                  </a:lnTo>
                  <a:cubicBezTo>
                    <a:pt x="1056" y="1760"/>
                    <a:pt x="1130" y="1746"/>
                    <a:pt x="1200" y="1728"/>
                  </a:cubicBezTo>
                  <a:cubicBezTo>
                    <a:pt x="1246" y="1728"/>
                    <a:pt x="1288" y="1714"/>
                    <a:pt x="1334" y="1714"/>
                  </a:cubicBezTo>
                  <a:cubicBezTo>
                    <a:pt x="1450" y="1686"/>
                    <a:pt x="1583" y="1658"/>
                    <a:pt x="1714" y="1612"/>
                  </a:cubicBezTo>
                  <a:cubicBezTo>
                    <a:pt x="1773" y="1598"/>
                    <a:pt x="1833" y="1584"/>
                    <a:pt x="1875" y="1552"/>
                  </a:cubicBezTo>
                  <a:cubicBezTo>
                    <a:pt x="1935" y="1538"/>
                    <a:pt x="1963" y="1510"/>
                    <a:pt x="2009" y="1482"/>
                  </a:cubicBezTo>
                  <a:cubicBezTo>
                    <a:pt x="2037" y="1450"/>
                    <a:pt x="2065" y="1408"/>
                    <a:pt x="2079" y="1376"/>
                  </a:cubicBezTo>
                  <a:cubicBezTo>
                    <a:pt x="2097" y="1334"/>
                    <a:pt x="2097" y="1288"/>
                    <a:pt x="2079" y="1246"/>
                  </a:cubicBezTo>
                  <a:cubicBezTo>
                    <a:pt x="2065" y="1218"/>
                    <a:pt x="2051" y="1200"/>
                    <a:pt x="2023" y="1172"/>
                  </a:cubicBezTo>
                  <a:cubicBezTo>
                    <a:pt x="2009" y="1158"/>
                    <a:pt x="1977" y="1144"/>
                    <a:pt x="1949" y="1144"/>
                  </a:cubicBezTo>
                  <a:lnTo>
                    <a:pt x="1949" y="1130"/>
                  </a:lnTo>
                  <a:lnTo>
                    <a:pt x="1977" y="1130"/>
                  </a:lnTo>
                  <a:cubicBezTo>
                    <a:pt x="2065" y="1098"/>
                    <a:pt x="2153" y="1042"/>
                    <a:pt x="2167" y="954"/>
                  </a:cubicBezTo>
                  <a:cubicBezTo>
                    <a:pt x="2167" y="908"/>
                    <a:pt x="2153" y="866"/>
                    <a:pt x="2125" y="821"/>
                  </a:cubicBezTo>
                  <a:cubicBezTo>
                    <a:pt x="2097" y="792"/>
                    <a:pt x="2051" y="761"/>
                    <a:pt x="1991" y="747"/>
                  </a:cubicBezTo>
                  <a:cubicBezTo>
                    <a:pt x="1977" y="733"/>
                    <a:pt x="1949" y="733"/>
                    <a:pt x="1921" y="719"/>
                  </a:cubicBezTo>
                  <a:lnTo>
                    <a:pt x="1935" y="719"/>
                  </a:lnTo>
                  <a:cubicBezTo>
                    <a:pt x="1963" y="704"/>
                    <a:pt x="2009" y="673"/>
                    <a:pt x="2023" y="631"/>
                  </a:cubicBezTo>
                  <a:cubicBezTo>
                    <a:pt x="2037" y="617"/>
                    <a:pt x="2037" y="585"/>
                    <a:pt x="2037" y="571"/>
                  </a:cubicBezTo>
                  <a:cubicBezTo>
                    <a:pt x="2037" y="543"/>
                    <a:pt x="2023" y="515"/>
                    <a:pt x="2009" y="497"/>
                  </a:cubicBezTo>
                  <a:cubicBezTo>
                    <a:pt x="2009" y="483"/>
                    <a:pt x="1991" y="469"/>
                    <a:pt x="1963" y="455"/>
                  </a:cubicBezTo>
                  <a:cubicBezTo>
                    <a:pt x="1949" y="441"/>
                    <a:pt x="1935" y="427"/>
                    <a:pt x="1903" y="409"/>
                  </a:cubicBezTo>
                  <a:cubicBezTo>
                    <a:pt x="1847" y="381"/>
                    <a:pt x="1787" y="381"/>
                    <a:pt x="1745" y="381"/>
                  </a:cubicBezTo>
                  <a:lnTo>
                    <a:pt x="1671" y="381"/>
                  </a:lnTo>
                  <a:cubicBezTo>
                    <a:pt x="1597" y="381"/>
                    <a:pt x="1524" y="381"/>
                    <a:pt x="1436" y="395"/>
                  </a:cubicBezTo>
                  <a:lnTo>
                    <a:pt x="1422" y="395"/>
                  </a:lnTo>
                  <a:lnTo>
                    <a:pt x="1436" y="381"/>
                  </a:lnTo>
                  <a:cubicBezTo>
                    <a:pt x="1464" y="353"/>
                    <a:pt x="1495" y="321"/>
                    <a:pt x="1510" y="293"/>
                  </a:cubicBezTo>
                  <a:cubicBezTo>
                    <a:pt x="1524" y="279"/>
                    <a:pt x="1538" y="251"/>
                    <a:pt x="1552" y="219"/>
                  </a:cubicBezTo>
                  <a:cubicBezTo>
                    <a:pt x="1569" y="163"/>
                    <a:pt x="1552" y="103"/>
                    <a:pt x="1510" y="75"/>
                  </a:cubicBezTo>
                  <a:cubicBezTo>
                    <a:pt x="1481" y="29"/>
                    <a:pt x="1422" y="1"/>
                    <a:pt x="1348" y="1"/>
                  </a:cubicBezTo>
                  <a:close/>
                </a:path>
              </a:pathLst>
            </a:custGeom>
            <a:solidFill>
              <a:srgbClr val="89514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0" name="Google Shape;7696;p83">
              <a:extLst>
                <a:ext uri="{FF2B5EF4-FFF2-40B4-BE49-F238E27FC236}">
                  <a16:creationId xmlns:a16="http://schemas.microsoft.com/office/drawing/2014/main" id="{B4D9DA6E-025B-53DD-B3C5-597A1FCE2165}"/>
                </a:ext>
              </a:extLst>
            </p:cNvPr>
            <p:cNvSpPr/>
            <p:nvPr/>
          </p:nvSpPr>
          <p:spPr>
            <a:xfrm>
              <a:off x="5936638" y="3283516"/>
              <a:ext cx="48584" cy="14056"/>
            </a:xfrm>
            <a:custGeom>
              <a:avLst/>
              <a:gdLst/>
              <a:ahLst/>
              <a:cxnLst/>
              <a:rect l="l" t="t" r="r" b="b"/>
              <a:pathLst>
                <a:path w="515" h="149" extrusionOk="0">
                  <a:moveTo>
                    <a:pt x="500" y="1"/>
                  </a:moveTo>
                  <a:cubicBezTo>
                    <a:pt x="455" y="1"/>
                    <a:pt x="412" y="1"/>
                    <a:pt x="384" y="15"/>
                  </a:cubicBezTo>
                  <a:cubicBezTo>
                    <a:pt x="338" y="15"/>
                    <a:pt x="296" y="15"/>
                    <a:pt x="251" y="29"/>
                  </a:cubicBezTo>
                  <a:cubicBezTo>
                    <a:pt x="163" y="43"/>
                    <a:pt x="89" y="60"/>
                    <a:pt x="15" y="103"/>
                  </a:cubicBezTo>
                  <a:cubicBezTo>
                    <a:pt x="1" y="103"/>
                    <a:pt x="1" y="117"/>
                    <a:pt x="1" y="131"/>
                  </a:cubicBezTo>
                  <a:cubicBezTo>
                    <a:pt x="1" y="148"/>
                    <a:pt x="15" y="148"/>
                    <a:pt x="32" y="148"/>
                  </a:cubicBezTo>
                  <a:cubicBezTo>
                    <a:pt x="75" y="117"/>
                    <a:pt x="103" y="103"/>
                    <a:pt x="149" y="103"/>
                  </a:cubicBezTo>
                  <a:lnTo>
                    <a:pt x="134" y="103"/>
                  </a:lnTo>
                  <a:cubicBezTo>
                    <a:pt x="191" y="74"/>
                    <a:pt x="236" y="74"/>
                    <a:pt x="296" y="60"/>
                  </a:cubicBezTo>
                  <a:cubicBezTo>
                    <a:pt x="324" y="60"/>
                    <a:pt x="353" y="43"/>
                    <a:pt x="367" y="43"/>
                  </a:cubicBezTo>
                  <a:lnTo>
                    <a:pt x="472" y="43"/>
                  </a:lnTo>
                  <a:cubicBezTo>
                    <a:pt x="472" y="43"/>
                    <a:pt x="486" y="43"/>
                    <a:pt x="500" y="29"/>
                  </a:cubicBezTo>
                  <a:lnTo>
                    <a:pt x="514" y="29"/>
                  </a:lnTo>
                  <a:lnTo>
                    <a:pt x="514" y="15"/>
                  </a:lnTo>
                  <a:cubicBezTo>
                    <a:pt x="514" y="15"/>
                    <a:pt x="514" y="1"/>
                    <a:pt x="500" y="1"/>
                  </a:cubicBezTo>
                  <a:close/>
                </a:path>
              </a:pathLst>
            </a:custGeom>
            <a:solidFill>
              <a:srgbClr val="673D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1" name="Google Shape;7697;p83">
              <a:extLst>
                <a:ext uri="{FF2B5EF4-FFF2-40B4-BE49-F238E27FC236}">
                  <a16:creationId xmlns:a16="http://schemas.microsoft.com/office/drawing/2014/main" id="{C172FC62-AF32-ED5E-D332-8D5FD11F0E9D}"/>
                </a:ext>
              </a:extLst>
            </p:cNvPr>
            <p:cNvSpPr/>
            <p:nvPr/>
          </p:nvSpPr>
          <p:spPr>
            <a:xfrm>
              <a:off x="5937959" y="3322383"/>
              <a:ext cx="49905" cy="15000"/>
            </a:xfrm>
            <a:custGeom>
              <a:avLst/>
              <a:gdLst/>
              <a:ahLst/>
              <a:cxnLst/>
              <a:rect l="l" t="t" r="r" b="b"/>
              <a:pathLst>
                <a:path w="529" h="159" extrusionOk="0">
                  <a:moveTo>
                    <a:pt x="514" y="0"/>
                  </a:moveTo>
                  <a:lnTo>
                    <a:pt x="514" y="14"/>
                  </a:lnTo>
                  <a:lnTo>
                    <a:pt x="398" y="14"/>
                  </a:lnTo>
                  <a:cubicBezTo>
                    <a:pt x="353" y="14"/>
                    <a:pt x="310" y="28"/>
                    <a:pt x="265" y="28"/>
                  </a:cubicBezTo>
                  <a:cubicBezTo>
                    <a:pt x="194" y="42"/>
                    <a:pt x="106" y="70"/>
                    <a:pt x="18" y="116"/>
                  </a:cubicBezTo>
                  <a:cubicBezTo>
                    <a:pt x="18" y="116"/>
                    <a:pt x="1" y="130"/>
                    <a:pt x="18" y="144"/>
                  </a:cubicBezTo>
                  <a:cubicBezTo>
                    <a:pt x="18" y="158"/>
                    <a:pt x="32" y="158"/>
                    <a:pt x="47" y="158"/>
                  </a:cubicBezTo>
                  <a:cubicBezTo>
                    <a:pt x="75" y="144"/>
                    <a:pt x="89" y="130"/>
                    <a:pt x="120" y="130"/>
                  </a:cubicBezTo>
                  <a:cubicBezTo>
                    <a:pt x="135" y="116"/>
                    <a:pt x="163" y="102"/>
                    <a:pt x="177" y="102"/>
                  </a:cubicBezTo>
                  <a:cubicBezTo>
                    <a:pt x="194" y="88"/>
                    <a:pt x="222" y="88"/>
                    <a:pt x="251" y="88"/>
                  </a:cubicBezTo>
                  <a:cubicBezTo>
                    <a:pt x="265" y="70"/>
                    <a:pt x="296" y="70"/>
                    <a:pt x="324" y="56"/>
                  </a:cubicBezTo>
                  <a:cubicBezTo>
                    <a:pt x="384" y="56"/>
                    <a:pt x="441" y="42"/>
                    <a:pt x="500" y="42"/>
                  </a:cubicBezTo>
                  <a:lnTo>
                    <a:pt x="514" y="42"/>
                  </a:lnTo>
                  <a:lnTo>
                    <a:pt x="528" y="28"/>
                  </a:lnTo>
                  <a:cubicBezTo>
                    <a:pt x="528" y="14"/>
                    <a:pt x="528" y="0"/>
                    <a:pt x="514" y="0"/>
                  </a:cubicBezTo>
                  <a:close/>
                </a:path>
              </a:pathLst>
            </a:custGeom>
            <a:solidFill>
              <a:srgbClr val="673D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2" name="Google Shape;7698;p83">
              <a:extLst>
                <a:ext uri="{FF2B5EF4-FFF2-40B4-BE49-F238E27FC236}">
                  <a16:creationId xmlns:a16="http://schemas.microsoft.com/office/drawing/2014/main" id="{B57D9676-C2BC-43B7-DC8A-BA6E12644A7F}"/>
                </a:ext>
              </a:extLst>
            </p:cNvPr>
            <p:cNvSpPr/>
            <p:nvPr/>
          </p:nvSpPr>
          <p:spPr>
            <a:xfrm>
              <a:off x="5913148" y="3254272"/>
              <a:ext cx="26603" cy="10094"/>
            </a:xfrm>
            <a:custGeom>
              <a:avLst/>
              <a:gdLst/>
              <a:ahLst/>
              <a:cxnLst/>
              <a:rect l="l" t="t" r="r" b="b"/>
              <a:pathLst>
                <a:path w="282" h="107" extrusionOk="0">
                  <a:moveTo>
                    <a:pt x="208" y="1"/>
                  </a:moveTo>
                  <a:cubicBezTo>
                    <a:pt x="193" y="19"/>
                    <a:pt x="162" y="19"/>
                    <a:pt x="148" y="19"/>
                  </a:cubicBezTo>
                  <a:cubicBezTo>
                    <a:pt x="106" y="33"/>
                    <a:pt x="60" y="47"/>
                    <a:pt x="18" y="61"/>
                  </a:cubicBezTo>
                  <a:lnTo>
                    <a:pt x="0" y="75"/>
                  </a:lnTo>
                  <a:lnTo>
                    <a:pt x="0" y="89"/>
                  </a:lnTo>
                  <a:lnTo>
                    <a:pt x="18" y="107"/>
                  </a:lnTo>
                  <a:lnTo>
                    <a:pt x="32" y="107"/>
                  </a:lnTo>
                  <a:cubicBezTo>
                    <a:pt x="60" y="89"/>
                    <a:pt x="88" y="75"/>
                    <a:pt x="120" y="61"/>
                  </a:cubicBezTo>
                  <a:cubicBezTo>
                    <a:pt x="162" y="61"/>
                    <a:pt x="193" y="47"/>
                    <a:pt x="222" y="47"/>
                  </a:cubicBezTo>
                  <a:cubicBezTo>
                    <a:pt x="236" y="33"/>
                    <a:pt x="250" y="33"/>
                    <a:pt x="264" y="33"/>
                  </a:cubicBezTo>
                  <a:cubicBezTo>
                    <a:pt x="264" y="33"/>
                    <a:pt x="281" y="33"/>
                    <a:pt x="281" y="19"/>
                  </a:cubicBezTo>
                  <a:lnTo>
                    <a:pt x="264" y="1"/>
                  </a:lnTo>
                  <a:close/>
                </a:path>
              </a:pathLst>
            </a:custGeom>
            <a:solidFill>
              <a:srgbClr val="673D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3" name="Google Shape;7699;p83">
              <a:extLst>
                <a:ext uri="{FF2B5EF4-FFF2-40B4-BE49-F238E27FC236}">
                  <a16:creationId xmlns:a16="http://schemas.microsoft.com/office/drawing/2014/main" id="{F9C3B6F9-3D4C-8AF6-D4CB-FB41D9E49E7E}"/>
                </a:ext>
              </a:extLst>
            </p:cNvPr>
            <p:cNvSpPr/>
            <p:nvPr/>
          </p:nvSpPr>
          <p:spPr>
            <a:xfrm>
              <a:off x="5707398" y="3246064"/>
              <a:ext cx="156034" cy="228391"/>
            </a:xfrm>
            <a:custGeom>
              <a:avLst/>
              <a:gdLst/>
              <a:ahLst/>
              <a:cxnLst/>
              <a:rect l="l" t="t" r="r" b="b"/>
              <a:pathLst>
                <a:path w="1654" h="2421" extrusionOk="0">
                  <a:moveTo>
                    <a:pt x="1478" y="0"/>
                  </a:moveTo>
                  <a:cubicBezTo>
                    <a:pt x="1214" y="32"/>
                    <a:pt x="950" y="148"/>
                    <a:pt x="718" y="324"/>
                  </a:cubicBezTo>
                  <a:cubicBezTo>
                    <a:pt x="598" y="398"/>
                    <a:pt x="482" y="500"/>
                    <a:pt x="380" y="616"/>
                  </a:cubicBezTo>
                  <a:cubicBezTo>
                    <a:pt x="292" y="721"/>
                    <a:pt x="204" y="851"/>
                    <a:pt x="144" y="967"/>
                  </a:cubicBezTo>
                  <a:cubicBezTo>
                    <a:pt x="88" y="1101"/>
                    <a:pt x="42" y="1231"/>
                    <a:pt x="28" y="1365"/>
                  </a:cubicBezTo>
                  <a:cubicBezTo>
                    <a:pt x="0" y="1495"/>
                    <a:pt x="14" y="1643"/>
                    <a:pt x="56" y="1776"/>
                  </a:cubicBezTo>
                  <a:cubicBezTo>
                    <a:pt x="88" y="1907"/>
                    <a:pt x="158" y="2040"/>
                    <a:pt x="278" y="2170"/>
                  </a:cubicBezTo>
                  <a:cubicBezTo>
                    <a:pt x="334" y="2230"/>
                    <a:pt x="394" y="2286"/>
                    <a:pt x="454" y="2332"/>
                  </a:cubicBezTo>
                  <a:cubicBezTo>
                    <a:pt x="510" y="2360"/>
                    <a:pt x="584" y="2392"/>
                    <a:pt x="644" y="2406"/>
                  </a:cubicBezTo>
                  <a:cubicBezTo>
                    <a:pt x="686" y="2420"/>
                    <a:pt x="718" y="2420"/>
                    <a:pt x="760" y="2420"/>
                  </a:cubicBezTo>
                  <a:cubicBezTo>
                    <a:pt x="820" y="2420"/>
                    <a:pt x="880" y="2406"/>
                    <a:pt x="950" y="2392"/>
                  </a:cubicBezTo>
                  <a:cubicBezTo>
                    <a:pt x="996" y="2374"/>
                    <a:pt x="1038" y="2360"/>
                    <a:pt x="1098" y="2332"/>
                  </a:cubicBezTo>
                  <a:cubicBezTo>
                    <a:pt x="1143" y="2304"/>
                    <a:pt x="1186" y="2272"/>
                    <a:pt x="1231" y="2230"/>
                  </a:cubicBezTo>
                  <a:cubicBezTo>
                    <a:pt x="1319" y="2170"/>
                    <a:pt x="1390" y="2082"/>
                    <a:pt x="1463" y="1980"/>
                  </a:cubicBezTo>
                  <a:cubicBezTo>
                    <a:pt x="1537" y="1892"/>
                    <a:pt x="1597" y="1790"/>
                    <a:pt x="1653" y="1671"/>
                  </a:cubicBezTo>
                  <a:lnTo>
                    <a:pt x="1653" y="1643"/>
                  </a:lnTo>
                  <a:lnTo>
                    <a:pt x="1653" y="1615"/>
                  </a:lnTo>
                  <a:cubicBezTo>
                    <a:pt x="1639" y="1555"/>
                    <a:pt x="1625" y="1495"/>
                    <a:pt x="1611" y="1425"/>
                  </a:cubicBezTo>
                  <a:cubicBezTo>
                    <a:pt x="1611" y="1393"/>
                    <a:pt x="1597" y="1351"/>
                    <a:pt x="1583" y="1305"/>
                  </a:cubicBezTo>
                  <a:cubicBezTo>
                    <a:pt x="1551" y="1161"/>
                    <a:pt x="1523" y="999"/>
                    <a:pt x="1509" y="837"/>
                  </a:cubicBezTo>
                  <a:cubicBezTo>
                    <a:pt x="1478" y="573"/>
                    <a:pt x="1478" y="296"/>
                    <a:pt x="1509" y="18"/>
                  </a:cubicBezTo>
                  <a:cubicBezTo>
                    <a:pt x="1509" y="18"/>
                    <a:pt x="1495" y="0"/>
                    <a:pt x="1478" y="0"/>
                  </a:cubicBez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4" name="Google Shape;7700;p83">
              <a:extLst>
                <a:ext uri="{FF2B5EF4-FFF2-40B4-BE49-F238E27FC236}">
                  <a16:creationId xmlns:a16="http://schemas.microsoft.com/office/drawing/2014/main" id="{632723EF-4A5F-CDEA-0286-BCDB8EB62DD4}"/>
                </a:ext>
              </a:extLst>
            </p:cNvPr>
            <p:cNvSpPr/>
            <p:nvPr/>
          </p:nvSpPr>
          <p:spPr>
            <a:xfrm>
              <a:off x="5853715" y="3258611"/>
              <a:ext cx="94" cy="16698"/>
            </a:xfrm>
            <a:custGeom>
              <a:avLst/>
              <a:gdLst/>
              <a:ahLst/>
              <a:cxnLst/>
              <a:rect l="l" t="t" r="r" b="b"/>
              <a:pathLst>
                <a:path w="1" h="177" extrusionOk="0">
                  <a:moveTo>
                    <a:pt x="0" y="131"/>
                  </a:moveTo>
                  <a:lnTo>
                    <a:pt x="0" y="177"/>
                  </a:lnTo>
                  <a:lnTo>
                    <a:pt x="0" y="1"/>
                  </a:ln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5" name="Google Shape;7701;p83">
              <a:extLst>
                <a:ext uri="{FF2B5EF4-FFF2-40B4-BE49-F238E27FC236}">
                  <a16:creationId xmlns:a16="http://schemas.microsoft.com/office/drawing/2014/main" id="{6F30C544-7302-1F1F-4357-1810DBCD56F4}"/>
                </a:ext>
              </a:extLst>
            </p:cNvPr>
            <p:cNvSpPr/>
            <p:nvPr/>
          </p:nvSpPr>
          <p:spPr>
            <a:xfrm>
              <a:off x="5853715" y="3258611"/>
              <a:ext cx="94" cy="16698"/>
            </a:xfrm>
            <a:custGeom>
              <a:avLst/>
              <a:gdLst/>
              <a:ahLst/>
              <a:cxnLst/>
              <a:rect l="l" t="t" r="r" b="b"/>
              <a:pathLst>
                <a:path w="1" h="177" extrusionOk="0">
                  <a:moveTo>
                    <a:pt x="0" y="131"/>
                  </a:moveTo>
                  <a:lnTo>
                    <a:pt x="0" y="177"/>
                  </a:lnTo>
                  <a:lnTo>
                    <a:pt x="0" y="1"/>
                  </a:lnTo>
                  <a:close/>
                </a:path>
              </a:pathLst>
            </a:custGeom>
            <a:solidFill>
              <a:srgbClr val="47A8A8"/>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6" name="Google Shape;7702;p83">
              <a:extLst>
                <a:ext uri="{FF2B5EF4-FFF2-40B4-BE49-F238E27FC236}">
                  <a16:creationId xmlns:a16="http://schemas.microsoft.com/office/drawing/2014/main" id="{AA88E3C7-093D-6A95-7619-6EA5CEA7AEB0}"/>
                </a:ext>
              </a:extLst>
            </p:cNvPr>
            <p:cNvSpPr/>
            <p:nvPr/>
          </p:nvSpPr>
          <p:spPr>
            <a:xfrm>
              <a:off x="5852395" y="3257290"/>
              <a:ext cx="8396" cy="34622"/>
            </a:xfrm>
            <a:custGeom>
              <a:avLst/>
              <a:gdLst/>
              <a:ahLst/>
              <a:cxnLst/>
              <a:rect l="l" t="t" r="r" b="b"/>
              <a:pathLst>
                <a:path w="89" h="367" extrusionOk="0">
                  <a:moveTo>
                    <a:pt x="46" y="1"/>
                  </a:moveTo>
                  <a:cubicBezTo>
                    <a:pt x="28" y="1"/>
                    <a:pt x="28" y="1"/>
                    <a:pt x="14" y="15"/>
                  </a:cubicBezTo>
                  <a:lnTo>
                    <a:pt x="0" y="29"/>
                  </a:lnTo>
                  <a:lnTo>
                    <a:pt x="0" y="177"/>
                  </a:lnTo>
                  <a:cubicBezTo>
                    <a:pt x="0" y="233"/>
                    <a:pt x="0" y="279"/>
                    <a:pt x="14" y="338"/>
                  </a:cubicBezTo>
                  <a:cubicBezTo>
                    <a:pt x="14" y="352"/>
                    <a:pt x="14" y="352"/>
                    <a:pt x="28" y="352"/>
                  </a:cubicBezTo>
                  <a:cubicBezTo>
                    <a:pt x="28" y="366"/>
                    <a:pt x="46" y="366"/>
                    <a:pt x="60" y="366"/>
                  </a:cubicBezTo>
                  <a:cubicBezTo>
                    <a:pt x="60" y="352"/>
                    <a:pt x="74" y="352"/>
                    <a:pt x="74" y="352"/>
                  </a:cubicBezTo>
                  <a:cubicBezTo>
                    <a:pt x="74" y="338"/>
                    <a:pt x="88" y="321"/>
                    <a:pt x="74" y="321"/>
                  </a:cubicBezTo>
                  <a:lnTo>
                    <a:pt x="74" y="279"/>
                  </a:lnTo>
                  <a:cubicBezTo>
                    <a:pt x="60" y="191"/>
                    <a:pt x="60" y="117"/>
                    <a:pt x="74" y="29"/>
                  </a:cubicBezTo>
                  <a:cubicBezTo>
                    <a:pt x="74" y="29"/>
                    <a:pt x="74" y="15"/>
                    <a:pt x="60" y="15"/>
                  </a:cubicBezTo>
                  <a:cubicBezTo>
                    <a:pt x="60" y="1"/>
                    <a:pt x="46" y="1"/>
                    <a:pt x="46" y="1"/>
                  </a:cubicBezTo>
                  <a:close/>
                </a:path>
              </a:pathLst>
            </a:custGeom>
            <a:solidFill>
              <a:srgbClr val="89514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7" name="Google Shape;7703;p83">
              <a:extLst>
                <a:ext uri="{FF2B5EF4-FFF2-40B4-BE49-F238E27FC236}">
                  <a16:creationId xmlns:a16="http://schemas.microsoft.com/office/drawing/2014/main" id="{DC811239-F11B-A9DB-1AB4-4C4D2A4CCC9A}"/>
                </a:ext>
              </a:extLst>
            </p:cNvPr>
            <p:cNvSpPr/>
            <p:nvPr/>
          </p:nvSpPr>
          <p:spPr>
            <a:xfrm>
              <a:off x="5846734" y="2693152"/>
              <a:ext cx="119243" cy="156412"/>
            </a:xfrm>
            <a:custGeom>
              <a:avLst/>
              <a:gdLst/>
              <a:ahLst/>
              <a:cxnLst/>
              <a:rect l="l" t="t" r="r" b="b"/>
              <a:pathLst>
                <a:path w="1264" h="1658" extrusionOk="0">
                  <a:moveTo>
                    <a:pt x="676" y="1"/>
                  </a:moveTo>
                  <a:cubicBezTo>
                    <a:pt x="634" y="1"/>
                    <a:pt x="588" y="1"/>
                    <a:pt x="528" y="15"/>
                  </a:cubicBezTo>
                  <a:cubicBezTo>
                    <a:pt x="486" y="29"/>
                    <a:pt x="412" y="43"/>
                    <a:pt x="352" y="75"/>
                  </a:cubicBezTo>
                  <a:cubicBezTo>
                    <a:pt x="310" y="103"/>
                    <a:pt x="250" y="145"/>
                    <a:pt x="208" y="191"/>
                  </a:cubicBezTo>
                  <a:cubicBezTo>
                    <a:pt x="162" y="251"/>
                    <a:pt x="120" y="293"/>
                    <a:pt x="88" y="367"/>
                  </a:cubicBezTo>
                  <a:cubicBezTo>
                    <a:pt x="60" y="426"/>
                    <a:pt x="32" y="497"/>
                    <a:pt x="18" y="585"/>
                  </a:cubicBezTo>
                  <a:cubicBezTo>
                    <a:pt x="1" y="690"/>
                    <a:pt x="1" y="792"/>
                    <a:pt x="18" y="894"/>
                  </a:cubicBezTo>
                  <a:cubicBezTo>
                    <a:pt x="46" y="982"/>
                    <a:pt x="74" y="1084"/>
                    <a:pt x="134" y="1186"/>
                  </a:cubicBezTo>
                  <a:cubicBezTo>
                    <a:pt x="176" y="1274"/>
                    <a:pt x="236" y="1348"/>
                    <a:pt x="310" y="1436"/>
                  </a:cubicBezTo>
                  <a:cubicBezTo>
                    <a:pt x="370" y="1510"/>
                    <a:pt x="440" y="1584"/>
                    <a:pt x="528" y="1658"/>
                  </a:cubicBezTo>
                  <a:lnTo>
                    <a:pt x="574" y="1658"/>
                  </a:lnTo>
                  <a:cubicBezTo>
                    <a:pt x="588" y="1658"/>
                    <a:pt x="588" y="1640"/>
                    <a:pt x="602" y="1626"/>
                  </a:cubicBezTo>
                  <a:lnTo>
                    <a:pt x="602" y="1598"/>
                  </a:lnTo>
                  <a:cubicBezTo>
                    <a:pt x="824" y="1538"/>
                    <a:pt x="1028" y="1362"/>
                    <a:pt x="1144" y="1098"/>
                  </a:cubicBezTo>
                  <a:cubicBezTo>
                    <a:pt x="1204" y="968"/>
                    <a:pt x="1249" y="835"/>
                    <a:pt x="1249" y="704"/>
                  </a:cubicBezTo>
                  <a:cubicBezTo>
                    <a:pt x="1263" y="645"/>
                    <a:pt x="1249" y="585"/>
                    <a:pt x="1249" y="514"/>
                  </a:cubicBezTo>
                  <a:cubicBezTo>
                    <a:pt x="1232" y="455"/>
                    <a:pt x="1218" y="395"/>
                    <a:pt x="1189" y="339"/>
                  </a:cubicBezTo>
                  <a:cubicBezTo>
                    <a:pt x="1161" y="279"/>
                    <a:pt x="1116" y="219"/>
                    <a:pt x="1073" y="163"/>
                  </a:cubicBezTo>
                  <a:cubicBezTo>
                    <a:pt x="1028" y="117"/>
                    <a:pt x="968" y="75"/>
                    <a:pt x="912" y="43"/>
                  </a:cubicBezTo>
                  <a:cubicBezTo>
                    <a:pt x="852" y="15"/>
                    <a:pt x="792" y="1"/>
                    <a:pt x="722" y="1"/>
                  </a:cubicBez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8" name="Google Shape;7704;p83">
              <a:extLst>
                <a:ext uri="{FF2B5EF4-FFF2-40B4-BE49-F238E27FC236}">
                  <a16:creationId xmlns:a16="http://schemas.microsoft.com/office/drawing/2014/main" id="{EEC5B42F-7FAA-B4CC-8E44-E3764858E8C4}"/>
                </a:ext>
              </a:extLst>
            </p:cNvPr>
            <p:cNvSpPr/>
            <p:nvPr/>
          </p:nvSpPr>
          <p:spPr>
            <a:xfrm>
              <a:off x="5882866" y="2716736"/>
              <a:ext cx="59527" cy="53867"/>
            </a:xfrm>
            <a:custGeom>
              <a:avLst/>
              <a:gdLst/>
              <a:ahLst/>
              <a:cxnLst/>
              <a:rect l="l" t="t" r="r" b="b"/>
              <a:pathLst>
                <a:path w="631" h="571" extrusionOk="0">
                  <a:moveTo>
                    <a:pt x="43" y="1"/>
                  </a:moveTo>
                  <a:cubicBezTo>
                    <a:pt x="15" y="1"/>
                    <a:pt x="1" y="1"/>
                    <a:pt x="1" y="29"/>
                  </a:cubicBezTo>
                  <a:cubicBezTo>
                    <a:pt x="1" y="43"/>
                    <a:pt x="15" y="57"/>
                    <a:pt x="29" y="57"/>
                  </a:cubicBezTo>
                  <a:cubicBezTo>
                    <a:pt x="43" y="57"/>
                    <a:pt x="75" y="57"/>
                    <a:pt x="89" y="71"/>
                  </a:cubicBezTo>
                  <a:cubicBezTo>
                    <a:pt x="117" y="71"/>
                    <a:pt x="145" y="89"/>
                    <a:pt x="191" y="103"/>
                  </a:cubicBezTo>
                  <a:cubicBezTo>
                    <a:pt x="219" y="131"/>
                    <a:pt x="251" y="145"/>
                    <a:pt x="279" y="176"/>
                  </a:cubicBezTo>
                  <a:cubicBezTo>
                    <a:pt x="321" y="219"/>
                    <a:pt x="367" y="264"/>
                    <a:pt x="395" y="321"/>
                  </a:cubicBezTo>
                  <a:cubicBezTo>
                    <a:pt x="441" y="380"/>
                    <a:pt x="469" y="454"/>
                    <a:pt x="497" y="528"/>
                  </a:cubicBezTo>
                  <a:cubicBezTo>
                    <a:pt x="514" y="542"/>
                    <a:pt x="529" y="556"/>
                    <a:pt x="543" y="570"/>
                  </a:cubicBezTo>
                  <a:cubicBezTo>
                    <a:pt x="557" y="570"/>
                    <a:pt x="571" y="570"/>
                    <a:pt x="585" y="556"/>
                  </a:cubicBezTo>
                  <a:cubicBezTo>
                    <a:pt x="602" y="556"/>
                    <a:pt x="616" y="542"/>
                    <a:pt x="616" y="528"/>
                  </a:cubicBezTo>
                  <a:cubicBezTo>
                    <a:pt x="631" y="511"/>
                    <a:pt x="631" y="497"/>
                    <a:pt x="616" y="468"/>
                  </a:cubicBezTo>
                  <a:cubicBezTo>
                    <a:pt x="602" y="409"/>
                    <a:pt x="571" y="352"/>
                    <a:pt x="529" y="307"/>
                  </a:cubicBezTo>
                  <a:cubicBezTo>
                    <a:pt x="497" y="247"/>
                    <a:pt x="441" y="191"/>
                    <a:pt x="395" y="145"/>
                  </a:cubicBezTo>
                  <a:cubicBezTo>
                    <a:pt x="293" y="57"/>
                    <a:pt x="177" y="1"/>
                    <a:pt x="43" y="1"/>
                  </a:cubicBezTo>
                  <a:close/>
                </a:path>
              </a:pathLst>
            </a:custGeom>
            <a:solidFill>
              <a:srgbClr val="673D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89" name="Google Shape;7705;p83">
              <a:extLst>
                <a:ext uri="{FF2B5EF4-FFF2-40B4-BE49-F238E27FC236}">
                  <a16:creationId xmlns:a16="http://schemas.microsoft.com/office/drawing/2014/main" id="{79C3B05E-B95E-2850-BDA8-1F2BD3B6A64E}"/>
                </a:ext>
              </a:extLst>
            </p:cNvPr>
            <p:cNvSpPr/>
            <p:nvPr/>
          </p:nvSpPr>
          <p:spPr>
            <a:xfrm>
              <a:off x="5888243" y="2419384"/>
              <a:ext cx="720455" cy="660834"/>
            </a:xfrm>
            <a:custGeom>
              <a:avLst/>
              <a:gdLst/>
              <a:ahLst/>
              <a:cxnLst/>
              <a:rect l="l" t="t" r="r" b="b"/>
              <a:pathLst>
                <a:path w="7637" h="7005" extrusionOk="0">
                  <a:moveTo>
                    <a:pt x="2800" y="1"/>
                  </a:moveTo>
                  <a:cubicBezTo>
                    <a:pt x="2582" y="1"/>
                    <a:pt x="2406" y="1"/>
                    <a:pt x="2230" y="15"/>
                  </a:cubicBezTo>
                  <a:lnTo>
                    <a:pt x="2199" y="15"/>
                  </a:lnTo>
                  <a:cubicBezTo>
                    <a:pt x="1791" y="43"/>
                    <a:pt x="1467" y="103"/>
                    <a:pt x="1189" y="191"/>
                  </a:cubicBezTo>
                  <a:cubicBezTo>
                    <a:pt x="1203" y="177"/>
                    <a:pt x="1203" y="163"/>
                    <a:pt x="1203" y="145"/>
                  </a:cubicBezTo>
                  <a:cubicBezTo>
                    <a:pt x="1203" y="131"/>
                    <a:pt x="1203" y="117"/>
                    <a:pt x="1189" y="117"/>
                  </a:cubicBezTo>
                  <a:cubicBezTo>
                    <a:pt x="1175" y="103"/>
                    <a:pt x="1175" y="103"/>
                    <a:pt x="1161" y="103"/>
                  </a:cubicBezTo>
                  <a:cubicBezTo>
                    <a:pt x="1143" y="103"/>
                    <a:pt x="1129" y="103"/>
                    <a:pt x="1115" y="117"/>
                  </a:cubicBezTo>
                  <a:cubicBezTo>
                    <a:pt x="925" y="339"/>
                    <a:pt x="764" y="571"/>
                    <a:pt x="662" y="835"/>
                  </a:cubicBezTo>
                  <a:cubicBezTo>
                    <a:pt x="588" y="996"/>
                    <a:pt x="545" y="1158"/>
                    <a:pt x="500" y="1334"/>
                  </a:cubicBezTo>
                  <a:cubicBezTo>
                    <a:pt x="472" y="1496"/>
                    <a:pt x="440" y="1672"/>
                    <a:pt x="426" y="1862"/>
                  </a:cubicBezTo>
                  <a:cubicBezTo>
                    <a:pt x="412" y="2023"/>
                    <a:pt x="412" y="2199"/>
                    <a:pt x="398" y="2389"/>
                  </a:cubicBezTo>
                  <a:lnTo>
                    <a:pt x="398" y="2667"/>
                  </a:lnTo>
                  <a:lnTo>
                    <a:pt x="398" y="2695"/>
                  </a:lnTo>
                  <a:lnTo>
                    <a:pt x="398" y="2931"/>
                  </a:lnTo>
                  <a:cubicBezTo>
                    <a:pt x="370" y="3241"/>
                    <a:pt x="282" y="3518"/>
                    <a:pt x="208" y="3810"/>
                  </a:cubicBezTo>
                  <a:lnTo>
                    <a:pt x="162" y="3926"/>
                  </a:lnTo>
                  <a:cubicBezTo>
                    <a:pt x="106" y="4120"/>
                    <a:pt x="60" y="4278"/>
                    <a:pt x="32" y="4440"/>
                  </a:cubicBezTo>
                  <a:cubicBezTo>
                    <a:pt x="0" y="4630"/>
                    <a:pt x="0" y="4792"/>
                    <a:pt x="18" y="4940"/>
                  </a:cubicBezTo>
                  <a:cubicBezTo>
                    <a:pt x="18" y="5027"/>
                    <a:pt x="32" y="5115"/>
                    <a:pt x="60" y="5203"/>
                  </a:cubicBezTo>
                  <a:cubicBezTo>
                    <a:pt x="74" y="5291"/>
                    <a:pt x="120" y="5379"/>
                    <a:pt x="162" y="5453"/>
                  </a:cubicBezTo>
                  <a:cubicBezTo>
                    <a:pt x="194" y="5527"/>
                    <a:pt x="236" y="5597"/>
                    <a:pt x="296" y="5685"/>
                  </a:cubicBezTo>
                  <a:cubicBezTo>
                    <a:pt x="338" y="5745"/>
                    <a:pt x="384" y="5819"/>
                    <a:pt x="440" y="5879"/>
                  </a:cubicBezTo>
                  <a:cubicBezTo>
                    <a:pt x="545" y="6009"/>
                    <a:pt x="662" y="6111"/>
                    <a:pt x="778" y="6213"/>
                  </a:cubicBezTo>
                  <a:cubicBezTo>
                    <a:pt x="897" y="6318"/>
                    <a:pt x="1027" y="6406"/>
                    <a:pt x="1161" y="6494"/>
                  </a:cubicBezTo>
                  <a:cubicBezTo>
                    <a:pt x="1425" y="6638"/>
                    <a:pt x="1731" y="6772"/>
                    <a:pt x="2054" y="6846"/>
                  </a:cubicBezTo>
                  <a:cubicBezTo>
                    <a:pt x="2434" y="6948"/>
                    <a:pt x="2860" y="7004"/>
                    <a:pt x="3300" y="7004"/>
                  </a:cubicBezTo>
                  <a:cubicBezTo>
                    <a:pt x="3504" y="7004"/>
                    <a:pt x="3739" y="6990"/>
                    <a:pt x="3957" y="6962"/>
                  </a:cubicBezTo>
                  <a:cubicBezTo>
                    <a:pt x="4151" y="6948"/>
                    <a:pt x="4309" y="6916"/>
                    <a:pt x="4457" y="6888"/>
                  </a:cubicBezTo>
                  <a:cubicBezTo>
                    <a:pt x="4647" y="6846"/>
                    <a:pt x="4809" y="6800"/>
                    <a:pt x="4956" y="6740"/>
                  </a:cubicBezTo>
                  <a:cubicBezTo>
                    <a:pt x="5132" y="6684"/>
                    <a:pt x="5276" y="6610"/>
                    <a:pt x="5410" y="6522"/>
                  </a:cubicBezTo>
                  <a:cubicBezTo>
                    <a:pt x="5526" y="6434"/>
                    <a:pt x="5646" y="6332"/>
                    <a:pt x="5748" y="6230"/>
                  </a:cubicBezTo>
                  <a:cubicBezTo>
                    <a:pt x="5790" y="6273"/>
                    <a:pt x="5850" y="6301"/>
                    <a:pt x="5892" y="6332"/>
                  </a:cubicBezTo>
                  <a:cubicBezTo>
                    <a:pt x="5966" y="6361"/>
                    <a:pt x="6040" y="6389"/>
                    <a:pt x="6100" y="6406"/>
                  </a:cubicBezTo>
                  <a:cubicBezTo>
                    <a:pt x="6202" y="6434"/>
                    <a:pt x="6304" y="6434"/>
                    <a:pt x="6406" y="6434"/>
                  </a:cubicBezTo>
                  <a:lnTo>
                    <a:pt x="6539" y="6434"/>
                  </a:lnTo>
                  <a:cubicBezTo>
                    <a:pt x="6701" y="6420"/>
                    <a:pt x="6845" y="6375"/>
                    <a:pt x="6993" y="6301"/>
                  </a:cubicBezTo>
                  <a:cubicBezTo>
                    <a:pt x="7067" y="6273"/>
                    <a:pt x="7123" y="6230"/>
                    <a:pt x="7183" y="6185"/>
                  </a:cubicBezTo>
                  <a:cubicBezTo>
                    <a:pt x="7257" y="6142"/>
                    <a:pt x="7299" y="6097"/>
                    <a:pt x="7345" y="6037"/>
                  </a:cubicBezTo>
                  <a:cubicBezTo>
                    <a:pt x="7419" y="5949"/>
                    <a:pt x="7493" y="5861"/>
                    <a:pt x="7535" y="5745"/>
                  </a:cubicBezTo>
                  <a:cubicBezTo>
                    <a:pt x="7580" y="5629"/>
                    <a:pt x="7609" y="5509"/>
                    <a:pt x="7623" y="5407"/>
                  </a:cubicBezTo>
                  <a:cubicBezTo>
                    <a:pt x="7637" y="5277"/>
                    <a:pt x="7637" y="5158"/>
                    <a:pt x="7609" y="5056"/>
                  </a:cubicBezTo>
                  <a:cubicBezTo>
                    <a:pt x="7580" y="4954"/>
                    <a:pt x="7521" y="4852"/>
                    <a:pt x="7433" y="4778"/>
                  </a:cubicBezTo>
                  <a:cubicBezTo>
                    <a:pt x="7387" y="4735"/>
                    <a:pt x="7345" y="4704"/>
                    <a:pt x="7285" y="4676"/>
                  </a:cubicBezTo>
                  <a:cubicBezTo>
                    <a:pt x="7229" y="4648"/>
                    <a:pt x="7169" y="4630"/>
                    <a:pt x="7095" y="4616"/>
                  </a:cubicBezTo>
                  <a:lnTo>
                    <a:pt x="6965" y="4616"/>
                  </a:lnTo>
                  <a:cubicBezTo>
                    <a:pt x="6919" y="4616"/>
                    <a:pt x="6877" y="4630"/>
                    <a:pt x="6831" y="4648"/>
                  </a:cubicBezTo>
                  <a:cubicBezTo>
                    <a:pt x="6891" y="4528"/>
                    <a:pt x="6933" y="4426"/>
                    <a:pt x="6993" y="4324"/>
                  </a:cubicBezTo>
                  <a:cubicBezTo>
                    <a:pt x="7053" y="4162"/>
                    <a:pt x="7109" y="4000"/>
                    <a:pt x="7155" y="3839"/>
                  </a:cubicBezTo>
                  <a:cubicBezTo>
                    <a:pt x="7197" y="3663"/>
                    <a:pt x="7229" y="3504"/>
                    <a:pt x="7257" y="3328"/>
                  </a:cubicBezTo>
                  <a:cubicBezTo>
                    <a:pt x="7271" y="3153"/>
                    <a:pt x="7285" y="2991"/>
                    <a:pt x="7285" y="2829"/>
                  </a:cubicBezTo>
                  <a:cubicBezTo>
                    <a:pt x="7285" y="2667"/>
                    <a:pt x="7271" y="2519"/>
                    <a:pt x="7243" y="2389"/>
                  </a:cubicBezTo>
                  <a:cubicBezTo>
                    <a:pt x="7211" y="2273"/>
                    <a:pt x="7183" y="2154"/>
                    <a:pt x="7123" y="2052"/>
                  </a:cubicBezTo>
                  <a:cubicBezTo>
                    <a:pt x="6947" y="1640"/>
                    <a:pt x="6627" y="1274"/>
                    <a:pt x="6142" y="954"/>
                  </a:cubicBezTo>
                  <a:cubicBezTo>
                    <a:pt x="5938" y="806"/>
                    <a:pt x="5702" y="690"/>
                    <a:pt x="5438" y="571"/>
                  </a:cubicBezTo>
                  <a:cubicBezTo>
                    <a:pt x="5206" y="455"/>
                    <a:pt x="4942" y="367"/>
                    <a:pt x="4661" y="279"/>
                  </a:cubicBezTo>
                  <a:cubicBezTo>
                    <a:pt x="4415" y="205"/>
                    <a:pt x="4151" y="145"/>
                    <a:pt x="3887" y="103"/>
                  </a:cubicBezTo>
                  <a:cubicBezTo>
                    <a:pt x="3623" y="57"/>
                    <a:pt x="3374" y="29"/>
                    <a:pt x="3138" y="15"/>
                  </a:cubicBezTo>
                  <a:cubicBezTo>
                    <a:pt x="3036" y="1"/>
                    <a:pt x="2934" y="1"/>
                    <a:pt x="2846" y="1"/>
                  </a:cubicBezTo>
                  <a:close/>
                </a:path>
              </a:pathLst>
            </a:custGeom>
            <a:solidFill>
              <a:srgbClr val="895144"/>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0" name="Google Shape;7706;p83">
              <a:extLst>
                <a:ext uri="{FF2B5EF4-FFF2-40B4-BE49-F238E27FC236}">
                  <a16:creationId xmlns:a16="http://schemas.microsoft.com/office/drawing/2014/main" id="{ECFF95D1-B390-BD51-F23F-E7F2A52789FB}"/>
                </a:ext>
              </a:extLst>
            </p:cNvPr>
            <p:cNvSpPr/>
            <p:nvPr/>
          </p:nvSpPr>
          <p:spPr>
            <a:xfrm>
              <a:off x="5950600" y="2419384"/>
              <a:ext cx="624892" cy="423198"/>
            </a:xfrm>
            <a:custGeom>
              <a:avLst/>
              <a:gdLst/>
              <a:ahLst/>
              <a:cxnLst/>
              <a:rect l="l" t="t" r="r" b="b"/>
              <a:pathLst>
                <a:path w="6624" h="4486" extrusionOk="0">
                  <a:moveTo>
                    <a:pt x="2139" y="1"/>
                  </a:moveTo>
                  <a:cubicBezTo>
                    <a:pt x="1921" y="1"/>
                    <a:pt x="1745" y="1"/>
                    <a:pt x="1569" y="15"/>
                  </a:cubicBezTo>
                  <a:lnTo>
                    <a:pt x="1538" y="15"/>
                  </a:lnTo>
                  <a:cubicBezTo>
                    <a:pt x="1130" y="43"/>
                    <a:pt x="806" y="103"/>
                    <a:pt x="528" y="191"/>
                  </a:cubicBezTo>
                  <a:cubicBezTo>
                    <a:pt x="542" y="177"/>
                    <a:pt x="542" y="163"/>
                    <a:pt x="542" y="145"/>
                  </a:cubicBezTo>
                  <a:cubicBezTo>
                    <a:pt x="542" y="131"/>
                    <a:pt x="542" y="117"/>
                    <a:pt x="528" y="117"/>
                  </a:cubicBezTo>
                  <a:cubicBezTo>
                    <a:pt x="514" y="103"/>
                    <a:pt x="514" y="103"/>
                    <a:pt x="500" y="103"/>
                  </a:cubicBezTo>
                  <a:cubicBezTo>
                    <a:pt x="482" y="103"/>
                    <a:pt x="468" y="103"/>
                    <a:pt x="454" y="117"/>
                  </a:cubicBezTo>
                  <a:cubicBezTo>
                    <a:pt x="264" y="339"/>
                    <a:pt x="103" y="571"/>
                    <a:pt x="1" y="835"/>
                  </a:cubicBezTo>
                  <a:cubicBezTo>
                    <a:pt x="60" y="894"/>
                    <a:pt x="131" y="954"/>
                    <a:pt x="219" y="1010"/>
                  </a:cubicBezTo>
                  <a:cubicBezTo>
                    <a:pt x="292" y="1070"/>
                    <a:pt x="380" y="1112"/>
                    <a:pt x="482" y="1158"/>
                  </a:cubicBezTo>
                  <a:lnTo>
                    <a:pt x="468" y="1158"/>
                  </a:lnTo>
                  <a:cubicBezTo>
                    <a:pt x="690" y="1274"/>
                    <a:pt x="908" y="1348"/>
                    <a:pt x="1144" y="1394"/>
                  </a:cubicBezTo>
                  <a:cubicBezTo>
                    <a:pt x="1324" y="1437"/>
                    <a:pt x="1502" y="1455"/>
                    <a:pt x="1681" y="1455"/>
                  </a:cubicBezTo>
                  <a:cubicBezTo>
                    <a:pt x="1736" y="1455"/>
                    <a:pt x="1792" y="1453"/>
                    <a:pt x="1847" y="1450"/>
                  </a:cubicBezTo>
                  <a:cubicBezTo>
                    <a:pt x="1949" y="1450"/>
                    <a:pt x="2051" y="1436"/>
                    <a:pt x="2139" y="1422"/>
                  </a:cubicBezTo>
                  <a:cubicBezTo>
                    <a:pt x="2241" y="1394"/>
                    <a:pt x="2329" y="1376"/>
                    <a:pt x="2435" y="1348"/>
                  </a:cubicBezTo>
                  <a:cubicBezTo>
                    <a:pt x="2505" y="1320"/>
                    <a:pt x="2593" y="1288"/>
                    <a:pt x="2667" y="1246"/>
                  </a:cubicBezTo>
                  <a:cubicBezTo>
                    <a:pt x="2741" y="1218"/>
                    <a:pt x="2815" y="1172"/>
                    <a:pt x="2888" y="1130"/>
                  </a:cubicBezTo>
                  <a:cubicBezTo>
                    <a:pt x="2945" y="1084"/>
                    <a:pt x="3004" y="1056"/>
                    <a:pt x="3050" y="1010"/>
                  </a:cubicBezTo>
                  <a:cubicBezTo>
                    <a:pt x="3106" y="968"/>
                    <a:pt x="3152" y="908"/>
                    <a:pt x="3194" y="866"/>
                  </a:cubicBezTo>
                  <a:lnTo>
                    <a:pt x="3240" y="866"/>
                  </a:lnTo>
                  <a:lnTo>
                    <a:pt x="3296" y="922"/>
                  </a:lnTo>
                  <a:cubicBezTo>
                    <a:pt x="3328" y="954"/>
                    <a:pt x="3356" y="968"/>
                    <a:pt x="3402" y="996"/>
                  </a:cubicBezTo>
                  <a:cubicBezTo>
                    <a:pt x="3430" y="1010"/>
                    <a:pt x="3458" y="1042"/>
                    <a:pt x="3504" y="1056"/>
                  </a:cubicBezTo>
                  <a:cubicBezTo>
                    <a:pt x="3518" y="1056"/>
                    <a:pt x="3546" y="1070"/>
                    <a:pt x="3578" y="1084"/>
                  </a:cubicBezTo>
                  <a:cubicBezTo>
                    <a:pt x="3606" y="1084"/>
                    <a:pt x="3620" y="1098"/>
                    <a:pt x="3648" y="1098"/>
                  </a:cubicBezTo>
                  <a:cubicBezTo>
                    <a:pt x="3680" y="1112"/>
                    <a:pt x="3694" y="1112"/>
                    <a:pt x="3722" y="1112"/>
                  </a:cubicBezTo>
                  <a:lnTo>
                    <a:pt x="3824" y="1112"/>
                  </a:lnTo>
                  <a:cubicBezTo>
                    <a:pt x="3842" y="1098"/>
                    <a:pt x="3856" y="1098"/>
                    <a:pt x="3870" y="1098"/>
                  </a:cubicBezTo>
                  <a:cubicBezTo>
                    <a:pt x="3898" y="1084"/>
                    <a:pt x="3912" y="1084"/>
                    <a:pt x="3930" y="1070"/>
                  </a:cubicBezTo>
                  <a:cubicBezTo>
                    <a:pt x="3944" y="1070"/>
                    <a:pt x="3958" y="1056"/>
                    <a:pt x="3972" y="1056"/>
                  </a:cubicBezTo>
                  <a:lnTo>
                    <a:pt x="3958" y="1056"/>
                  </a:lnTo>
                  <a:cubicBezTo>
                    <a:pt x="3972" y="1042"/>
                    <a:pt x="3986" y="1042"/>
                    <a:pt x="4000" y="1024"/>
                  </a:cubicBezTo>
                  <a:cubicBezTo>
                    <a:pt x="4009" y="1017"/>
                    <a:pt x="4013" y="1014"/>
                    <a:pt x="4017" y="1014"/>
                  </a:cubicBezTo>
                  <a:cubicBezTo>
                    <a:pt x="4021" y="1014"/>
                    <a:pt x="4025" y="1017"/>
                    <a:pt x="4032" y="1024"/>
                  </a:cubicBezTo>
                  <a:lnTo>
                    <a:pt x="4032" y="1042"/>
                  </a:lnTo>
                  <a:cubicBezTo>
                    <a:pt x="4046" y="1130"/>
                    <a:pt x="4074" y="1218"/>
                    <a:pt x="4088" y="1288"/>
                  </a:cubicBezTo>
                  <a:cubicBezTo>
                    <a:pt x="4134" y="1408"/>
                    <a:pt x="4193" y="1524"/>
                    <a:pt x="4264" y="1626"/>
                  </a:cubicBezTo>
                  <a:cubicBezTo>
                    <a:pt x="4295" y="1686"/>
                    <a:pt x="4338" y="1728"/>
                    <a:pt x="4369" y="1774"/>
                  </a:cubicBezTo>
                  <a:lnTo>
                    <a:pt x="4485" y="1890"/>
                  </a:lnTo>
                  <a:cubicBezTo>
                    <a:pt x="4528" y="1921"/>
                    <a:pt x="4559" y="1950"/>
                    <a:pt x="4601" y="1978"/>
                  </a:cubicBezTo>
                  <a:cubicBezTo>
                    <a:pt x="4633" y="1992"/>
                    <a:pt x="4675" y="2023"/>
                    <a:pt x="4721" y="2038"/>
                  </a:cubicBezTo>
                  <a:cubicBezTo>
                    <a:pt x="4749" y="2052"/>
                    <a:pt x="4777" y="2066"/>
                    <a:pt x="4823" y="2080"/>
                  </a:cubicBezTo>
                  <a:cubicBezTo>
                    <a:pt x="4851" y="2097"/>
                    <a:pt x="4897" y="2097"/>
                    <a:pt x="4925" y="2111"/>
                  </a:cubicBezTo>
                  <a:cubicBezTo>
                    <a:pt x="4953" y="2111"/>
                    <a:pt x="4985" y="2125"/>
                    <a:pt x="5027" y="2125"/>
                  </a:cubicBezTo>
                  <a:lnTo>
                    <a:pt x="5129" y="2125"/>
                  </a:lnTo>
                  <a:lnTo>
                    <a:pt x="5143" y="2140"/>
                  </a:lnTo>
                  <a:lnTo>
                    <a:pt x="5129" y="2154"/>
                  </a:lnTo>
                  <a:cubicBezTo>
                    <a:pt x="5101" y="2344"/>
                    <a:pt x="5073" y="2551"/>
                    <a:pt x="5073" y="2741"/>
                  </a:cubicBezTo>
                  <a:cubicBezTo>
                    <a:pt x="5055" y="2843"/>
                    <a:pt x="5055" y="2945"/>
                    <a:pt x="5055" y="3033"/>
                  </a:cubicBezTo>
                  <a:cubicBezTo>
                    <a:pt x="5055" y="3135"/>
                    <a:pt x="5055" y="3223"/>
                    <a:pt x="5073" y="3328"/>
                  </a:cubicBezTo>
                  <a:cubicBezTo>
                    <a:pt x="5087" y="3430"/>
                    <a:pt x="5101" y="3518"/>
                    <a:pt x="5115" y="3620"/>
                  </a:cubicBezTo>
                  <a:cubicBezTo>
                    <a:pt x="5143" y="3708"/>
                    <a:pt x="5175" y="3796"/>
                    <a:pt x="5203" y="3884"/>
                  </a:cubicBezTo>
                  <a:cubicBezTo>
                    <a:pt x="5231" y="3944"/>
                    <a:pt x="5249" y="4000"/>
                    <a:pt x="5277" y="4046"/>
                  </a:cubicBezTo>
                  <a:cubicBezTo>
                    <a:pt x="5305" y="4088"/>
                    <a:pt x="5319" y="4134"/>
                    <a:pt x="5351" y="4162"/>
                  </a:cubicBezTo>
                  <a:cubicBezTo>
                    <a:pt x="5379" y="4190"/>
                    <a:pt x="5393" y="4222"/>
                    <a:pt x="5425" y="4250"/>
                  </a:cubicBezTo>
                  <a:cubicBezTo>
                    <a:pt x="5453" y="4278"/>
                    <a:pt x="5481" y="4310"/>
                    <a:pt x="5512" y="4324"/>
                  </a:cubicBezTo>
                  <a:lnTo>
                    <a:pt x="5495" y="4324"/>
                  </a:lnTo>
                  <a:cubicBezTo>
                    <a:pt x="5527" y="4338"/>
                    <a:pt x="5555" y="4366"/>
                    <a:pt x="5583" y="4384"/>
                  </a:cubicBezTo>
                  <a:cubicBezTo>
                    <a:pt x="5600" y="4398"/>
                    <a:pt x="5629" y="4412"/>
                    <a:pt x="5657" y="4412"/>
                  </a:cubicBezTo>
                  <a:lnTo>
                    <a:pt x="5657" y="4426"/>
                  </a:lnTo>
                  <a:cubicBezTo>
                    <a:pt x="5688" y="4426"/>
                    <a:pt x="5716" y="4440"/>
                    <a:pt x="5745" y="4454"/>
                  </a:cubicBezTo>
                  <a:cubicBezTo>
                    <a:pt x="5776" y="4454"/>
                    <a:pt x="5804" y="4472"/>
                    <a:pt x="5833" y="4472"/>
                  </a:cubicBezTo>
                  <a:cubicBezTo>
                    <a:pt x="5864" y="4472"/>
                    <a:pt x="5892" y="4486"/>
                    <a:pt x="5920" y="4486"/>
                  </a:cubicBezTo>
                  <a:cubicBezTo>
                    <a:pt x="5952" y="4486"/>
                    <a:pt x="5980" y="4486"/>
                    <a:pt x="6008" y="4472"/>
                  </a:cubicBezTo>
                  <a:cubicBezTo>
                    <a:pt x="6054" y="4472"/>
                    <a:pt x="6082" y="4472"/>
                    <a:pt x="6128" y="4454"/>
                  </a:cubicBezTo>
                  <a:cubicBezTo>
                    <a:pt x="6156" y="4440"/>
                    <a:pt x="6198" y="4426"/>
                    <a:pt x="6230" y="4412"/>
                  </a:cubicBezTo>
                  <a:cubicBezTo>
                    <a:pt x="6258" y="4412"/>
                    <a:pt x="6272" y="4398"/>
                    <a:pt x="6304" y="4398"/>
                  </a:cubicBezTo>
                  <a:cubicBezTo>
                    <a:pt x="6304" y="4366"/>
                    <a:pt x="6318" y="4338"/>
                    <a:pt x="6332" y="4324"/>
                  </a:cubicBezTo>
                  <a:cubicBezTo>
                    <a:pt x="6392" y="4162"/>
                    <a:pt x="6448" y="4000"/>
                    <a:pt x="6494" y="3839"/>
                  </a:cubicBezTo>
                  <a:cubicBezTo>
                    <a:pt x="6536" y="3663"/>
                    <a:pt x="6568" y="3504"/>
                    <a:pt x="6596" y="3328"/>
                  </a:cubicBezTo>
                  <a:cubicBezTo>
                    <a:pt x="6624" y="3153"/>
                    <a:pt x="6624" y="2991"/>
                    <a:pt x="6624" y="2829"/>
                  </a:cubicBezTo>
                  <a:cubicBezTo>
                    <a:pt x="6624" y="2667"/>
                    <a:pt x="6610" y="2519"/>
                    <a:pt x="6582" y="2389"/>
                  </a:cubicBezTo>
                  <a:cubicBezTo>
                    <a:pt x="6550" y="2273"/>
                    <a:pt x="6522" y="2154"/>
                    <a:pt x="6462" y="2052"/>
                  </a:cubicBezTo>
                  <a:cubicBezTo>
                    <a:pt x="6286" y="1640"/>
                    <a:pt x="5966" y="1274"/>
                    <a:pt x="5495" y="954"/>
                  </a:cubicBezTo>
                  <a:cubicBezTo>
                    <a:pt x="5277" y="806"/>
                    <a:pt x="5041" y="690"/>
                    <a:pt x="4777" y="571"/>
                  </a:cubicBezTo>
                  <a:cubicBezTo>
                    <a:pt x="4545" y="455"/>
                    <a:pt x="4281" y="367"/>
                    <a:pt x="4000" y="279"/>
                  </a:cubicBezTo>
                  <a:cubicBezTo>
                    <a:pt x="3754" y="205"/>
                    <a:pt x="3490" y="145"/>
                    <a:pt x="3226" y="103"/>
                  </a:cubicBezTo>
                  <a:cubicBezTo>
                    <a:pt x="2962" y="43"/>
                    <a:pt x="2713" y="15"/>
                    <a:pt x="2477" y="1"/>
                  </a:cubicBez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1" name="Google Shape;7707;p83">
              <a:extLst>
                <a:ext uri="{FF2B5EF4-FFF2-40B4-BE49-F238E27FC236}">
                  <a16:creationId xmlns:a16="http://schemas.microsoft.com/office/drawing/2014/main" id="{514E3CC7-D106-D795-1BE7-18F13933A0F1}"/>
                </a:ext>
              </a:extLst>
            </p:cNvPr>
            <p:cNvSpPr/>
            <p:nvPr/>
          </p:nvSpPr>
          <p:spPr>
            <a:xfrm>
              <a:off x="6517381" y="2841167"/>
              <a:ext cx="94" cy="94"/>
            </a:xfrm>
            <a:custGeom>
              <a:avLst/>
              <a:gdLst/>
              <a:ahLst/>
              <a:cxnLst/>
              <a:rect l="l" t="t" r="r" b="b"/>
              <a:pathLst>
                <a:path w="1" h="1" extrusionOk="0">
                  <a:moveTo>
                    <a:pt x="0" y="1"/>
                  </a:move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2" name="Google Shape;7708;p83">
              <a:extLst>
                <a:ext uri="{FF2B5EF4-FFF2-40B4-BE49-F238E27FC236}">
                  <a16:creationId xmlns:a16="http://schemas.microsoft.com/office/drawing/2014/main" id="{40C204F9-48E4-5771-2B58-20EAB511A750}"/>
                </a:ext>
              </a:extLst>
            </p:cNvPr>
            <p:cNvSpPr/>
            <p:nvPr/>
          </p:nvSpPr>
          <p:spPr>
            <a:xfrm>
              <a:off x="6315592" y="2522967"/>
              <a:ext cx="94" cy="94"/>
            </a:xfrm>
            <a:custGeom>
              <a:avLst/>
              <a:gdLst/>
              <a:ahLst/>
              <a:cxnLst/>
              <a:rect l="l" t="t" r="r" b="b"/>
              <a:pathLst>
                <a:path w="1" h="1" extrusionOk="0">
                  <a:moveTo>
                    <a:pt x="1" y="0"/>
                  </a:moveTo>
                  <a:close/>
                </a:path>
              </a:pathLst>
            </a:custGeom>
            <a:solidFill>
              <a:srgbClr val="7D4A3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3" name="Google Shape;7709;p83">
              <a:extLst>
                <a:ext uri="{FF2B5EF4-FFF2-40B4-BE49-F238E27FC236}">
                  <a16:creationId xmlns:a16="http://schemas.microsoft.com/office/drawing/2014/main" id="{3516A146-76A3-043C-03EF-2629946EC48F}"/>
                </a:ext>
              </a:extLst>
            </p:cNvPr>
            <p:cNvSpPr/>
            <p:nvPr/>
          </p:nvSpPr>
          <p:spPr>
            <a:xfrm>
              <a:off x="6474551" y="2890978"/>
              <a:ext cx="66508" cy="84904"/>
            </a:xfrm>
            <a:custGeom>
              <a:avLst/>
              <a:gdLst/>
              <a:ahLst/>
              <a:cxnLst/>
              <a:rect l="l" t="t" r="r" b="b"/>
              <a:pathLst>
                <a:path w="705" h="900" extrusionOk="0">
                  <a:moveTo>
                    <a:pt x="644" y="0"/>
                  </a:moveTo>
                  <a:cubicBezTo>
                    <a:pt x="602" y="0"/>
                    <a:pt x="574" y="43"/>
                    <a:pt x="574" y="71"/>
                  </a:cubicBezTo>
                  <a:lnTo>
                    <a:pt x="574" y="130"/>
                  </a:lnTo>
                  <a:cubicBezTo>
                    <a:pt x="556" y="204"/>
                    <a:pt x="528" y="278"/>
                    <a:pt x="500" y="352"/>
                  </a:cubicBezTo>
                  <a:cubicBezTo>
                    <a:pt x="468" y="422"/>
                    <a:pt x="440" y="496"/>
                    <a:pt x="381" y="556"/>
                  </a:cubicBezTo>
                  <a:cubicBezTo>
                    <a:pt x="338" y="616"/>
                    <a:pt x="293" y="658"/>
                    <a:pt x="250" y="704"/>
                  </a:cubicBezTo>
                  <a:cubicBezTo>
                    <a:pt x="205" y="732"/>
                    <a:pt x="162" y="760"/>
                    <a:pt x="117" y="774"/>
                  </a:cubicBezTo>
                  <a:cubicBezTo>
                    <a:pt x="89" y="792"/>
                    <a:pt x="60" y="792"/>
                    <a:pt x="29" y="806"/>
                  </a:cubicBezTo>
                  <a:cubicBezTo>
                    <a:pt x="15" y="806"/>
                    <a:pt x="1" y="834"/>
                    <a:pt x="1" y="862"/>
                  </a:cubicBezTo>
                  <a:cubicBezTo>
                    <a:pt x="11" y="885"/>
                    <a:pt x="21" y="899"/>
                    <a:pt x="39" y="899"/>
                  </a:cubicBezTo>
                  <a:cubicBezTo>
                    <a:pt x="45" y="899"/>
                    <a:pt x="52" y="897"/>
                    <a:pt x="60" y="894"/>
                  </a:cubicBezTo>
                  <a:cubicBezTo>
                    <a:pt x="236" y="848"/>
                    <a:pt x="398" y="732"/>
                    <a:pt x="500" y="584"/>
                  </a:cubicBezTo>
                  <a:cubicBezTo>
                    <a:pt x="528" y="542"/>
                    <a:pt x="556" y="510"/>
                    <a:pt x="588" y="468"/>
                  </a:cubicBezTo>
                  <a:cubicBezTo>
                    <a:pt x="602" y="422"/>
                    <a:pt x="630" y="380"/>
                    <a:pt x="644" y="334"/>
                  </a:cubicBezTo>
                  <a:cubicBezTo>
                    <a:pt x="676" y="247"/>
                    <a:pt x="704" y="159"/>
                    <a:pt x="704" y="71"/>
                  </a:cubicBezTo>
                  <a:cubicBezTo>
                    <a:pt x="704" y="43"/>
                    <a:pt x="676" y="0"/>
                    <a:pt x="644" y="0"/>
                  </a:cubicBezTo>
                  <a:close/>
                </a:path>
              </a:pathLst>
            </a:custGeom>
            <a:solidFill>
              <a:srgbClr val="673D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4" name="Google Shape;7710;p83">
              <a:extLst>
                <a:ext uri="{FF2B5EF4-FFF2-40B4-BE49-F238E27FC236}">
                  <a16:creationId xmlns:a16="http://schemas.microsoft.com/office/drawing/2014/main" id="{59226DE5-E473-339A-BC2B-40775915560E}"/>
                </a:ext>
              </a:extLst>
            </p:cNvPr>
            <p:cNvSpPr/>
            <p:nvPr/>
          </p:nvSpPr>
          <p:spPr>
            <a:xfrm>
              <a:off x="6530022" y="2883997"/>
              <a:ext cx="59433" cy="18962"/>
            </a:xfrm>
            <a:custGeom>
              <a:avLst/>
              <a:gdLst/>
              <a:ahLst/>
              <a:cxnLst/>
              <a:rect l="l" t="t" r="r" b="b"/>
              <a:pathLst>
                <a:path w="630" h="201" extrusionOk="0">
                  <a:moveTo>
                    <a:pt x="264" y="0"/>
                  </a:moveTo>
                  <a:cubicBezTo>
                    <a:pt x="232" y="0"/>
                    <a:pt x="204" y="0"/>
                    <a:pt x="176" y="15"/>
                  </a:cubicBezTo>
                  <a:cubicBezTo>
                    <a:pt x="144" y="15"/>
                    <a:pt x="116" y="29"/>
                    <a:pt x="102" y="29"/>
                  </a:cubicBezTo>
                  <a:cubicBezTo>
                    <a:pt x="88" y="43"/>
                    <a:pt x="74" y="43"/>
                    <a:pt x="56" y="57"/>
                  </a:cubicBezTo>
                  <a:cubicBezTo>
                    <a:pt x="42" y="57"/>
                    <a:pt x="28" y="74"/>
                    <a:pt x="14" y="88"/>
                  </a:cubicBezTo>
                  <a:cubicBezTo>
                    <a:pt x="0" y="102"/>
                    <a:pt x="0" y="102"/>
                    <a:pt x="0" y="117"/>
                  </a:cubicBezTo>
                  <a:lnTo>
                    <a:pt x="0" y="162"/>
                  </a:lnTo>
                  <a:cubicBezTo>
                    <a:pt x="14" y="176"/>
                    <a:pt x="42" y="190"/>
                    <a:pt x="74" y="190"/>
                  </a:cubicBezTo>
                  <a:cubicBezTo>
                    <a:pt x="88" y="176"/>
                    <a:pt x="102" y="176"/>
                    <a:pt x="116" y="162"/>
                  </a:cubicBezTo>
                  <a:cubicBezTo>
                    <a:pt x="162" y="145"/>
                    <a:pt x="218" y="117"/>
                    <a:pt x="264" y="117"/>
                  </a:cubicBezTo>
                  <a:cubicBezTo>
                    <a:pt x="306" y="102"/>
                    <a:pt x="338" y="102"/>
                    <a:pt x="380" y="102"/>
                  </a:cubicBezTo>
                  <a:cubicBezTo>
                    <a:pt x="408" y="117"/>
                    <a:pt x="440" y="117"/>
                    <a:pt x="468" y="131"/>
                  </a:cubicBezTo>
                  <a:cubicBezTo>
                    <a:pt x="496" y="131"/>
                    <a:pt x="528" y="145"/>
                    <a:pt x="542" y="162"/>
                  </a:cubicBezTo>
                  <a:cubicBezTo>
                    <a:pt x="556" y="176"/>
                    <a:pt x="570" y="176"/>
                    <a:pt x="584" y="190"/>
                  </a:cubicBezTo>
                  <a:cubicBezTo>
                    <a:pt x="584" y="197"/>
                    <a:pt x="592" y="201"/>
                    <a:pt x="602" y="201"/>
                  </a:cubicBezTo>
                  <a:cubicBezTo>
                    <a:pt x="611" y="201"/>
                    <a:pt x="623" y="197"/>
                    <a:pt x="630" y="190"/>
                  </a:cubicBezTo>
                  <a:cubicBezTo>
                    <a:pt x="630" y="176"/>
                    <a:pt x="630" y="162"/>
                    <a:pt x="616" y="145"/>
                  </a:cubicBezTo>
                  <a:cubicBezTo>
                    <a:pt x="542" y="74"/>
                    <a:pt x="440" y="29"/>
                    <a:pt x="338" y="15"/>
                  </a:cubicBezTo>
                  <a:cubicBezTo>
                    <a:pt x="306" y="0"/>
                    <a:pt x="292" y="0"/>
                    <a:pt x="264" y="0"/>
                  </a:cubicBezTo>
                  <a:close/>
                </a:path>
              </a:pathLst>
            </a:custGeom>
            <a:solidFill>
              <a:srgbClr val="673D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5" name="Google Shape;7711;p83">
              <a:extLst>
                <a:ext uri="{FF2B5EF4-FFF2-40B4-BE49-F238E27FC236}">
                  <a16:creationId xmlns:a16="http://schemas.microsoft.com/office/drawing/2014/main" id="{4DA63BBC-10A3-A5CC-DD05-D1D36A768A5B}"/>
                </a:ext>
              </a:extLst>
            </p:cNvPr>
            <p:cNvSpPr/>
            <p:nvPr/>
          </p:nvSpPr>
          <p:spPr>
            <a:xfrm>
              <a:off x="5933997" y="2351744"/>
              <a:ext cx="683003" cy="517064"/>
            </a:xfrm>
            <a:custGeom>
              <a:avLst/>
              <a:gdLst/>
              <a:ahLst/>
              <a:cxnLst/>
              <a:rect l="l" t="t" r="r" b="b"/>
              <a:pathLst>
                <a:path w="7240" h="5481" extrusionOk="0">
                  <a:moveTo>
                    <a:pt x="2523" y="0"/>
                  </a:moveTo>
                  <a:cubicBezTo>
                    <a:pt x="2213" y="0"/>
                    <a:pt x="1907" y="28"/>
                    <a:pt x="1612" y="88"/>
                  </a:cubicBezTo>
                  <a:cubicBezTo>
                    <a:pt x="1362" y="145"/>
                    <a:pt x="1116" y="218"/>
                    <a:pt x="880" y="320"/>
                  </a:cubicBezTo>
                  <a:cubicBezTo>
                    <a:pt x="746" y="380"/>
                    <a:pt x="602" y="468"/>
                    <a:pt x="468" y="570"/>
                  </a:cubicBezTo>
                  <a:cubicBezTo>
                    <a:pt x="338" y="658"/>
                    <a:pt x="219" y="774"/>
                    <a:pt x="74" y="922"/>
                  </a:cubicBezTo>
                  <a:cubicBezTo>
                    <a:pt x="60" y="922"/>
                    <a:pt x="60" y="936"/>
                    <a:pt x="60" y="950"/>
                  </a:cubicBezTo>
                  <a:cubicBezTo>
                    <a:pt x="43" y="968"/>
                    <a:pt x="29" y="968"/>
                    <a:pt x="29" y="968"/>
                  </a:cubicBezTo>
                  <a:cubicBezTo>
                    <a:pt x="1" y="996"/>
                    <a:pt x="1" y="1024"/>
                    <a:pt x="15" y="1038"/>
                  </a:cubicBezTo>
                  <a:cubicBezTo>
                    <a:pt x="205" y="1260"/>
                    <a:pt x="440" y="1450"/>
                    <a:pt x="704" y="1583"/>
                  </a:cubicBezTo>
                  <a:cubicBezTo>
                    <a:pt x="954" y="1713"/>
                    <a:pt x="1232" y="1801"/>
                    <a:pt x="1524" y="1829"/>
                  </a:cubicBezTo>
                  <a:cubicBezTo>
                    <a:pt x="1598" y="1847"/>
                    <a:pt x="1686" y="1847"/>
                    <a:pt x="1773" y="1847"/>
                  </a:cubicBezTo>
                  <a:cubicBezTo>
                    <a:pt x="1977" y="1847"/>
                    <a:pt x="2185" y="1815"/>
                    <a:pt x="2375" y="1773"/>
                  </a:cubicBezTo>
                  <a:cubicBezTo>
                    <a:pt x="2653" y="1699"/>
                    <a:pt x="2917" y="1566"/>
                    <a:pt x="3152" y="1390"/>
                  </a:cubicBezTo>
                  <a:cubicBezTo>
                    <a:pt x="3226" y="1333"/>
                    <a:pt x="3297" y="1274"/>
                    <a:pt x="3356" y="1214"/>
                  </a:cubicBezTo>
                  <a:cubicBezTo>
                    <a:pt x="3384" y="1186"/>
                    <a:pt x="3430" y="1144"/>
                    <a:pt x="3458" y="1112"/>
                  </a:cubicBezTo>
                  <a:cubicBezTo>
                    <a:pt x="3458" y="1144"/>
                    <a:pt x="3472" y="1186"/>
                    <a:pt x="3490" y="1214"/>
                  </a:cubicBezTo>
                  <a:cubicBezTo>
                    <a:pt x="3518" y="1260"/>
                    <a:pt x="3546" y="1319"/>
                    <a:pt x="3592" y="1362"/>
                  </a:cubicBezTo>
                  <a:cubicBezTo>
                    <a:pt x="3666" y="1450"/>
                    <a:pt x="3754" y="1509"/>
                    <a:pt x="3856" y="1552"/>
                  </a:cubicBezTo>
                  <a:cubicBezTo>
                    <a:pt x="3912" y="1566"/>
                    <a:pt x="3972" y="1583"/>
                    <a:pt x="4046" y="1583"/>
                  </a:cubicBezTo>
                  <a:cubicBezTo>
                    <a:pt x="4088" y="1583"/>
                    <a:pt x="4120" y="1583"/>
                    <a:pt x="4162" y="1566"/>
                  </a:cubicBezTo>
                  <a:cubicBezTo>
                    <a:pt x="4236" y="1552"/>
                    <a:pt x="4310" y="1523"/>
                    <a:pt x="4383" y="1464"/>
                  </a:cubicBezTo>
                  <a:cubicBezTo>
                    <a:pt x="4383" y="1552"/>
                    <a:pt x="4383" y="1654"/>
                    <a:pt x="4412" y="1741"/>
                  </a:cubicBezTo>
                  <a:cubicBezTo>
                    <a:pt x="4440" y="1889"/>
                    <a:pt x="4500" y="2023"/>
                    <a:pt x="4573" y="2139"/>
                  </a:cubicBezTo>
                  <a:cubicBezTo>
                    <a:pt x="4735" y="2403"/>
                    <a:pt x="4967" y="2579"/>
                    <a:pt x="5217" y="2653"/>
                  </a:cubicBezTo>
                  <a:cubicBezTo>
                    <a:pt x="5277" y="2667"/>
                    <a:pt x="5351" y="2667"/>
                    <a:pt x="5425" y="2667"/>
                  </a:cubicBezTo>
                  <a:lnTo>
                    <a:pt x="5541" y="2667"/>
                  </a:lnTo>
                  <a:cubicBezTo>
                    <a:pt x="5467" y="3148"/>
                    <a:pt x="5439" y="3546"/>
                    <a:pt x="5453" y="3912"/>
                  </a:cubicBezTo>
                  <a:cubicBezTo>
                    <a:pt x="5467" y="4147"/>
                    <a:pt x="5495" y="4366"/>
                    <a:pt x="5541" y="4573"/>
                  </a:cubicBezTo>
                  <a:cubicBezTo>
                    <a:pt x="5569" y="4675"/>
                    <a:pt x="5601" y="4777"/>
                    <a:pt x="5643" y="4879"/>
                  </a:cubicBezTo>
                  <a:cubicBezTo>
                    <a:pt x="5671" y="4939"/>
                    <a:pt x="5688" y="4981"/>
                    <a:pt x="5703" y="5027"/>
                  </a:cubicBezTo>
                  <a:cubicBezTo>
                    <a:pt x="5731" y="5069"/>
                    <a:pt x="5745" y="5115"/>
                    <a:pt x="5776" y="5157"/>
                  </a:cubicBezTo>
                  <a:cubicBezTo>
                    <a:pt x="5864" y="5305"/>
                    <a:pt x="5980" y="5407"/>
                    <a:pt x="6111" y="5452"/>
                  </a:cubicBezTo>
                  <a:cubicBezTo>
                    <a:pt x="6156" y="5467"/>
                    <a:pt x="6216" y="5481"/>
                    <a:pt x="6258" y="5481"/>
                  </a:cubicBezTo>
                  <a:lnTo>
                    <a:pt x="6304" y="5481"/>
                  </a:lnTo>
                  <a:cubicBezTo>
                    <a:pt x="6374" y="5467"/>
                    <a:pt x="6434" y="5452"/>
                    <a:pt x="6508" y="5407"/>
                  </a:cubicBezTo>
                  <a:cubicBezTo>
                    <a:pt x="6624" y="5333"/>
                    <a:pt x="6744" y="5217"/>
                    <a:pt x="6846" y="5027"/>
                  </a:cubicBezTo>
                  <a:cubicBezTo>
                    <a:pt x="6920" y="4879"/>
                    <a:pt x="6990" y="4717"/>
                    <a:pt x="7050" y="4541"/>
                  </a:cubicBezTo>
                  <a:cubicBezTo>
                    <a:pt x="7240" y="3884"/>
                    <a:pt x="7197" y="3148"/>
                    <a:pt x="6920" y="2463"/>
                  </a:cubicBezTo>
                  <a:cubicBezTo>
                    <a:pt x="6786" y="2125"/>
                    <a:pt x="6610" y="1829"/>
                    <a:pt x="6374" y="1566"/>
                  </a:cubicBezTo>
                  <a:cubicBezTo>
                    <a:pt x="6184" y="1333"/>
                    <a:pt x="5935" y="1112"/>
                    <a:pt x="5643" y="922"/>
                  </a:cubicBezTo>
                  <a:cubicBezTo>
                    <a:pt x="5365" y="732"/>
                    <a:pt x="5055" y="584"/>
                    <a:pt x="4735" y="440"/>
                  </a:cubicBezTo>
                  <a:cubicBezTo>
                    <a:pt x="4412" y="306"/>
                    <a:pt x="4060" y="204"/>
                    <a:pt x="3708" y="130"/>
                  </a:cubicBezTo>
                  <a:cubicBezTo>
                    <a:pt x="3356" y="57"/>
                    <a:pt x="3005" y="14"/>
                    <a:pt x="2653" y="14"/>
                  </a:cubicBezTo>
                  <a:cubicBezTo>
                    <a:pt x="2611" y="0"/>
                    <a:pt x="2565" y="0"/>
                    <a:pt x="2523" y="0"/>
                  </a:cubicBezTo>
                  <a:close/>
                </a:path>
              </a:pathLst>
            </a:custGeom>
            <a:solidFill>
              <a:srgbClr val="3333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6" name="Google Shape;7712;p83">
              <a:extLst>
                <a:ext uri="{FF2B5EF4-FFF2-40B4-BE49-F238E27FC236}">
                  <a16:creationId xmlns:a16="http://schemas.microsoft.com/office/drawing/2014/main" id="{D5F036E4-4044-48C5-643E-667CBB609A6D}"/>
                </a:ext>
              </a:extLst>
            </p:cNvPr>
            <p:cNvSpPr/>
            <p:nvPr/>
          </p:nvSpPr>
          <p:spPr>
            <a:xfrm>
              <a:off x="6482853" y="2619852"/>
              <a:ext cx="113582" cy="196033"/>
            </a:xfrm>
            <a:custGeom>
              <a:avLst/>
              <a:gdLst/>
              <a:ahLst/>
              <a:cxnLst/>
              <a:rect l="l" t="t" r="r" b="b"/>
              <a:pathLst>
                <a:path w="1204" h="2078" extrusionOk="0">
                  <a:moveTo>
                    <a:pt x="89" y="0"/>
                  </a:moveTo>
                  <a:cubicBezTo>
                    <a:pt x="74" y="0"/>
                    <a:pt x="60" y="15"/>
                    <a:pt x="60" y="15"/>
                  </a:cubicBezTo>
                  <a:cubicBezTo>
                    <a:pt x="46" y="74"/>
                    <a:pt x="29" y="117"/>
                    <a:pt x="29" y="176"/>
                  </a:cubicBezTo>
                  <a:cubicBezTo>
                    <a:pt x="15" y="250"/>
                    <a:pt x="15" y="324"/>
                    <a:pt x="15" y="394"/>
                  </a:cubicBezTo>
                  <a:cubicBezTo>
                    <a:pt x="1" y="588"/>
                    <a:pt x="15" y="778"/>
                    <a:pt x="29" y="968"/>
                  </a:cubicBezTo>
                  <a:cubicBezTo>
                    <a:pt x="46" y="1144"/>
                    <a:pt x="74" y="1334"/>
                    <a:pt x="117" y="1524"/>
                  </a:cubicBezTo>
                  <a:cubicBezTo>
                    <a:pt x="148" y="1583"/>
                    <a:pt x="176" y="1657"/>
                    <a:pt x="205" y="1731"/>
                  </a:cubicBezTo>
                  <a:cubicBezTo>
                    <a:pt x="236" y="1773"/>
                    <a:pt x="278" y="1833"/>
                    <a:pt x="338" y="1861"/>
                  </a:cubicBezTo>
                  <a:cubicBezTo>
                    <a:pt x="371" y="1886"/>
                    <a:pt x="407" y="1898"/>
                    <a:pt x="442" y="1898"/>
                  </a:cubicBezTo>
                  <a:cubicBezTo>
                    <a:pt x="472" y="1898"/>
                    <a:pt x="501" y="1890"/>
                    <a:pt x="528" y="1875"/>
                  </a:cubicBezTo>
                  <a:cubicBezTo>
                    <a:pt x="588" y="1861"/>
                    <a:pt x="630" y="1819"/>
                    <a:pt x="676" y="1787"/>
                  </a:cubicBezTo>
                  <a:cubicBezTo>
                    <a:pt x="676" y="1801"/>
                    <a:pt x="690" y="1819"/>
                    <a:pt x="690" y="1833"/>
                  </a:cubicBezTo>
                  <a:cubicBezTo>
                    <a:pt x="704" y="1889"/>
                    <a:pt x="750" y="1935"/>
                    <a:pt x="792" y="1977"/>
                  </a:cubicBezTo>
                  <a:cubicBezTo>
                    <a:pt x="820" y="2023"/>
                    <a:pt x="880" y="2051"/>
                    <a:pt x="940" y="2065"/>
                  </a:cubicBezTo>
                  <a:cubicBezTo>
                    <a:pt x="964" y="2073"/>
                    <a:pt x="991" y="2077"/>
                    <a:pt x="1019" y="2077"/>
                  </a:cubicBezTo>
                  <a:cubicBezTo>
                    <a:pt x="1057" y="2077"/>
                    <a:pt x="1095" y="2069"/>
                    <a:pt x="1130" y="2051"/>
                  </a:cubicBezTo>
                  <a:cubicBezTo>
                    <a:pt x="1190" y="2037"/>
                    <a:pt x="1204" y="1995"/>
                    <a:pt x="1204" y="1949"/>
                  </a:cubicBezTo>
                  <a:cubicBezTo>
                    <a:pt x="1190" y="1921"/>
                    <a:pt x="1172" y="1907"/>
                    <a:pt x="1158" y="1889"/>
                  </a:cubicBezTo>
                  <a:cubicBezTo>
                    <a:pt x="1151" y="1882"/>
                    <a:pt x="1140" y="1879"/>
                    <a:pt x="1128" y="1879"/>
                  </a:cubicBezTo>
                  <a:cubicBezTo>
                    <a:pt x="1115" y="1879"/>
                    <a:pt x="1100" y="1882"/>
                    <a:pt x="1084" y="1889"/>
                  </a:cubicBezTo>
                  <a:cubicBezTo>
                    <a:pt x="1070" y="1889"/>
                    <a:pt x="1042" y="1907"/>
                    <a:pt x="1028" y="1907"/>
                  </a:cubicBezTo>
                  <a:lnTo>
                    <a:pt x="968" y="1907"/>
                  </a:lnTo>
                  <a:cubicBezTo>
                    <a:pt x="954" y="1907"/>
                    <a:pt x="940" y="1907"/>
                    <a:pt x="940" y="1889"/>
                  </a:cubicBezTo>
                  <a:cubicBezTo>
                    <a:pt x="926" y="1889"/>
                    <a:pt x="908" y="1875"/>
                    <a:pt x="894" y="1875"/>
                  </a:cubicBezTo>
                  <a:lnTo>
                    <a:pt x="852" y="1833"/>
                  </a:lnTo>
                  <a:cubicBezTo>
                    <a:pt x="852" y="1819"/>
                    <a:pt x="838" y="1801"/>
                    <a:pt x="820" y="1773"/>
                  </a:cubicBezTo>
                  <a:cubicBezTo>
                    <a:pt x="806" y="1745"/>
                    <a:pt x="806" y="1714"/>
                    <a:pt x="806" y="1685"/>
                  </a:cubicBezTo>
                  <a:cubicBezTo>
                    <a:pt x="792" y="1671"/>
                    <a:pt x="792" y="1657"/>
                    <a:pt x="792" y="1643"/>
                  </a:cubicBezTo>
                  <a:lnTo>
                    <a:pt x="792" y="1612"/>
                  </a:lnTo>
                  <a:cubicBezTo>
                    <a:pt x="778" y="1597"/>
                    <a:pt x="764" y="1583"/>
                    <a:pt x="750" y="1583"/>
                  </a:cubicBezTo>
                  <a:lnTo>
                    <a:pt x="718" y="1583"/>
                  </a:lnTo>
                  <a:cubicBezTo>
                    <a:pt x="690" y="1583"/>
                    <a:pt x="690" y="1597"/>
                    <a:pt x="676" y="1612"/>
                  </a:cubicBezTo>
                  <a:lnTo>
                    <a:pt x="662" y="1626"/>
                  </a:lnTo>
                  <a:cubicBezTo>
                    <a:pt x="630" y="1671"/>
                    <a:pt x="602" y="1699"/>
                    <a:pt x="556" y="1745"/>
                  </a:cubicBezTo>
                  <a:cubicBezTo>
                    <a:pt x="542" y="1759"/>
                    <a:pt x="514" y="1773"/>
                    <a:pt x="500" y="1773"/>
                  </a:cubicBezTo>
                  <a:cubicBezTo>
                    <a:pt x="486" y="1787"/>
                    <a:pt x="468" y="1787"/>
                    <a:pt x="454" y="1787"/>
                  </a:cubicBezTo>
                  <a:lnTo>
                    <a:pt x="380" y="1787"/>
                  </a:lnTo>
                  <a:lnTo>
                    <a:pt x="352" y="1759"/>
                  </a:lnTo>
                  <a:cubicBezTo>
                    <a:pt x="338" y="1745"/>
                    <a:pt x="324" y="1731"/>
                    <a:pt x="310" y="1714"/>
                  </a:cubicBezTo>
                  <a:cubicBezTo>
                    <a:pt x="264" y="1671"/>
                    <a:pt x="250" y="1626"/>
                    <a:pt x="222" y="1569"/>
                  </a:cubicBezTo>
                  <a:cubicBezTo>
                    <a:pt x="162" y="1407"/>
                    <a:pt x="117" y="1232"/>
                    <a:pt x="103" y="1056"/>
                  </a:cubicBezTo>
                  <a:lnTo>
                    <a:pt x="103" y="1070"/>
                  </a:lnTo>
                  <a:cubicBezTo>
                    <a:pt x="74" y="894"/>
                    <a:pt x="74" y="718"/>
                    <a:pt x="60" y="556"/>
                  </a:cubicBezTo>
                  <a:cubicBezTo>
                    <a:pt x="60" y="426"/>
                    <a:pt x="60" y="278"/>
                    <a:pt x="89" y="148"/>
                  </a:cubicBezTo>
                  <a:cubicBezTo>
                    <a:pt x="89" y="117"/>
                    <a:pt x="89" y="74"/>
                    <a:pt x="103" y="29"/>
                  </a:cubicBezTo>
                  <a:cubicBezTo>
                    <a:pt x="117" y="15"/>
                    <a:pt x="103" y="0"/>
                    <a:pt x="89" y="0"/>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7" name="Google Shape;7713;p83">
              <a:extLst>
                <a:ext uri="{FF2B5EF4-FFF2-40B4-BE49-F238E27FC236}">
                  <a16:creationId xmlns:a16="http://schemas.microsoft.com/office/drawing/2014/main" id="{ED6A8F4E-4345-DDD5-F21B-034105951FD5}"/>
                </a:ext>
              </a:extLst>
            </p:cNvPr>
            <p:cNvSpPr/>
            <p:nvPr/>
          </p:nvSpPr>
          <p:spPr>
            <a:xfrm>
              <a:off x="5917393" y="2430327"/>
              <a:ext cx="345841" cy="96696"/>
            </a:xfrm>
            <a:custGeom>
              <a:avLst/>
              <a:gdLst/>
              <a:ahLst/>
              <a:cxnLst/>
              <a:rect l="l" t="t" r="r" b="b"/>
              <a:pathLst>
                <a:path w="3666" h="1025" extrusionOk="0">
                  <a:moveTo>
                    <a:pt x="61" y="1"/>
                  </a:moveTo>
                  <a:cubicBezTo>
                    <a:pt x="61" y="1"/>
                    <a:pt x="43" y="1"/>
                    <a:pt x="29" y="15"/>
                  </a:cubicBezTo>
                  <a:cubicBezTo>
                    <a:pt x="1" y="29"/>
                    <a:pt x="1" y="75"/>
                    <a:pt x="15" y="89"/>
                  </a:cubicBezTo>
                  <a:cubicBezTo>
                    <a:pt x="131" y="237"/>
                    <a:pt x="250" y="353"/>
                    <a:pt x="395" y="455"/>
                  </a:cubicBezTo>
                  <a:cubicBezTo>
                    <a:pt x="528" y="574"/>
                    <a:pt x="690" y="662"/>
                    <a:pt x="834" y="733"/>
                  </a:cubicBezTo>
                  <a:cubicBezTo>
                    <a:pt x="996" y="806"/>
                    <a:pt x="1158" y="880"/>
                    <a:pt x="1334" y="926"/>
                  </a:cubicBezTo>
                  <a:cubicBezTo>
                    <a:pt x="1482" y="968"/>
                    <a:pt x="1643" y="996"/>
                    <a:pt x="1802" y="1014"/>
                  </a:cubicBezTo>
                  <a:cubicBezTo>
                    <a:pt x="1876" y="1021"/>
                    <a:pt x="1949" y="1025"/>
                    <a:pt x="2025" y="1025"/>
                  </a:cubicBezTo>
                  <a:cubicBezTo>
                    <a:pt x="2101" y="1025"/>
                    <a:pt x="2178" y="1021"/>
                    <a:pt x="2259" y="1014"/>
                  </a:cubicBezTo>
                  <a:cubicBezTo>
                    <a:pt x="2403" y="982"/>
                    <a:pt x="2551" y="954"/>
                    <a:pt x="2713" y="908"/>
                  </a:cubicBezTo>
                  <a:cubicBezTo>
                    <a:pt x="2991" y="821"/>
                    <a:pt x="3269" y="676"/>
                    <a:pt x="3490" y="469"/>
                  </a:cubicBezTo>
                  <a:cubicBezTo>
                    <a:pt x="3546" y="413"/>
                    <a:pt x="3606" y="353"/>
                    <a:pt x="3648" y="293"/>
                  </a:cubicBezTo>
                  <a:cubicBezTo>
                    <a:pt x="3666" y="279"/>
                    <a:pt x="3648" y="265"/>
                    <a:pt x="3648" y="251"/>
                  </a:cubicBezTo>
                  <a:cubicBezTo>
                    <a:pt x="3644" y="246"/>
                    <a:pt x="3639" y="244"/>
                    <a:pt x="3634" y="244"/>
                  </a:cubicBezTo>
                  <a:cubicBezTo>
                    <a:pt x="3625" y="244"/>
                    <a:pt x="3616" y="251"/>
                    <a:pt x="3606" y="251"/>
                  </a:cubicBezTo>
                  <a:cubicBezTo>
                    <a:pt x="3578" y="293"/>
                    <a:pt x="3546" y="325"/>
                    <a:pt x="3518" y="353"/>
                  </a:cubicBezTo>
                  <a:cubicBezTo>
                    <a:pt x="3430" y="455"/>
                    <a:pt x="3328" y="529"/>
                    <a:pt x="3226" y="602"/>
                  </a:cubicBezTo>
                  <a:cubicBezTo>
                    <a:pt x="3152" y="645"/>
                    <a:pt x="3065" y="690"/>
                    <a:pt x="2977" y="733"/>
                  </a:cubicBezTo>
                  <a:cubicBezTo>
                    <a:pt x="2903" y="764"/>
                    <a:pt x="2815" y="792"/>
                    <a:pt x="2713" y="821"/>
                  </a:cubicBezTo>
                  <a:lnTo>
                    <a:pt x="2727" y="821"/>
                  </a:lnTo>
                  <a:cubicBezTo>
                    <a:pt x="2537" y="880"/>
                    <a:pt x="2347" y="908"/>
                    <a:pt x="2139" y="926"/>
                  </a:cubicBezTo>
                  <a:cubicBezTo>
                    <a:pt x="1949" y="926"/>
                    <a:pt x="1774" y="926"/>
                    <a:pt x="1584" y="880"/>
                  </a:cubicBezTo>
                  <a:lnTo>
                    <a:pt x="1598" y="880"/>
                  </a:lnTo>
                  <a:cubicBezTo>
                    <a:pt x="1320" y="806"/>
                    <a:pt x="1042" y="719"/>
                    <a:pt x="792" y="588"/>
                  </a:cubicBezTo>
                  <a:cubicBezTo>
                    <a:pt x="616" y="486"/>
                    <a:pt x="455" y="381"/>
                    <a:pt x="307" y="237"/>
                  </a:cubicBezTo>
                  <a:cubicBezTo>
                    <a:pt x="236" y="177"/>
                    <a:pt x="163" y="103"/>
                    <a:pt x="103" y="15"/>
                  </a:cubicBezTo>
                  <a:cubicBezTo>
                    <a:pt x="103" y="15"/>
                    <a:pt x="75" y="1"/>
                    <a:pt x="61" y="1"/>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8" name="Google Shape;7714;p83">
              <a:extLst>
                <a:ext uri="{FF2B5EF4-FFF2-40B4-BE49-F238E27FC236}">
                  <a16:creationId xmlns:a16="http://schemas.microsoft.com/office/drawing/2014/main" id="{D2A7C4FF-88B9-C253-3760-C29021A5C59F}"/>
                </a:ext>
              </a:extLst>
            </p:cNvPr>
            <p:cNvSpPr/>
            <p:nvPr/>
          </p:nvSpPr>
          <p:spPr>
            <a:xfrm>
              <a:off x="5942298" y="2293632"/>
              <a:ext cx="279522" cy="89715"/>
            </a:xfrm>
            <a:custGeom>
              <a:avLst/>
              <a:gdLst/>
              <a:ahLst/>
              <a:cxnLst/>
              <a:rect l="l" t="t" r="r" b="b"/>
              <a:pathLst>
                <a:path w="2963" h="951" extrusionOk="0">
                  <a:moveTo>
                    <a:pt x="2111" y="1"/>
                  </a:moveTo>
                  <a:cubicBezTo>
                    <a:pt x="1995" y="15"/>
                    <a:pt x="1875" y="57"/>
                    <a:pt x="1773" y="117"/>
                  </a:cubicBezTo>
                  <a:cubicBezTo>
                    <a:pt x="1643" y="205"/>
                    <a:pt x="1524" y="321"/>
                    <a:pt x="1436" y="455"/>
                  </a:cubicBezTo>
                  <a:cubicBezTo>
                    <a:pt x="1394" y="528"/>
                    <a:pt x="1348" y="599"/>
                    <a:pt x="1320" y="673"/>
                  </a:cubicBezTo>
                  <a:cubicBezTo>
                    <a:pt x="1291" y="718"/>
                    <a:pt x="1274" y="761"/>
                    <a:pt x="1260" y="792"/>
                  </a:cubicBezTo>
                  <a:cubicBezTo>
                    <a:pt x="1260" y="806"/>
                    <a:pt x="1246" y="820"/>
                    <a:pt x="1246" y="834"/>
                  </a:cubicBezTo>
                  <a:cubicBezTo>
                    <a:pt x="1232" y="806"/>
                    <a:pt x="1218" y="775"/>
                    <a:pt x="1218" y="746"/>
                  </a:cubicBezTo>
                  <a:cubicBezTo>
                    <a:pt x="1186" y="687"/>
                    <a:pt x="1144" y="630"/>
                    <a:pt x="1116" y="571"/>
                  </a:cubicBezTo>
                  <a:cubicBezTo>
                    <a:pt x="1028" y="469"/>
                    <a:pt x="922" y="381"/>
                    <a:pt x="806" y="307"/>
                  </a:cubicBezTo>
                  <a:cubicBezTo>
                    <a:pt x="704" y="233"/>
                    <a:pt x="570" y="191"/>
                    <a:pt x="440" y="177"/>
                  </a:cubicBezTo>
                  <a:cubicBezTo>
                    <a:pt x="420" y="171"/>
                    <a:pt x="401" y="169"/>
                    <a:pt x="381" y="169"/>
                  </a:cubicBezTo>
                  <a:cubicBezTo>
                    <a:pt x="343" y="169"/>
                    <a:pt x="304" y="177"/>
                    <a:pt x="264" y="177"/>
                  </a:cubicBezTo>
                  <a:cubicBezTo>
                    <a:pt x="191" y="191"/>
                    <a:pt x="131" y="219"/>
                    <a:pt x="89" y="247"/>
                  </a:cubicBezTo>
                  <a:cubicBezTo>
                    <a:pt x="60" y="265"/>
                    <a:pt x="29" y="293"/>
                    <a:pt x="1" y="307"/>
                  </a:cubicBezTo>
                  <a:lnTo>
                    <a:pt x="1" y="335"/>
                  </a:lnTo>
                  <a:lnTo>
                    <a:pt x="29" y="335"/>
                  </a:lnTo>
                  <a:cubicBezTo>
                    <a:pt x="43" y="321"/>
                    <a:pt x="43" y="307"/>
                    <a:pt x="60" y="307"/>
                  </a:cubicBezTo>
                  <a:cubicBezTo>
                    <a:pt x="103" y="279"/>
                    <a:pt x="131" y="247"/>
                    <a:pt x="176" y="233"/>
                  </a:cubicBezTo>
                  <a:cubicBezTo>
                    <a:pt x="219" y="219"/>
                    <a:pt x="264" y="205"/>
                    <a:pt x="307" y="205"/>
                  </a:cubicBezTo>
                  <a:lnTo>
                    <a:pt x="454" y="205"/>
                  </a:lnTo>
                  <a:cubicBezTo>
                    <a:pt x="528" y="219"/>
                    <a:pt x="602" y="233"/>
                    <a:pt x="658" y="265"/>
                  </a:cubicBezTo>
                  <a:cubicBezTo>
                    <a:pt x="732" y="307"/>
                    <a:pt x="806" y="352"/>
                    <a:pt x="880" y="395"/>
                  </a:cubicBezTo>
                  <a:cubicBezTo>
                    <a:pt x="954" y="455"/>
                    <a:pt x="1010" y="528"/>
                    <a:pt x="1070" y="599"/>
                  </a:cubicBezTo>
                  <a:cubicBezTo>
                    <a:pt x="1116" y="644"/>
                    <a:pt x="1144" y="718"/>
                    <a:pt x="1172" y="775"/>
                  </a:cubicBezTo>
                  <a:cubicBezTo>
                    <a:pt x="1186" y="820"/>
                    <a:pt x="1204" y="863"/>
                    <a:pt x="1218" y="922"/>
                  </a:cubicBezTo>
                  <a:cubicBezTo>
                    <a:pt x="1218" y="936"/>
                    <a:pt x="1218" y="950"/>
                    <a:pt x="1232" y="950"/>
                  </a:cubicBezTo>
                  <a:cubicBezTo>
                    <a:pt x="1246" y="950"/>
                    <a:pt x="1260" y="950"/>
                    <a:pt x="1260" y="936"/>
                  </a:cubicBezTo>
                  <a:cubicBezTo>
                    <a:pt x="1274" y="908"/>
                    <a:pt x="1274" y="880"/>
                    <a:pt x="1291" y="863"/>
                  </a:cubicBezTo>
                  <a:cubicBezTo>
                    <a:pt x="1362" y="704"/>
                    <a:pt x="1436" y="557"/>
                    <a:pt x="1538" y="423"/>
                  </a:cubicBezTo>
                  <a:cubicBezTo>
                    <a:pt x="1598" y="352"/>
                    <a:pt x="1657" y="293"/>
                    <a:pt x="1731" y="233"/>
                  </a:cubicBezTo>
                  <a:cubicBezTo>
                    <a:pt x="1787" y="191"/>
                    <a:pt x="1847" y="159"/>
                    <a:pt x="1907" y="145"/>
                  </a:cubicBezTo>
                  <a:cubicBezTo>
                    <a:pt x="1977" y="117"/>
                    <a:pt x="2051" y="89"/>
                    <a:pt x="2125" y="89"/>
                  </a:cubicBezTo>
                  <a:cubicBezTo>
                    <a:pt x="2162" y="80"/>
                    <a:pt x="2199" y="75"/>
                    <a:pt x="2236" y="75"/>
                  </a:cubicBezTo>
                  <a:cubicBezTo>
                    <a:pt x="2273" y="75"/>
                    <a:pt x="2310" y="80"/>
                    <a:pt x="2347" y="89"/>
                  </a:cubicBezTo>
                  <a:cubicBezTo>
                    <a:pt x="2417" y="103"/>
                    <a:pt x="2477" y="117"/>
                    <a:pt x="2537" y="145"/>
                  </a:cubicBezTo>
                  <a:cubicBezTo>
                    <a:pt x="2579" y="159"/>
                    <a:pt x="2625" y="191"/>
                    <a:pt x="2667" y="219"/>
                  </a:cubicBezTo>
                  <a:cubicBezTo>
                    <a:pt x="2713" y="247"/>
                    <a:pt x="2741" y="279"/>
                    <a:pt x="2769" y="321"/>
                  </a:cubicBezTo>
                  <a:cubicBezTo>
                    <a:pt x="2801" y="352"/>
                    <a:pt x="2815" y="395"/>
                    <a:pt x="2829" y="440"/>
                  </a:cubicBezTo>
                  <a:cubicBezTo>
                    <a:pt x="2843" y="469"/>
                    <a:pt x="2857" y="511"/>
                    <a:pt x="2874" y="557"/>
                  </a:cubicBezTo>
                  <a:cubicBezTo>
                    <a:pt x="2874" y="585"/>
                    <a:pt x="2903" y="599"/>
                    <a:pt x="2931" y="599"/>
                  </a:cubicBezTo>
                  <a:lnTo>
                    <a:pt x="2962" y="571"/>
                  </a:lnTo>
                  <a:lnTo>
                    <a:pt x="2962" y="542"/>
                  </a:lnTo>
                  <a:cubicBezTo>
                    <a:pt x="2945" y="409"/>
                    <a:pt x="2874" y="293"/>
                    <a:pt x="2786" y="205"/>
                  </a:cubicBezTo>
                  <a:cubicBezTo>
                    <a:pt x="2713" y="117"/>
                    <a:pt x="2593" y="71"/>
                    <a:pt x="2477" y="29"/>
                  </a:cubicBezTo>
                  <a:cubicBezTo>
                    <a:pt x="2417" y="15"/>
                    <a:pt x="2361" y="1"/>
                    <a:pt x="2301" y="1"/>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199" name="Google Shape;7715;p83">
              <a:extLst>
                <a:ext uri="{FF2B5EF4-FFF2-40B4-BE49-F238E27FC236}">
                  <a16:creationId xmlns:a16="http://schemas.microsoft.com/office/drawing/2014/main" id="{E9FF5C33-C275-C900-609F-2F2B1412484E}"/>
                </a:ext>
              </a:extLst>
            </p:cNvPr>
            <p:cNvSpPr/>
            <p:nvPr/>
          </p:nvSpPr>
          <p:spPr>
            <a:xfrm>
              <a:off x="6321253" y="2411083"/>
              <a:ext cx="168675" cy="132827"/>
            </a:xfrm>
            <a:custGeom>
              <a:avLst/>
              <a:gdLst/>
              <a:ahLst/>
              <a:cxnLst/>
              <a:rect l="l" t="t" r="r" b="b"/>
              <a:pathLst>
                <a:path w="1788" h="1408" extrusionOk="0">
                  <a:moveTo>
                    <a:pt x="29" y="1"/>
                  </a:moveTo>
                  <a:cubicBezTo>
                    <a:pt x="29" y="1"/>
                    <a:pt x="15" y="1"/>
                    <a:pt x="15" y="15"/>
                  </a:cubicBezTo>
                  <a:cubicBezTo>
                    <a:pt x="15" y="57"/>
                    <a:pt x="1" y="103"/>
                    <a:pt x="15" y="145"/>
                  </a:cubicBezTo>
                  <a:cubicBezTo>
                    <a:pt x="15" y="191"/>
                    <a:pt x="29" y="219"/>
                    <a:pt x="43" y="265"/>
                  </a:cubicBezTo>
                  <a:cubicBezTo>
                    <a:pt x="89" y="339"/>
                    <a:pt x="145" y="381"/>
                    <a:pt x="219" y="409"/>
                  </a:cubicBezTo>
                  <a:cubicBezTo>
                    <a:pt x="271" y="428"/>
                    <a:pt x="319" y="436"/>
                    <a:pt x="368" y="436"/>
                  </a:cubicBezTo>
                  <a:cubicBezTo>
                    <a:pt x="400" y="436"/>
                    <a:pt x="433" y="432"/>
                    <a:pt x="468" y="427"/>
                  </a:cubicBezTo>
                  <a:cubicBezTo>
                    <a:pt x="511" y="409"/>
                    <a:pt x="556" y="395"/>
                    <a:pt x="599" y="367"/>
                  </a:cubicBezTo>
                  <a:lnTo>
                    <a:pt x="599" y="367"/>
                  </a:lnTo>
                  <a:cubicBezTo>
                    <a:pt x="599" y="395"/>
                    <a:pt x="584" y="409"/>
                    <a:pt x="584" y="441"/>
                  </a:cubicBezTo>
                  <a:cubicBezTo>
                    <a:pt x="570" y="515"/>
                    <a:pt x="570" y="571"/>
                    <a:pt x="570" y="645"/>
                  </a:cubicBezTo>
                  <a:cubicBezTo>
                    <a:pt x="556" y="778"/>
                    <a:pt x="570" y="908"/>
                    <a:pt x="599" y="1025"/>
                  </a:cubicBezTo>
                  <a:cubicBezTo>
                    <a:pt x="630" y="1084"/>
                    <a:pt x="658" y="1144"/>
                    <a:pt x="686" y="1186"/>
                  </a:cubicBezTo>
                  <a:cubicBezTo>
                    <a:pt x="718" y="1218"/>
                    <a:pt x="732" y="1246"/>
                    <a:pt x="760" y="1260"/>
                  </a:cubicBezTo>
                  <a:cubicBezTo>
                    <a:pt x="774" y="1288"/>
                    <a:pt x="806" y="1306"/>
                    <a:pt x="834" y="1320"/>
                  </a:cubicBezTo>
                  <a:cubicBezTo>
                    <a:pt x="862" y="1348"/>
                    <a:pt x="894" y="1362"/>
                    <a:pt x="936" y="1362"/>
                  </a:cubicBezTo>
                  <a:cubicBezTo>
                    <a:pt x="968" y="1376"/>
                    <a:pt x="1010" y="1394"/>
                    <a:pt x="1038" y="1394"/>
                  </a:cubicBezTo>
                  <a:cubicBezTo>
                    <a:pt x="1084" y="1408"/>
                    <a:pt x="1126" y="1408"/>
                    <a:pt x="1158" y="1408"/>
                  </a:cubicBezTo>
                  <a:cubicBezTo>
                    <a:pt x="1200" y="1408"/>
                    <a:pt x="1246" y="1394"/>
                    <a:pt x="1274" y="1394"/>
                  </a:cubicBezTo>
                  <a:cubicBezTo>
                    <a:pt x="1320" y="1376"/>
                    <a:pt x="1348" y="1362"/>
                    <a:pt x="1390" y="1348"/>
                  </a:cubicBezTo>
                  <a:cubicBezTo>
                    <a:pt x="1422" y="1334"/>
                    <a:pt x="1450" y="1320"/>
                    <a:pt x="1478" y="1288"/>
                  </a:cubicBezTo>
                  <a:cubicBezTo>
                    <a:pt x="1524" y="1260"/>
                    <a:pt x="1552" y="1246"/>
                    <a:pt x="1583" y="1218"/>
                  </a:cubicBezTo>
                  <a:cubicBezTo>
                    <a:pt x="1612" y="1186"/>
                    <a:pt x="1640" y="1158"/>
                    <a:pt x="1654" y="1112"/>
                  </a:cubicBezTo>
                  <a:cubicBezTo>
                    <a:pt x="1714" y="1056"/>
                    <a:pt x="1742" y="982"/>
                    <a:pt x="1759" y="908"/>
                  </a:cubicBezTo>
                  <a:cubicBezTo>
                    <a:pt x="1773" y="866"/>
                    <a:pt x="1773" y="821"/>
                    <a:pt x="1787" y="792"/>
                  </a:cubicBezTo>
                  <a:cubicBezTo>
                    <a:pt x="1787" y="747"/>
                    <a:pt x="1773" y="704"/>
                    <a:pt x="1773" y="659"/>
                  </a:cubicBezTo>
                  <a:cubicBezTo>
                    <a:pt x="1773" y="645"/>
                    <a:pt x="1759" y="645"/>
                    <a:pt x="1759" y="631"/>
                  </a:cubicBezTo>
                  <a:cubicBezTo>
                    <a:pt x="1742" y="617"/>
                    <a:pt x="1728" y="617"/>
                    <a:pt x="1714" y="617"/>
                  </a:cubicBezTo>
                  <a:cubicBezTo>
                    <a:pt x="1685" y="617"/>
                    <a:pt x="1671" y="617"/>
                    <a:pt x="1654" y="631"/>
                  </a:cubicBezTo>
                  <a:cubicBezTo>
                    <a:pt x="1654" y="645"/>
                    <a:pt x="1640" y="659"/>
                    <a:pt x="1640" y="673"/>
                  </a:cubicBezTo>
                  <a:cubicBezTo>
                    <a:pt x="1640" y="719"/>
                    <a:pt x="1654" y="761"/>
                    <a:pt x="1640" y="806"/>
                  </a:cubicBezTo>
                  <a:cubicBezTo>
                    <a:pt x="1640" y="849"/>
                    <a:pt x="1626" y="894"/>
                    <a:pt x="1612" y="937"/>
                  </a:cubicBezTo>
                  <a:cubicBezTo>
                    <a:pt x="1583" y="982"/>
                    <a:pt x="1566" y="1025"/>
                    <a:pt x="1538" y="1070"/>
                  </a:cubicBezTo>
                  <a:cubicBezTo>
                    <a:pt x="1510" y="1098"/>
                    <a:pt x="1464" y="1144"/>
                    <a:pt x="1436" y="1172"/>
                  </a:cubicBezTo>
                  <a:cubicBezTo>
                    <a:pt x="1390" y="1200"/>
                    <a:pt x="1348" y="1218"/>
                    <a:pt x="1302" y="1246"/>
                  </a:cubicBezTo>
                  <a:cubicBezTo>
                    <a:pt x="1260" y="1260"/>
                    <a:pt x="1214" y="1274"/>
                    <a:pt x="1186" y="1274"/>
                  </a:cubicBezTo>
                  <a:cubicBezTo>
                    <a:pt x="1165" y="1281"/>
                    <a:pt x="1143" y="1285"/>
                    <a:pt x="1123" y="1285"/>
                  </a:cubicBezTo>
                  <a:cubicBezTo>
                    <a:pt x="1102" y="1285"/>
                    <a:pt x="1084" y="1281"/>
                    <a:pt x="1070" y="1274"/>
                  </a:cubicBezTo>
                  <a:cubicBezTo>
                    <a:pt x="1024" y="1274"/>
                    <a:pt x="982" y="1260"/>
                    <a:pt x="936" y="1246"/>
                  </a:cubicBezTo>
                  <a:cubicBezTo>
                    <a:pt x="908" y="1232"/>
                    <a:pt x="880" y="1218"/>
                    <a:pt x="848" y="1186"/>
                  </a:cubicBezTo>
                  <a:cubicBezTo>
                    <a:pt x="820" y="1172"/>
                    <a:pt x="792" y="1144"/>
                    <a:pt x="774" y="1112"/>
                  </a:cubicBezTo>
                  <a:cubicBezTo>
                    <a:pt x="746" y="1084"/>
                    <a:pt x="732" y="1042"/>
                    <a:pt x="704" y="1010"/>
                  </a:cubicBezTo>
                  <a:cubicBezTo>
                    <a:pt x="686" y="954"/>
                    <a:pt x="672" y="894"/>
                    <a:pt x="658" y="835"/>
                  </a:cubicBezTo>
                  <a:cubicBezTo>
                    <a:pt x="644" y="704"/>
                    <a:pt x="658" y="571"/>
                    <a:pt x="672" y="441"/>
                  </a:cubicBezTo>
                  <a:lnTo>
                    <a:pt x="672" y="455"/>
                  </a:lnTo>
                  <a:cubicBezTo>
                    <a:pt x="672" y="427"/>
                    <a:pt x="672" y="395"/>
                    <a:pt x="686" y="367"/>
                  </a:cubicBezTo>
                  <a:lnTo>
                    <a:pt x="686" y="279"/>
                  </a:lnTo>
                  <a:cubicBezTo>
                    <a:pt x="704" y="265"/>
                    <a:pt x="686" y="251"/>
                    <a:pt x="672" y="233"/>
                  </a:cubicBezTo>
                  <a:cubicBezTo>
                    <a:pt x="658" y="233"/>
                    <a:pt x="644" y="233"/>
                    <a:pt x="630" y="251"/>
                  </a:cubicBezTo>
                  <a:lnTo>
                    <a:pt x="630" y="265"/>
                  </a:lnTo>
                  <a:cubicBezTo>
                    <a:pt x="616" y="279"/>
                    <a:pt x="584" y="307"/>
                    <a:pt x="570" y="321"/>
                  </a:cubicBezTo>
                  <a:cubicBezTo>
                    <a:pt x="542" y="339"/>
                    <a:pt x="528" y="353"/>
                    <a:pt x="497" y="367"/>
                  </a:cubicBezTo>
                  <a:cubicBezTo>
                    <a:pt x="468" y="381"/>
                    <a:pt x="440" y="381"/>
                    <a:pt x="409" y="381"/>
                  </a:cubicBezTo>
                  <a:cubicBezTo>
                    <a:pt x="388" y="388"/>
                    <a:pt x="369" y="391"/>
                    <a:pt x="352" y="391"/>
                  </a:cubicBezTo>
                  <a:cubicBezTo>
                    <a:pt x="336" y="391"/>
                    <a:pt x="321" y="388"/>
                    <a:pt x="307" y="381"/>
                  </a:cubicBezTo>
                  <a:cubicBezTo>
                    <a:pt x="278" y="381"/>
                    <a:pt x="247" y="367"/>
                    <a:pt x="219" y="367"/>
                  </a:cubicBezTo>
                  <a:cubicBezTo>
                    <a:pt x="191" y="353"/>
                    <a:pt x="176" y="339"/>
                    <a:pt x="145" y="321"/>
                  </a:cubicBezTo>
                  <a:lnTo>
                    <a:pt x="103" y="279"/>
                  </a:lnTo>
                  <a:cubicBezTo>
                    <a:pt x="89" y="251"/>
                    <a:pt x="71" y="233"/>
                    <a:pt x="57" y="219"/>
                  </a:cubicBezTo>
                  <a:lnTo>
                    <a:pt x="57" y="205"/>
                  </a:lnTo>
                  <a:cubicBezTo>
                    <a:pt x="57" y="191"/>
                    <a:pt x="43" y="163"/>
                    <a:pt x="43" y="145"/>
                  </a:cubicBezTo>
                  <a:lnTo>
                    <a:pt x="43" y="43"/>
                  </a:lnTo>
                  <a:lnTo>
                    <a:pt x="43" y="15"/>
                  </a:lnTo>
                  <a:cubicBezTo>
                    <a:pt x="43" y="15"/>
                    <a:pt x="43" y="1"/>
                    <a:pt x="29" y="1"/>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0" name="Google Shape;7716;p83">
              <a:extLst>
                <a:ext uri="{FF2B5EF4-FFF2-40B4-BE49-F238E27FC236}">
                  <a16:creationId xmlns:a16="http://schemas.microsoft.com/office/drawing/2014/main" id="{E90E3388-59EA-2F2B-232F-AE3E7B85F709}"/>
                </a:ext>
              </a:extLst>
            </p:cNvPr>
            <p:cNvSpPr/>
            <p:nvPr/>
          </p:nvSpPr>
          <p:spPr>
            <a:xfrm>
              <a:off x="6561814" y="2567400"/>
              <a:ext cx="42924" cy="107073"/>
            </a:xfrm>
            <a:custGeom>
              <a:avLst/>
              <a:gdLst/>
              <a:ahLst/>
              <a:cxnLst/>
              <a:rect l="l" t="t" r="r" b="b"/>
              <a:pathLst>
                <a:path w="455" h="1135" extrusionOk="0">
                  <a:moveTo>
                    <a:pt x="29" y="1"/>
                  </a:moveTo>
                  <a:cubicBezTo>
                    <a:pt x="15" y="1"/>
                    <a:pt x="15" y="1"/>
                    <a:pt x="15" y="15"/>
                  </a:cubicBezTo>
                  <a:cubicBezTo>
                    <a:pt x="1" y="15"/>
                    <a:pt x="1" y="43"/>
                    <a:pt x="15" y="43"/>
                  </a:cubicBezTo>
                  <a:cubicBezTo>
                    <a:pt x="57" y="57"/>
                    <a:pt x="89" y="89"/>
                    <a:pt x="131" y="117"/>
                  </a:cubicBezTo>
                  <a:lnTo>
                    <a:pt x="117" y="103"/>
                  </a:lnTo>
                  <a:lnTo>
                    <a:pt x="117" y="103"/>
                  </a:lnTo>
                  <a:cubicBezTo>
                    <a:pt x="159" y="131"/>
                    <a:pt x="191" y="177"/>
                    <a:pt x="219" y="205"/>
                  </a:cubicBezTo>
                  <a:cubicBezTo>
                    <a:pt x="247" y="247"/>
                    <a:pt x="279" y="293"/>
                    <a:pt x="307" y="352"/>
                  </a:cubicBezTo>
                  <a:cubicBezTo>
                    <a:pt x="321" y="409"/>
                    <a:pt x="335" y="469"/>
                    <a:pt x="353" y="528"/>
                  </a:cubicBezTo>
                  <a:lnTo>
                    <a:pt x="353" y="687"/>
                  </a:lnTo>
                  <a:cubicBezTo>
                    <a:pt x="335" y="732"/>
                    <a:pt x="321" y="792"/>
                    <a:pt x="307" y="834"/>
                  </a:cubicBezTo>
                  <a:cubicBezTo>
                    <a:pt x="293" y="862"/>
                    <a:pt x="279" y="908"/>
                    <a:pt x="247" y="936"/>
                  </a:cubicBezTo>
                  <a:cubicBezTo>
                    <a:pt x="233" y="968"/>
                    <a:pt x="205" y="982"/>
                    <a:pt x="177" y="1010"/>
                  </a:cubicBezTo>
                  <a:cubicBezTo>
                    <a:pt x="159" y="1024"/>
                    <a:pt x="145" y="1038"/>
                    <a:pt x="145" y="1056"/>
                  </a:cubicBezTo>
                  <a:cubicBezTo>
                    <a:pt x="131" y="1070"/>
                    <a:pt x="131" y="1084"/>
                    <a:pt x="145" y="1098"/>
                  </a:cubicBezTo>
                  <a:cubicBezTo>
                    <a:pt x="162" y="1123"/>
                    <a:pt x="183" y="1134"/>
                    <a:pt x="202" y="1134"/>
                  </a:cubicBezTo>
                  <a:cubicBezTo>
                    <a:pt x="219" y="1134"/>
                    <a:pt x="234" y="1127"/>
                    <a:pt x="247" y="1112"/>
                  </a:cubicBezTo>
                  <a:cubicBezTo>
                    <a:pt x="335" y="1038"/>
                    <a:pt x="395" y="936"/>
                    <a:pt x="423" y="834"/>
                  </a:cubicBezTo>
                  <a:cubicBezTo>
                    <a:pt x="455" y="732"/>
                    <a:pt x="455" y="616"/>
                    <a:pt x="440" y="497"/>
                  </a:cubicBezTo>
                  <a:cubicBezTo>
                    <a:pt x="423" y="454"/>
                    <a:pt x="409" y="395"/>
                    <a:pt x="381" y="352"/>
                  </a:cubicBezTo>
                  <a:cubicBezTo>
                    <a:pt x="367" y="293"/>
                    <a:pt x="335" y="247"/>
                    <a:pt x="293" y="205"/>
                  </a:cubicBezTo>
                  <a:cubicBezTo>
                    <a:pt x="233" y="117"/>
                    <a:pt x="145" y="43"/>
                    <a:pt x="43" y="1"/>
                  </a:cubicBezTo>
                  <a:close/>
                </a:path>
              </a:pathLst>
            </a:custGeom>
            <a:solidFill>
              <a:srgbClr val="2C2C2C"/>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1" name="Google Shape;7717;p83">
              <a:extLst>
                <a:ext uri="{FF2B5EF4-FFF2-40B4-BE49-F238E27FC236}">
                  <a16:creationId xmlns:a16="http://schemas.microsoft.com/office/drawing/2014/main" id="{C7439B20-D569-D4C9-4B60-516959CEFE3F}"/>
                </a:ext>
              </a:extLst>
            </p:cNvPr>
            <p:cNvSpPr/>
            <p:nvPr/>
          </p:nvSpPr>
          <p:spPr>
            <a:xfrm>
              <a:off x="6473231" y="1967130"/>
              <a:ext cx="189618" cy="203486"/>
            </a:xfrm>
            <a:custGeom>
              <a:avLst/>
              <a:gdLst/>
              <a:ahLst/>
              <a:cxnLst/>
              <a:rect l="l" t="t" r="r" b="b"/>
              <a:pathLst>
                <a:path w="2010" h="2157" extrusionOk="0">
                  <a:moveTo>
                    <a:pt x="131" y="0"/>
                  </a:moveTo>
                  <a:cubicBezTo>
                    <a:pt x="74" y="102"/>
                    <a:pt x="43" y="222"/>
                    <a:pt x="29" y="324"/>
                  </a:cubicBezTo>
                  <a:cubicBezTo>
                    <a:pt x="15" y="440"/>
                    <a:pt x="1" y="560"/>
                    <a:pt x="15" y="690"/>
                  </a:cubicBezTo>
                  <a:cubicBezTo>
                    <a:pt x="29" y="824"/>
                    <a:pt x="60" y="940"/>
                    <a:pt x="103" y="1070"/>
                  </a:cubicBezTo>
                  <a:cubicBezTo>
                    <a:pt x="148" y="1189"/>
                    <a:pt x="191" y="1320"/>
                    <a:pt x="264" y="1422"/>
                  </a:cubicBezTo>
                  <a:cubicBezTo>
                    <a:pt x="395" y="1671"/>
                    <a:pt x="556" y="1861"/>
                    <a:pt x="764" y="1995"/>
                  </a:cubicBezTo>
                  <a:cubicBezTo>
                    <a:pt x="922" y="2097"/>
                    <a:pt x="1116" y="2157"/>
                    <a:pt x="1292" y="2157"/>
                  </a:cubicBezTo>
                  <a:cubicBezTo>
                    <a:pt x="1348" y="2157"/>
                    <a:pt x="1408" y="2157"/>
                    <a:pt x="1467" y="2143"/>
                  </a:cubicBezTo>
                  <a:cubicBezTo>
                    <a:pt x="1538" y="2111"/>
                    <a:pt x="1612" y="2083"/>
                    <a:pt x="1685" y="2037"/>
                  </a:cubicBezTo>
                  <a:cubicBezTo>
                    <a:pt x="1714" y="2023"/>
                    <a:pt x="1745" y="1995"/>
                    <a:pt x="1773" y="1967"/>
                  </a:cubicBezTo>
                  <a:cubicBezTo>
                    <a:pt x="1802" y="1949"/>
                    <a:pt x="1819" y="1921"/>
                    <a:pt x="1861" y="1879"/>
                  </a:cubicBezTo>
                  <a:cubicBezTo>
                    <a:pt x="1907" y="1819"/>
                    <a:pt x="1935" y="1759"/>
                    <a:pt x="1963" y="1685"/>
                  </a:cubicBezTo>
                  <a:cubicBezTo>
                    <a:pt x="1995" y="1615"/>
                    <a:pt x="2009" y="1527"/>
                    <a:pt x="2009" y="1453"/>
                  </a:cubicBezTo>
                  <a:cubicBezTo>
                    <a:pt x="2009" y="1379"/>
                    <a:pt x="1995" y="1291"/>
                    <a:pt x="1963" y="1203"/>
                  </a:cubicBezTo>
                  <a:cubicBezTo>
                    <a:pt x="1935" y="1130"/>
                    <a:pt x="1907" y="1056"/>
                    <a:pt x="1847" y="982"/>
                  </a:cubicBezTo>
                  <a:cubicBezTo>
                    <a:pt x="1802" y="926"/>
                    <a:pt x="1745" y="880"/>
                    <a:pt x="1671" y="824"/>
                  </a:cubicBezTo>
                  <a:cubicBezTo>
                    <a:pt x="1612" y="764"/>
                    <a:pt x="1538" y="718"/>
                    <a:pt x="1467" y="690"/>
                  </a:cubicBezTo>
                  <a:cubicBezTo>
                    <a:pt x="1394" y="648"/>
                    <a:pt x="1306" y="616"/>
                    <a:pt x="1218" y="602"/>
                  </a:cubicBezTo>
                  <a:cubicBezTo>
                    <a:pt x="1158" y="588"/>
                    <a:pt x="1098" y="574"/>
                    <a:pt x="1056" y="560"/>
                  </a:cubicBezTo>
                  <a:lnTo>
                    <a:pt x="1042" y="560"/>
                  </a:lnTo>
                  <a:lnTo>
                    <a:pt x="996" y="542"/>
                  </a:lnTo>
                  <a:cubicBezTo>
                    <a:pt x="834" y="514"/>
                    <a:pt x="676" y="472"/>
                    <a:pt x="528" y="412"/>
                  </a:cubicBezTo>
                  <a:cubicBezTo>
                    <a:pt x="514" y="398"/>
                    <a:pt x="500" y="398"/>
                    <a:pt x="482" y="384"/>
                  </a:cubicBezTo>
                  <a:cubicBezTo>
                    <a:pt x="454" y="366"/>
                    <a:pt x="426" y="352"/>
                    <a:pt x="412" y="338"/>
                  </a:cubicBezTo>
                  <a:cubicBezTo>
                    <a:pt x="395" y="324"/>
                    <a:pt x="366" y="310"/>
                    <a:pt x="352" y="296"/>
                  </a:cubicBezTo>
                  <a:cubicBezTo>
                    <a:pt x="307" y="264"/>
                    <a:pt x="278" y="222"/>
                    <a:pt x="250" y="190"/>
                  </a:cubicBezTo>
                  <a:cubicBezTo>
                    <a:pt x="219" y="148"/>
                    <a:pt x="191" y="102"/>
                    <a:pt x="162" y="60"/>
                  </a:cubicBezTo>
                  <a:cubicBezTo>
                    <a:pt x="148" y="46"/>
                    <a:pt x="148" y="15"/>
                    <a:pt x="131" y="0"/>
                  </a:cubicBezTo>
                  <a:close/>
                </a:path>
              </a:pathLst>
            </a:custGeom>
            <a:solidFill>
              <a:srgbClr val="FEE389"/>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2" name="Google Shape;7718;p83">
              <a:extLst>
                <a:ext uri="{FF2B5EF4-FFF2-40B4-BE49-F238E27FC236}">
                  <a16:creationId xmlns:a16="http://schemas.microsoft.com/office/drawing/2014/main" id="{FC76E91A-2A9F-9558-549F-B85336C1E7D3}"/>
                </a:ext>
              </a:extLst>
            </p:cNvPr>
            <p:cNvSpPr/>
            <p:nvPr/>
          </p:nvSpPr>
          <p:spPr>
            <a:xfrm>
              <a:off x="6487193" y="1981092"/>
              <a:ext cx="204524" cy="182543"/>
            </a:xfrm>
            <a:custGeom>
              <a:avLst/>
              <a:gdLst/>
              <a:ahLst/>
              <a:cxnLst/>
              <a:rect l="l" t="t" r="r" b="b"/>
              <a:pathLst>
                <a:path w="2168" h="1935" extrusionOk="0">
                  <a:moveTo>
                    <a:pt x="14" y="0"/>
                  </a:moveTo>
                  <a:cubicBezTo>
                    <a:pt x="14" y="14"/>
                    <a:pt x="0" y="14"/>
                    <a:pt x="14" y="28"/>
                  </a:cubicBezTo>
                  <a:cubicBezTo>
                    <a:pt x="71" y="190"/>
                    <a:pt x="130" y="366"/>
                    <a:pt x="218" y="528"/>
                  </a:cubicBezTo>
                  <a:cubicBezTo>
                    <a:pt x="264" y="602"/>
                    <a:pt x="306" y="676"/>
                    <a:pt x="352" y="746"/>
                  </a:cubicBezTo>
                  <a:cubicBezTo>
                    <a:pt x="408" y="834"/>
                    <a:pt x="468" y="908"/>
                    <a:pt x="528" y="968"/>
                  </a:cubicBezTo>
                  <a:cubicBezTo>
                    <a:pt x="598" y="1027"/>
                    <a:pt x="658" y="1084"/>
                    <a:pt x="732" y="1143"/>
                  </a:cubicBezTo>
                  <a:cubicBezTo>
                    <a:pt x="806" y="1203"/>
                    <a:pt x="894" y="1259"/>
                    <a:pt x="968" y="1305"/>
                  </a:cubicBezTo>
                  <a:cubicBezTo>
                    <a:pt x="1126" y="1407"/>
                    <a:pt x="1288" y="1495"/>
                    <a:pt x="1450" y="1569"/>
                  </a:cubicBezTo>
                  <a:cubicBezTo>
                    <a:pt x="1552" y="1625"/>
                    <a:pt x="1639" y="1685"/>
                    <a:pt x="1742" y="1745"/>
                  </a:cubicBezTo>
                  <a:cubicBezTo>
                    <a:pt x="1801" y="1773"/>
                    <a:pt x="1847" y="1801"/>
                    <a:pt x="1903" y="1833"/>
                  </a:cubicBezTo>
                  <a:cubicBezTo>
                    <a:pt x="1949" y="1861"/>
                    <a:pt x="2005" y="1889"/>
                    <a:pt x="2051" y="1921"/>
                  </a:cubicBezTo>
                  <a:cubicBezTo>
                    <a:pt x="2065" y="1935"/>
                    <a:pt x="2079" y="1935"/>
                    <a:pt x="2093" y="1935"/>
                  </a:cubicBezTo>
                  <a:cubicBezTo>
                    <a:pt x="2111" y="1935"/>
                    <a:pt x="2125" y="1921"/>
                    <a:pt x="2139" y="1907"/>
                  </a:cubicBezTo>
                  <a:cubicBezTo>
                    <a:pt x="2153" y="1889"/>
                    <a:pt x="2167" y="1875"/>
                    <a:pt x="2167" y="1847"/>
                  </a:cubicBezTo>
                  <a:cubicBezTo>
                    <a:pt x="2167" y="1833"/>
                    <a:pt x="2153" y="1801"/>
                    <a:pt x="2139" y="1801"/>
                  </a:cubicBezTo>
                  <a:cubicBezTo>
                    <a:pt x="2037" y="1713"/>
                    <a:pt x="1903" y="1657"/>
                    <a:pt x="1787" y="1597"/>
                  </a:cubicBezTo>
                  <a:cubicBezTo>
                    <a:pt x="1727" y="1569"/>
                    <a:pt x="1671" y="1537"/>
                    <a:pt x="1611" y="1523"/>
                  </a:cubicBezTo>
                  <a:cubicBezTo>
                    <a:pt x="1552" y="1495"/>
                    <a:pt x="1509" y="1467"/>
                    <a:pt x="1450" y="1435"/>
                  </a:cubicBezTo>
                  <a:cubicBezTo>
                    <a:pt x="1333" y="1379"/>
                    <a:pt x="1231" y="1319"/>
                    <a:pt x="1112" y="1259"/>
                  </a:cubicBezTo>
                  <a:cubicBezTo>
                    <a:pt x="1010" y="1217"/>
                    <a:pt x="908" y="1143"/>
                    <a:pt x="806" y="1084"/>
                  </a:cubicBezTo>
                  <a:cubicBezTo>
                    <a:pt x="746" y="1041"/>
                    <a:pt x="672" y="996"/>
                    <a:pt x="616" y="939"/>
                  </a:cubicBezTo>
                  <a:lnTo>
                    <a:pt x="440" y="764"/>
                  </a:lnTo>
                  <a:lnTo>
                    <a:pt x="440" y="778"/>
                  </a:lnTo>
                  <a:cubicBezTo>
                    <a:pt x="334" y="644"/>
                    <a:pt x="264" y="514"/>
                    <a:pt x="190" y="380"/>
                  </a:cubicBezTo>
                  <a:cubicBezTo>
                    <a:pt x="145" y="264"/>
                    <a:pt x="88" y="130"/>
                    <a:pt x="43" y="14"/>
                  </a:cubicBezTo>
                  <a:lnTo>
                    <a:pt x="28" y="0"/>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3" name="Google Shape;7719;p83">
              <a:extLst>
                <a:ext uri="{FF2B5EF4-FFF2-40B4-BE49-F238E27FC236}">
                  <a16:creationId xmlns:a16="http://schemas.microsoft.com/office/drawing/2014/main" id="{3CB82B5C-F42C-5EA9-4849-72A3817CB298}"/>
                </a:ext>
              </a:extLst>
            </p:cNvPr>
            <p:cNvSpPr/>
            <p:nvPr/>
          </p:nvSpPr>
          <p:spPr>
            <a:xfrm>
              <a:off x="6482853" y="2014205"/>
              <a:ext cx="31980" cy="22924"/>
            </a:xfrm>
            <a:custGeom>
              <a:avLst/>
              <a:gdLst/>
              <a:ahLst/>
              <a:cxnLst/>
              <a:rect l="l" t="t" r="r" b="b"/>
              <a:pathLst>
                <a:path w="339" h="243" extrusionOk="0">
                  <a:moveTo>
                    <a:pt x="15" y="1"/>
                  </a:moveTo>
                  <a:lnTo>
                    <a:pt x="1" y="15"/>
                  </a:lnTo>
                  <a:cubicBezTo>
                    <a:pt x="1" y="15"/>
                    <a:pt x="1" y="29"/>
                    <a:pt x="15" y="29"/>
                  </a:cubicBezTo>
                  <a:cubicBezTo>
                    <a:pt x="60" y="75"/>
                    <a:pt x="103" y="103"/>
                    <a:pt x="148" y="149"/>
                  </a:cubicBezTo>
                  <a:cubicBezTo>
                    <a:pt x="176" y="163"/>
                    <a:pt x="191" y="177"/>
                    <a:pt x="222" y="191"/>
                  </a:cubicBezTo>
                  <a:cubicBezTo>
                    <a:pt x="236" y="205"/>
                    <a:pt x="264" y="219"/>
                    <a:pt x="293" y="237"/>
                  </a:cubicBezTo>
                  <a:cubicBezTo>
                    <a:pt x="298" y="241"/>
                    <a:pt x="304" y="243"/>
                    <a:pt x="309" y="243"/>
                  </a:cubicBezTo>
                  <a:cubicBezTo>
                    <a:pt x="318" y="243"/>
                    <a:pt x="324" y="237"/>
                    <a:pt x="324" y="237"/>
                  </a:cubicBezTo>
                  <a:cubicBezTo>
                    <a:pt x="338" y="219"/>
                    <a:pt x="338" y="219"/>
                    <a:pt x="324" y="205"/>
                  </a:cubicBezTo>
                  <a:lnTo>
                    <a:pt x="324" y="191"/>
                  </a:lnTo>
                  <a:cubicBezTo>
                    <a:pt x="293" y="177"/>
                    <a:pt x="264" y="163"/>
                    <a:pt x="236" y="149"/>
                  </a:cubicBezTo>
                  <a:cubicBezTo>
                    <a:pt x="205" y="131"/>
                    <a:pt x="176" y="117"/>
                    <a:pt x="148" y="89"/>
                  </a:cubicBezTo>
                  <a:cubicBezTo>
                    <a:pt x="103" y="75"/>
                    <a:pt x="74" y="43"/>
                    <a:pt x="29" y="15"/>
                  </a:cubicBezTo>
                  <a:lnTo>
                    <a:pt x="15" y="1"/>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4" name="Google Shape;7720;p83">
              <a:extLst>
                <a:ext uri="{FF2B5EF4-FFF2-40B4-BE49-F238E27FC236}">
                  <a16:creationId xmlns:a16="http://schemas.microsoft.com/office/drawing/2014/main" id="{83C3E655-E39C-D7CC-2197-A4F4751A1F5F}"/>
                </a:ext>
              </a:extLst>
            </p:cNvPr>
            <p:cNvSpPr/>
            <p:nvPr/>
          </p:nvSpPr>
          <p:spPr>
            <a:xfrm>
              <a:off x="6498136" y="2072316"/>
              <a:ext cx="58112" cy="16698"/>
            </a:xfrm>
            <a:custGeom>
              <a:avLst/>
              <a:gdLst/>
              <a:ahLst/>
              <a:cxnLst/>
              <a:rect l="l" t="t" r="r" b="b"/>
              <a:pathLst>
                <a:path w="616" h="177" extrusionOk="0">
                  <a:moveTo>
                    <a:pt x="14" y="1"/>
                  </a:moveTo>
                  <a:cubicBezTo>
                    <a:pt x="0" y="15"/>
                    <a:pt x="14" y="29"/>
                    <a:pt x="14" y="29"/>
                  </a:cubicBezTo>
                  <a:cubicBezTo>
                    <a:pt x="102" y="60"/>
                    <a:pt x="190" y="88"/>
                    <a:pt x="292" y="117"/>
                  </a:cubicBezTo>
                  <a:cubicBezTo>
                    <a:pt x="338" y="131"/>
                    <a:pt x="380" y="148"/>
                    <a:pt x="426" y="162"/>
                  </a:cubicBezTo>
                  <a:lnTo>
                    <a:pt x="500" y="162"/>
                  </a:lnTo>
                  <a:cubicBezTo>
                    <a:pt x="528" y="176"/>
                    <a:pt x="556" y="176"/>
                    <a:pt x="588" y="176"/>
                  </a:cubicBezTo>
                  <a:cubicBezTo>
                    <a:pt x="602" y="176"/>
                    <a:pt x="616" y="162"/>
                    <a:pt x="616" y="131"/>
                  </a:cubicBezTo>
                  <a:cubicBezTo>
                    <a:pt x="616" y="131"/>
                    <a:pt x="616" y="117"/>
                    <a:pt x="602" y="117"/>
                  </a:cubicBezTo>
                  <a:lnTo>
                    <a:pt x="588" y="103"/>
                  </a:lnTo>
                  <a:cubicBezTo>
                    <a:pt x="557" y="103"/>
                    <a:pt x="528" y="109"/>
                    <a:pt x="499" y="109"/>
                  </a:cubicBezTo>
                  <a:cubicBezTo>
                    <a:pt x="484" y="109"/>
                    <a:pt x="469" y="107"/>
                    <a:pt x="454" y="103"/>
                  </a:cubicBezTo>
                  <a:lnTo>
                    <a:pt x="380" y="103"/>
                  </a:lnTo>
                  <a:cubicBezTo>
                    <a:pt x="352" y="88"/>
                    <a:pt x="324" y="88"/>
                    <a:pt x="278" y="74"/>
                  </a:cubicBezTo>
                  <a:cubicBezTo>
                    <a:pt x="218" y="60"/>
                    <a:pt x="162" y="43"/>
                    <a:pt x="116" y="29"/>
                  </a:cubicBezTo>
                  <a:cubicBezTo>
                    <a:pt x="88" y="15"/>
                    <a:pt x="60" y="15"/>
                    <a:pt x="29"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5" name="Google Shape;7721;p83">
              <a:extLst>
                <a:ext uri="{FF2B5EF4-FFF2-40B4-BE49-F238E27FC236}">
                  <a16:creationId xmlns:a16="http://schemas.microsoft.com/office/drawing/2014/main" id="{61313E94-5D8B-9820-02D1-DE7DB83B2D25}"/>
                </a:ext>
              </a:extLst>
            </p:cNvPr>
            <p:cNvSpPr/>
            <p:nvPr/>
          </p:nvSpPr>
          <p:spPr>
            <a:xfrm>
              <a:off x="6545210" y="2120806"/>
              <a:ext cx="81413" cy="14434"/>
            </a:xfrm>
            <a:custGeom>
              <a:avLst/>
              <a:gdLst/>
              <a:ahLst/>
              <a:cxnLst/>
              <a:rect l="l" t="t" r="r" b="b"/>
              <a:pathLst>
                <a:path w="863" h="153" extrusionOk="0">
                  <a:moveTo>
                    <a:pt x="806" y="0"/>
                  </a:moveTo>
                  <a:cubicBezTo>
                    <a:pt x="761" y="14"/>
                    <a:pt x="718" y="28"/>
                    <a:pt x="673" y="56"/>
                  </a:cubicBezTo>
                  <a:cubicBezTo>
                    <a:pt x="631" y="74"/>
                    <a:pt x="585" y="88"/>
                    <a:pt x="529" y="88"/>
                  </a:cubicBezTo>
                  <a:lnTo>
                    <a:pt x="543" y="88"/>
                  </a:lnTo>
                  <a:cubicBezTo>
                    <a:pt x="458" y="98"/>
                    <a:pt x="382" y="108"/>
                    <a:pt x="309" y="108"/>
                  </a:cubicBezTo>
                  <a:cubicBezTo>
                    <a:pt x="279" y="108"/>
                    <a:pt x="249" y="106"/>
                    <a:pt x="219" y="102"/>
                  </a:cubicBezTo>
                  <a:cubicBezTo>
                    <a:pt x="145" y="102"/>
                    <a:pt x="89" y="88"/>
                    <a:pt x="15" y="88"/>
                  </a:cubicBezTo>
                  <a:cubicBezTo>
                    <a:pt x="15" y="88"/>
                    <a:pt x="1" y="88"/>
                    <a:pt x="1" y="102"/>
                  </a:cubicBezTo>
                  <a:cubicBezTo>
                    <a:pt x="1" y="102"/>
                    <a:pt x="1" y="116"/>
                    <a:pt x="15" y="116"/>
                  </a:cubicBezTo>
                  <a:cubicBezTo>
                    <a:pt x="89" y="130"/>
                    <a:pt x="145" y="130"/>
                    <a:pt x="219" y="144"/>
                  </a:cubicBezTo>
                  <a:cubicBezTo>
                    <a:pt x="268" y="144"/>
                    <a:pt x="311" y="152"/>
                    <a:pt x="355" y="152"/>
                  </a:cubicBezTo>
                  <a:cubicBezTo>
                    <a:pt x="377" y="152"/>
                    <a:pt x="400" y="150"/>
                    <a:pt x="423" y="144"/>
                  </a:cubicBezTo>
                  <a:cubicBezTo>
                    <a:pt x="497" y="144"/>
                    <a:pt x="557" y="144"/>
                    <a:pt x="631" y="130"/>
                  </a:cubicBezTo>
                  <a:cubicBezTo>
                    <a:pt x="704" y="116"/>
                    <a:pt x="761" y="102"/>
                    <a:pt x="835" y="74"/>
                  </a:cubicBezTo>
                  <a:lnTo>
                    <a:pt x="849" y="56"/>
                  </a:lnTo>
                  <a:cubicBezTo>
                    <a:pt x="863" y="42"/>
                    <a:pt x="863" y="28"/>
                    <a:pt x="849" y="28"/>
                  </a:cubicBezTo>
                  <a:cubicBezTo>
                    <a:pt x="849" y="14"/>
                    <a:pt x="849" y="0"/>
                    <a:pt x="835"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6" name="Google Shape;7722;p83">
              <a:extLst>
                <a:ext uri="{FF2B5EF4-FFF2-40B4-BE49-F238E27FC236}">
                  <a16:creationId xmlns:a16="http://schemas.microsoft.com/office/drawing/2014/main" id="{C90F5B39-F93F-83B0-A89F-89DE169EA9EE}"/>
                </a:ext>
              </a:extLst>
            </p:cNvPr>
            <p:cNvSpPr/>
            <p:nvPr/>
          </p:nvSpPr>
          <p:spPr>
            <a:xfrm>
              <a:off x="6509079" y="2009959"/>
              <a:ext cx="4434" cy="23584"/>
            </a:xfrm>
            <a:custGeom>
              <a:avLst/>
              <a:gdLst/>
              <a:ahLst/>
              <a:cxnLst/>
              <a:rect l="l" t="t" r="r" b="b"/>
              <a:pathLst>
                <a:path w="47" h="250" extrusionOk="0">
                  <a:moveTo>
                    <a:pt x="0" y="0"/>
                  </a:moveTo>
                  <a:lnTo>
                    <a:pt x="0" y="18"/>
                  </a:lnTo>
                  <a:cubicBezTo>
                    <a:pt x="0" y="46"/>
                    <a:pt x="0" y="74"/>
                    <a:pt x="15" y="106"/>
                  </a:cubicBezTo>
                  <a:lnTo>
                    <a:pt x="15" y="194"/>
                  </a:lnTo>
                  <a:cubicBezTo>
                    <a:pt x="15" y="208"/>
                    <a:pt x="0" y="208"/>
                    <a:pt x="0" y="222"/>
                  </a:cubicBezTo>
                  <a:cubicBezTo>
                    <a:pt x="0" y="236"/>
                    <a:pt x="15" y="250"/>
                    <a:pt x="15" y="250"/>
                  </a:cubicBezTo>
                  <a:cubicBezTo>
                    <a:pt x="32" y="250"/>
                    <a:pt x="46" y="236"/>
                    <a:pt x="46" y="222"/>
                  </a:cubicBezTo>
                  <a:lnTo>
                    <a:pt x="46" y="120"/>
                  </a:lnTo>
                  <a:cubicBezTo>
                    <a:pt x="46" y="88"/>
                    <a:pt x="32" y="46"/>
                    <a:pt x="32" y="18"/>
                  </a:cubicBezTo>
                  <a:lnTo>
                    <a:pt x="32" y="0"/>
                  </a:ln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7" name="Google Shape;7723;p83">
              <a:extLst>
                <a:ext uri="{FF2B5EF4-FFF2-40B4-BE49-F238E27FC236}">
                  <a16:creationId xmlns:a16="http://schemas.microsoft.com/office/drawing/2014/main" id="{5677EA98-6EF0-F407-9F7D-04E4DCD8D744}"/>
                </a:ext>
              </a:extLst>
            </p:cNvPr>
            <p:cNvSpPr/>
            <p:nvPr/>
          </p:nvSpPr>
          <p:spPr>
            <a:xfrm>
              <a:off x="6538324" y="2037789"/>
              <a:ext cx="20660" cy="45565"/>
            </a:xfrm>
            <a:custGeom>
              <a:avLst/>
              <a:gdLst/>
              <a:ahLst/>
              <a:cxnLst/>
              <a:rect l="l" t="t" r="r" b="b"/>
              <a:pathLst>
                <a:path w="219" h="483" extrusionOk="0">
                  <a:moveTo>
                    <a:pt x="14" y="1"/>
                  </a:moveTo>
                  <a:cubicBezTo>
                    <a:pt x="0" y="1"/>
                    <a:pt x="0" y="15"/>
                    <a:pt x="14" y="29"/>
                  </a:cubicBezTo>
                  <a:cubicBezTo>
                    <a:pt x="28" y="57"/>
                    <a:pt x="42" y="89"/>
                    <a:pt x="56" y="117"/>
                  </a:cubicBezTo>
                  <a:cubicBezTo>
                    <a:pt x="88" y="163"/>
                    <a:pt x="102" y="205"/>
                    <a:pt x="116" y="233"/>
                  </a:cubicBezTo>
                  <a:cubicBezTo>
                    <a:pt x="130" y="279"/>
                    <a:pt x="144" y="321"/>
                    <a:pt x="144" y="367"/>
                  </a:cubicBezTo>
                  <a:cubicBezTo>
                    <a:pt x="162" y="395"/>
                    <a:pt x="162" y="426"/>
                    <a:pt x="162" y="454"/>
                  </a:cubicBezTo>
                  <a:cubicBezTo>
                    <a:pt x="162" y="469"/>
                    <a:pt x="176" y="483"/>
                    <a:pt x="190" y="483"/>
                  </a:cubicBezTo>
                  <a:cubicBezTo>
                    <a:pt x="204" y="483"/>
                    <a:pt x="218" y="469"/>
                    <a:pt x="218" y="454"/>
                  </a:cubicBezTo>
                  <a:cubicBezTo>
                    <a:pt x="204" y="367"/>
                    <a:pt x="176" y="293"/>
                    <a:pt x="144" y="219"/>
                  </a:cubicBezTo>
                  <a:cubicBezTo>
                    <a:pt x="116" y="145"/>
                    <a:pt x="74" y="75"/>
                    <a:pt x="42"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8" name="Google Shape;7724;p83">
              <a:extLst>
                <a:ext uri="{FF2B5EF4-FFF2-40B4-BE49-F238E27FC236}">
                  <a16:creationId xmlns:a16="http://schemas.microsoft.com/office/drawing/2014/main" id="{AA3AA717-11E4-D076-91E8-5A1D4D9B75F8}"/>
                </a:ext>
              </a:extLst>
            </p:cNvPr>
            <p:cNvSpPr/>
            <p:nvPr/>
          </p:nvSpPr>
          <p:spPr>
            <a:xfrm>
              <a:off x="6588040" y="2054392"/>
              <a:ext cx="38584" cy="67829"/>
            </a:xfrm>
            <a:custGeom>
              <a:avLst/>
              <a:gdLst/>
              <a:ahLst/>
              <a:cxnLst/>
              <a:rect l="l" t="t" r="r" b="b"/>
              <a:pathLst>
                <a:path w="409" h="719" extrusionOk="0">
                  <a:moveTo>
                    <a:pt x="15" y="1"/>
                  </a:moveTo>
                  <a:lnTo>
                    <a:pt x="1" y="15"/>
                  </a:lnTo>
                  <a:lnTo>
                    <a:pt x="1" y="29"/>
                  </a:lnTo>
                  <a:lnTo>
                    <a:pt x="1" y="43"/>
                  </a:lnTo>
                  <a:lnTo>
                    <a:pt x="15" y="57"/>
                  </a:lnTo>
                  <a:lnTo>
                    <a:pt x="15" y="43"/>
                  </a:lnTo>
                  <a:cubicBezTo>
                    <a:pt x="103" y="145"/>
                    <a:pt x="177" y="278"/>
                    <a:pt x="233" y="395"/>
                  </a:cubicBezTo>
                  <a:cubicBezTo>
                    <a:pt x="250" y="454"/>
                    <a:pt x="279" y="497"/>
                    <a:pt x="293" y="542"/>
                  </a:cubicBezTo>
                  <a:cubicBezTo>
                    <a:pt x="307" y="585"/>
                    <a:pt x="321" y="644"/>
                    <a:pt x="338" y="690"/>
                  </a:cubicBezTo>
                  <a:cubicBezTo>
                    <a:pt x="352" y="718"/>
                    <a:pt x="366" y="718"/>
                    <a:pt x="395" y="718"/>
                  </a:cubicBezTo>
                  <a:cubicBezTo>
                    <a:pt x="409" y="704"/>
                    <a:pt x="409" y="690"/>
                    <a:pt x="409" y="672"/>
                  </a:cubicBezTo>
                  <a:cubicBezTo>
                    <a:pt x="395" y="616"/>
                    <a:pt x="366" y="542"/>
                    <a:pt x="338" y="482"/>
                  </a:cubicBezTo>
                  <a:cubicBezTo>
                    <a:pt x="321" y="426"/>
                    <a:pt x="293" y="380"/>
                    <a:pt x="264" y="321"/>
                  </a:cubicBezTo>
                  <a:cubicBezTo>
                    <a:pt x="191" y="205"/>
                    <a:pt x="117" y="103"/>
                    <a:pt x="29" y="15"/>
                  </a:cubicBezTo>
                  <a:cubicBezTo>
                    <a:pt x="29" y="1"/>
                    <a:pt x="29" y="1"/>
                    <a:pt x="15"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09" name="Google Shape;7725;p83">
              <a:extLst>
                <a:ext uri="{FF2B5EF4-FFF2-40B4-BE49-F238E27FC236}">
                  <a16:creationId xmlns:a16="http://schemas.microsoft.com/office/drawing/2014/main" id="{FD37E7B3-64E3-42EB-B11E-F716EDBACF7A}"/>
                </a:ext>
              </a:extLst>
            </p:cNvPr>
            <p:cNvSpPr/>
            <p:nvPr/>
          </p:nvSpPr>
          <p:spPr>
            <a:xfrm>
              <a:off x="6561814" y="3695677"/>
              <a:ext cx="250277" cy="291786"/>
            </a:xfrm>
            <a:custGeom>
              <a:avLst/>
              <a:gdLst/>
              <a:ahLst/>
              <a:cxnLst/>
              <a:rect l="l" t="t" r="r" b="b"/>
              <a:pathLst>
                <a:path w="2653" h="3093" extrusionOk="0">
                  <a:moveTo>
                    <a:pt x="1949" y="0"/>
                  </a:moveTo>
                  <a:cubicBezTo>
                    <a:pt x="1918" y="0"/>
                    <a:pt x="1890" y="14"/>
                    <a:pt x="1862" y="14"/>
                  </a:cubicBezTo>
                  <a:cubicBezTo>
                    <a:pt x="1816" y="28"/>
                    <a:pt x="1760" y="43"/>
                    <a:pt x="1728" y="57"/>
                  </a:cubicBezTo>
                  <a:cubicBezTo>
                    <a:pt x="1672" y="88"/>
                    <a:pt x="1626" y="130"/>
                    <a:pt x="1598" y="159"/>
                  </a:cubicBezTo>
                  <a:cubicBezTo>
                    <a:pt x="1524" y="218"/>
                    <a:pt x="1450" y="306"/>
                    <a:pt x="1376" y="422"/>
                  </a:cubicBezTo>
                  <a:cubicBezTo>
                    <a:pt x="1302" y="542"/>
                    <a:pt x="1232" y="672"/>
                    <a:pt x="1172" y="820"/>
                  </a:cubicBezTo>
                  <a:cubicBezTo>
                    <a:pt x="1158" y="746"/>
                    <a:pt x="1126" y="686"/>
                    <a:pt x="1098" y="630"/>
                  </a:cubicBezTo>
                  <a:cubicBezTo>
                    <a:pt x="1056" y="584"/>
                    <a:pt x="1010" y="542"/>
                    <a:pt x="968" y="510"/>
                  </a:cubicBezTo>
                  <a:cubicBezTo>
                    <a:pt x="922" y="482"/>
                    <a:pt x="880" y="468"/>
                    <a:pt x="820" y="468"/>
                  </a:cubicBezTo>
                  <a:lnTo>
                    <a:pt x="775" y="468"/>
                  </a:lnTo>
                  <a:cubicBezTo>
                    <a:pt x="704" y="482"/>
                    <a:pt x="644" y="510"/>
                    <a:pt x="585" y="556"/>
                  </a:cubicBezTo>
                  <a:cubicBezTo>
                    <a:pt x="557" y="598"/>
                    <a:pt x="511" y="644"/>
                    <a:pt x="497" y="686"/>
                  </a:cubicBezTo>
                  <a:cubicBezTo>
                    <a:pt x="455" y="792"/>
                    <a:pt x="440" y="908"/>
                    <a:pt x="455" y="1056"/>
                  </a:cubicBezTo>
                  <a:cubicBezTo>
                    <a:pt x="455" y="1158"/>
                    <a:pt x="483" y="1260"/>
                    <a:pt x="528" y="1362"/>
                  </a:cubicBezTo>
                  <a:cubicBezTo>
                    <a:pt x="528" y="1390"/>
                    <a:pt x="542" y="1435"/>
                    <a:pt x="571" y="1478"/>
                  </a:cubicBezTo>
                  <a:cubicBezTo>
                    <a:pt x="469" y="1478"/>
                    <a:pt x="381" y="1509"/>
                    <a:pt x="307" y="1552"/>
                  </a:cubicBezTo>
                  <a:cubicBezTo>
                    <a:pt x="219" y="1597"/>
                    <a:pt x="131" y="1685"/>
                    <a:pt x="71" y="1773"/>
                  </a:cubicBezTo>
                  <a:cubicBezTo>
                    <a:pt x="29" y="1875"/>
                    <a:pt x="1" y="1977"/>
                    <a:pt x="1" y="2093"/>
                  </a:cubicBezTo>
                  <a:cubicBezTo>
                    <a:pt x="1" y="2139"/>
                    <a:pt x="15" y="2199"/>
                    <a:pt x="29" y="2241"/>
                  </a:cubicBezTo>
                  <a:cubicBezTo>
                    <a:pt x="43" y="2301"/>
                    <a:pt x="71" y="2343"/>
                    <a:pt x="103" y="2389"/>
                  </a:cubicBezTo>
                  <a:cubicBezTo>
                    <a:pt x="131" y="2445"/>
                    <a:pt x="177" y="2491"/>
                    <a:pt x="219" y="2519"/>
                  </a:cubicBezTo>
                  <a:cubicBezTo>
                    <a:pt x="247" y="2551"/>
                    <a:pt x="279" y="2565"/>
                    <a:pt x="307" y="2579"/>
                  </a:cubicBezTo>
                  <a:cubicBezTo>
                    <a:pt x="353" y="2593"/>
                    <a:pt x="381" y="2607"/>
                    <a:pt x="423" y="2621"/>
                  </a:cubicBezTo>
                  <a:cubicBezTo>
                    <a:pt x="483" y="2638"/>
                    <a:pt x="542" y="2653"/>
                    <a:pt x="616" y="2653"/>
                  </a:cubicBezTo>
                  <a:lnTo>
                    <a:pt x="644" y="2653"/>
                  </a:lnTo>
                  <a:cubicBezTo>
                    <a:pt x="687" y="2653"/>
                    <a:pt x="746" y="2638"/>
                    <a:pt x="775" y="2638"/>
                  </a:cubicBezTo>
                  <a:cubicBezTo>
                    <a:pt x="820" y="2621"/>
                    <a:pt x="863" y="2621"/>
                    <a:pt x="894" y="2607"/>
                  </a:cubicBezTo>
                  <a:cubicBezTo>
                    <a:pt x="922" y="2709"/>
                    <a:pt x="968" y="2797"/>
                    <a:pt x="1024" y="2871"/>
                  </a:cubicBezTo>
                  <a:cubicBezTo>
                    <a:pt x="1056" y="2916"/>
                    <a:pt x="1098" y="2959"/>
                    <a:pt x="1158" y="3004"/>
                  </a:cubicBezTo>
                  <a:cubicBezTo>
                    <a:pt x="1186" y="3018"/>
                    <a:pt x="1246" y="3046"/>
                    <a:pt x="1302" y="3061"/>
                  </a:cubicBezTo>
                  <a:cubicBezTo>
                    <a:pt x="1348" y="3078"/>
                    <a:pt x="1390" y="3092"/>
                    <a:pt x="1450" y="3092"/>
                  </a:cubicBezTo>
                  <a:lnTo>
                    <a:pt x="1478" y="3092"/>
                  </a:lnTo>
                  <a:cubicBezTo>
                    <a:pt x="1510" y="3092"/>
                    <a:pt x="1552" y="3092"/>
                    <a:pt x="1598" y="3078"/>
                  </a:cubicBezTo>
                  <a:cubicBezTo>
                    <a:pt x="1654" y="3061"/>
                    <a:pt x="1700" y="3046"/>
                    <a:pt x="1760" y="3032"/>
                  </a:cubicBezTo>
                  <a:cubicBezTo>
                    <a:pt x="1802" y="3004"/>
                    <a:pt x="1847" y="2973"/>
                    <a:pt x="1890" y="2944"/>
                  </a:cubicBezTo>
                  <a:cubicBezTo>
                    <a:pt x="1935" y="2902"/>
                    <a:pt x="1978" y="2842"/>
                    <a:pt x="2023" y="2783"/>
                  </a:cubicBezTo>
                  <a:cubicBezTo>
                    <a:pt x="2051" y="2709"/>
                    <a:pt x="2080" y="2638"/>
                    <a:pt x="2080" y="2551"/>
                  </a:cubicBezTo>
                  <a:cubicBezTo>
                    <a:pt x="2080" y="2505"/>
                    <a:pt x="2080" y="2463"/>
                    <a:pt x="2066" y="2431"/>
                  </a:cubicBezTo>
                  <a:cubicBezTo>
                    <a:pt x="2051" y="2375"/>
                    <a:pt x="2037" y="2343"/>
                    <a:pt x="2023" y="2301"/>
                  </a:cubicBezTo>
                  <a:cubicBezTo>
                    <a:pt x="2006" y="2255"/>
                    <a:pt x="1978" y="2227"/>
                    <a:pt x="1949" y="2181"/>
                  </a:cubicBezTo>
                  <a:lnTo>
                    <a:pt x="1935" y="2167"/>
                  </a:lnTo>
                  <a:cubicBezTo>
                    <a:pt x="2006" y="2139"/>
                    <a:pt x="2080" y="2111"/>
                    <a:pt x="2168" y="2065"/>
                  </a:cubicBezTo>
                  <a:cubicBezTo>
                    <a:pt x="2227" y="2037"/>
                    <a:pt x="2287" y="1991"/>
                    <a:pt x="2343" y="1949"/>
                  </a:cubicBezTo>
                  <a:cubicBezTo>
                    <a:pt x="2417" y="1889"/>
                    <a:pt x="2477" y="1847"/>
                    <a:pt x="2519" y="1787"/>
                  </a:cubicBezTo>
                  <a:cubicBezTo>
                    <a:pt x="2551" y="1741"/>
                    <a:pt x="2565" y="1713"/>
                    <a:pt x="2579" y="1685"/>
                  </a:cubicBezTo>
                  <a:cubicBezTo>
                    <a:pt x="2593" y="1654"/>
                    <a:pt x="2607" y="1625"/>
                    <a:pt x="2621" y="1583"/>
                  </a:cubicBezTo>
                  <a:cubicBezTo>
                    <a:pt x="2639" y="1537"/>
                    <a:pt x="2639" y="1509"/>
                    <a:pt x="2653" y="1464"/>
                  </a:cubicBezTo>
                  <a:cubicBezTo>
                    <a:pt x="2653" y="1435"/>
                    <a:pt x="2639" y="1390"/>
                    <a:pt x="2639" y="1348"/>
                  </a:cubicBezTo>
                  <a:cubicBezTo>
                    <a:pt x="2621" y="1274"/>
                    <a:pt x="2593" y="1200"/>
                    <a:pt x="2533" y="1144"/>
                  </a:cubicBezTo>
                  <a:cubicBezTo>
                    <a:pt x="2491" y="1098"/>
                    <a:pt x="2431" y="1056"/>
                    <a:pt x="2358" y="1038"/>
                  </a:cubicBezTo>
                  <a:cubicBezTo>
                    <a:pt x="2329" y="1024"/>
                    <a:pt x="2287" y="1024"/>
                    <a:pt x="2256" y="1024"/>
                  </a:cubicBezTo>
                  <a:cubicBezTo>
                    <a:pt x="2213" y="1024"/>
                    <a:pt x="2153" y="1038"/>
                    <a:pt x="2111" y="1056"/>
                  </a:cubicBezTo>
                  <a:cubicBezTo>
                    <a:pt x="2139" y="1010"/>
                    <a:pt x="2153" y="968"/>
                    <a:pt x="2182" y="922"/>
                  </a:cubicBezTo>
                  <a:cubicBezTo>
                    <a:pt x="2213" y="862"/>
                    <a:pt x="2241" y="806"/>
                    <a:pt x="2256" y="732"/>
                  </a:cubicBezTo>
                  <a:cubicBezTo>
                    <a:pt x="2301" y="658"/>
                    <a:pt x="2315" y="584"/>
                    <a:pt x="2329" y="528"/>
                  </a:cubicBezTo>
                  <a:cubicBezTo>
                    <a:pt x="2343" y="454"/>
                    <a:pt x="2343" y="394"/>
                    <a:pt x="2343" y="334"/>
                  </a:cubicBezTo>
                  <a:cubicBezTo>
                    <a:pt x="2329" y="247"/>
                    <a:pt x="2301" y="190"/>
                    <a:pt x="2270" y="145"/>
                  </a:cubicBezTo>
                  <a:lnTo>
                    <a:pt x="2227" y="102"/>
                  </a:lnTo>
                  <a:cubicBezTo>
                    <a:pt x="2213" y="88"/>
                    <a:pt x="2199" y="88"/>
                    <a:pt x="2182" y="71"/>
                  </a:cubicBezTo>
                  <a:cubicBezTo>
                    <a:pt x="2153" y="43"/>
                    <a:pt x="2125" y="28"/>
                    <a:pt x="2094" y="28"/>
                  </a:cubicBezTo>
                  <a:cubicBezTo>
                    <a:pt x="2051" y="14"/>
                    <a:pt x="2023" y="14"/>
                    <a:pt x="1978" y="0"/>
                  </a:cubicBezTo>
                  <a:close/>
                </a:path>
              </a:pathLst>
            </a:custGeom>
            <a:solidFill>
              <a:srgbClr val="FA998A"/>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0" name="Google Shape;7726;p83">
              <a:extLst>
                <a:ext uri="{FF2B5EF4-FFF2-40B4-BE49-F238E27FC236}">
                  <a16:creationId xmlns:a16="http://schemas.microsoft.com/office/drawing/2014/main" id="{5C1E68DE-578B-A025-4401-2D3FBAA86A3F}"/>
                </a:ext>
              </a:extLst>
            </p:cNvPr>
            <p:cNvSpPr/>
            <p:nvPr/>
          </p:nvSpPr>
          <p:spPr>
            <a:xfrm>
              <a:off x="6622567" y="3707941"/>
              <a:ext cx="141129" cy="300088"/>
            </a:xfrm>
            <a:custGeom>
              <a:avLst/>
              <a:gdLst/>
              <a:ahLst/>
              <a:cxnLst/>
              <a:rect l="l" t="t" r="r" b="b"/>
              <a:pathLst>
                <a:path w="1496" h="3181" extrusionOk="0">
                  <a:moveTo>
                    <a:pt x="1467" y="0"/>
                  </a:moveTo>
                  <a:cubicBezTo>
                    <a:pt x="1450" y="0"/>
                    <a:pt x="1450" y="15"/>
                    <a:pt x="1450" y="15"/>
                  </a:cubicBezTo>
                  <a:cubicBezTo>
                    <a:pt x="1362" y="176"/>
                    <a:pt x="1260" y="338"/>
                    <a:pt x="1158" y="486"/>
                  </a:cubicBezTo>
                  <a:cubicBezTo>
                    <a:pt x="1070" y="644"/>
                    <a:pt x="968" y="806"/>
                    <a:pt x="866" y="968"/>
                  </a:cubicBezTo>
                  <a:cubicBezTo>
                    <a:pt x="820" y="1056"/>
                    <a:pt x="778" y="1130"/>
                    <a:pt x="718" y="1218"/>
                  </a:cubicBezTo>
                  <a:cubicBezTo>
                    <a:pt x="676" y="1291"/>
                    <a:pt x="630" y="1379"/>
                    <a:pt x="588" y="1453"/>
                  </a:cubicBezTo>
                  <a:cubicBezTo>
                    <a:pt x="482" y="1629"/>
                    <a:pt x="394" y="1787"/>
                    <a:pt x="324" y="1963"/>
                  </a:cubicBezTo>
                  <a:cubicBezTo>
                    <a:pt x="250" y="2139"/>
                    <a:pt x="176" y="2333"/>
                    <a:pt x="117" y="2508"/>
                  </a:cubicBezTo>
                  <a:cubicBezTo>
                    <a:pt x="88" y="2610"/>
                    <a:pt x="74" y="2698"/>
                    <a:pt x="43" y="2786"/>
                  </a:cubicBezTo>
                  <a:cubicBezTo>
                    <a:pt x="29" y="2888"/>
                    <a:pt x="15" y="2990"/>
                    <a:pt x="0" y="3092"/>
                  </a:cubicBezTo>
                  <a:cubicBezTo>
                    <a:pt x="0" y="3138"/>
                    <a:pt x="29" y="3180"/>
                    <a:pt x="88" y="3180"/>
                  </a:cubicBezTo>
                  <a:cubicBezTo>
                    <a:pt x="102" y="3180"/>
                    <a:pt x="131" y="3180"/>
                    <a:pt x="148" y="3166"/>
                  </a:cubicBezTo>
                  <a:cubicBezTo>
                    <a:pt x="148" y="3152"/>
                    <a:pt x="162" y="3152"/>
                    <a:pt x="162" y="3152"/>
                  </a:cubicBezTo>
                  <a:cubicBezTo>
                    <a:pt x="162" y="3138"/>
                    <a:pt x="176" y="3124"/>
                    <a:pt x="176" y="3106"/>
                  </a:cubicBezTo>
                  <a:cubicBezTo>
                    <a:pt x="190" y="3004"/>
                    <a:pt x="204" y="2916"/>
                    <a:pt x="236" y="2814"/>
                  </a:cubicBezTo>
                  <a:lnTo>
                    <a:pt x="236" y="2814"/>
                  </a:lnTo>
                  <a:cubicBezTo>
                    <a:pt x="229" y="2820"/>
                    <a:pt x="225" y="2824"/>
                    <a:pt x="222" y="2827"/>
                  </a:cubicBezTo>
                  <a:lnTo>
                    <a:pt x="222" y="2827"/>
                  </a:lnTo>
                  <a:cubicBezTo>
                    <a:pt x="281" y="2569"/>
                    <a:pt x="354" y="2328"/>
                    <a:pt x="454" y="2083"/>
                  </a:cubicBezTo>
                  <a:cubicBezTo>
                    <a:pt x="500" y="1949"/>
                    <a:pt x="556" y="1833"/>
                    <a:pt x="616" y="1717"/>
                  </a:cubicBezTo>
                  <a:cubicBezTo>
                    <a:pt x="658" y="1583"/>
                    <a:pt x="718" y="1467"/>
                    <a:pt x="778" y="1348"/>
                  </a:cubicBezTo>
                  <a:lnTo>
                    <a:pt x="778" y="1365"/>
                  </a:lnTo>
                  <a:cubicBezTo>
                    <a:pt x="806" y="1291"/>
                    <a:pt x="852" y="1218"/>
                    <a:pt x="880" y="1158"/>
                  </a:cubicBezTo>
                  <a:cubicBezTo>
                    <a:pt x="982" y="968"/>
                    <a:pt x="1084" y="778"/>
                    <a:pt x="1186" y="602"/>
                  </a:cubicBezTo>
                  <a:cubicBezTo>
                    <a:pt x="1232" y="500"/>
                    <a:pt x="1291" y="412"/>
                    <a:pt x="1334" y="324"/>
                  </a:cubicBezTo>
                  <a:cubicBezTo>
                    <a:pt x="1379" y="236"/>
                    <a:pt x="1436" y="134"/>
                    <a:pt x="1481" y="46"/>
                  </a:cubicBezTo>
                  <a:cubicBezTo>
                    <a:pt x="1495" y="29"/>
                    <a:pt x="1495" y="15"/>
                    <a:pt x="1481" y="15"/>
                  </a:cubicBezTo>
                  <a:lnTo>
                    <a:pt x="1467" y="0"/>
                  </a:ln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1" name="Google Shape;7727;p83">
              <a:extLst>
                <a:ext uri="{FF2B5EF4-FFF2-40B4-BE49-F238E27FC236}">
                  <a16:creationId xmlns:a16="http://schemas.microsoft.com/office/drawing/2014/main" id="{7C10A138-1BB9-4219-9F54-3DBC2C03F292}"/>
                </a:ext>
              </a:extLst>
            </p:cNvPr>
            <p:cNvSpPr/>
            <p:nvPr/>
          </p:nvSpPr>
          <p:spPr>
            <a:xfrm>
              <a:off x="6633510" y="3764638"/>
              <a:ext cx="38961" cy="107167"/>
            </a:xfrm>
            <a:custGeom>
              <a:avLst/>
              <a:gdLst/>
              <a:ahLst/>
              <a:cxnLst/>
              <a:rect l="l" t="t" r="r" b="b"/>
              <a:pathLst>
                <a:path w="413" h="1136" extrusionOk="0">
                  <a:moveTo>
                    <a:pt x="15" y="1"/>
                  </a:moveTo>
                  <a:cubicBezTo>
                    <a:pt x="15" y="1"/>
                    <a:pt x="1" y="1"/>
                    <a:pt x="1" y="15"/>
                  </a:cubicBezTo>
                  <a:cubicBezTo>
                    <a:pt x="15" y="103"/>
                    <a:pt x="32" y="191"/>
                    <a:pt x="46" y="279"/>
                  </a:cubicBezTo>
                  <a:cubicBezTo>
                    <a:pt x="60" y="381"/>
                    <a:pt x="88" y="469"/>
                    <a:pt x="120" y="571"/>
                  </a:cubicBezTo>
                  <a:cubicBezTo>
                    <a:pt x="148" y="659"/>
                    <a:pt x="176" y="764"/>
                    <a:pt x="208" y="852"/>
                  </a:cubicBezTo>
                  <a:cubicBezTo>
                    <a:pt x="250" y="940"/>
                    <a:pt x="278" y="1028"/>
                    <a:pt x="324" y="1116"/>
                  </a:cubicBezTo>
                  <a:cubicBezTo>
                    <a:pt x="334" y="1126"/>
                    <a:pt x="360" y="1136"/>
                    <a:pt x="379" y="1136"/>
                  </a:cubicBezTo>
                  <a:cubicBezTo>
                    <a:pt x="387" y="1136"/>
                    <a:pt x="394" y="1134"/>
                    <a:pt x="398" y="1130"/>
                  </a:cubicBezTo>
                  <a:cubicBezTo>
                    <a:pt x="412" y="1116"/>
                    <a:pt x="412" y="1116"/>
                    <a:pt x="412" y="1098"/>
                  </a:cubicBezTo>
                  <a:lnTo>
                    <a:pt x="412" y="1056"/>
                  </a:lnTo>
                  <a:cubicBezTo>
                    <a:pt x="384" y="1028"/>
                    <a:pt x="366" y="982"/>
                    <a:pt x="338" y="940"/>
                  </a:cubicBezTo>
                  <a:cubicBezTo>
                    <a:pt x="310" y="894"/>
                    <a:pt x="296" y="852"/>
                    <a:pt x="264" y="806"/>
                  </a:cubicBezTo>
                  <a:cubicBezTo>
                    <a:pt x="250" y="764"/>
                    <a:pt x="222" y="719"/>
                    <a:pt x="208" y="659"/>
                  </a:cubicBezTo>
                  <a:cubicBezTo>
                    <a:pt x="191" y="617"/>
                    <a:pt x="162" y="557"/>
                    <a:pt x="148" y="515"/>
                  </a:cubicBezTo>
                  <a:cubicBezTo>
                    <a:pt x="120" y="395"/>
                    <a:pt x="88" y="293"/>
                    <a:pt x="60" y="177"/>
                  </a:cubicBezTo>
                  <a:lnTo>
                    <a:pt x="60" y="191"/>
                  </a:lnTo>
                  <a:cubicBezTo>
                    <a:pt x="60" y="131"/>
                    <a:pt x="46" y="75"/>
                    <a:pt x="46" y="15"/>
                  </a:cubicBezTo>
                  <a:cubicBezTo>
                    <a:pt x="32" y="1"/>
                    <a:pt x="32" y="1"/>
                    <a:pt x="15"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2" name="Google Shape;7728;p83">
              <a:extLst>
                <a:ext uri="{FF2B5EF4-FFF2-40B4-BE49-F238E27FC236}">
                  <a16:creationId xmlns:a16="http://schemas.microsoft.com/office/drawing/2014/main" id="{A1EC0DF9-3F20-06F0-4CF2-A93C428D60EA}"/>
                </a:ext>
              </a:extLst>
            </p:cNvPr>
            <p:cNvSpPr/>
            <p:nvPr/>
          </p:nvSpPr>
          <p:spPr>
            <a:xfrm>
              <a:off x="6597662" y="3866900"/>
              <a:ext cx="49905" cy="66414"/>
            </a:xfrm>
            <a:custGeom>
              <a:avLst/>
              <a:gdLst/>
              <a:ahLst/>
              <a:cxnLst/>
              <a:rect l="l" t="t" r="r" b="b"/>
              <a:pathLst>
                <a:path w="529" h="704" extrusionOk="0">
                  <a:moveTo>
                    <a:pt x="29" y="0"/>
                  </a:moveTo>
                  <a:cubicBezTo>
                    <a:pt x="15" y="14"/>
                    <a:pt x="1" y="32"/>
                    <a:pt x="15" y="32"/>
                  </a:cubicBezTo>
                  <a:cubicBezTo>
                    <a:pt x="75" y="162"/>
                    <a:pt x="117" y="278"/>
                    <a:pt x="191" y="384"/>
                  </a:cubicBezTo>
                  <a:cubicBezTo>
                    <a:pt x="219" y="440"/>
                    <a:pt x="264" y="500"/>
                    <a:pt x="307" y="542"/>
                  </a:cubicBezTo>
                  <a:cubicBezTo>
                    <a:pt x="352" y="602"/>
                    <a:pt x="395" y="648"/>
                    <a:pt x="454" y="690"/>
                  </a:cubicBezTo>
                  <a:cubicBezTo>
                    <a:pt x="454" y="704"/>
                    <a:pt x="468" y="704"/>
                    <a:pt x="483" y="704"/>
                  </a:cubicBezTo>
                  <a:cubicBezTo>
                    <a:pt x="500" y="704"/>
                    <a:pt x="500" y="690"/>
                    <a:pt x="514" y="690"/>
                  </a:cubicBezTo>
                  <a:cubicBezTo>
                    <a:pt x="514" y="676"/>
                    <a:pt x="528" y="662"/>
                    <a:pt x="528" y="648"/>
                  </a:cubicBezTo>
                  <a:cubicBezTo>
                    <a:pt x="528" y="648"/>
                    <a:pt x="514" y="630"/>
                    <a:pt x="514" y="616"/>
                  </a:cubicBezTo>
                  <a:cubicBezTo>
                    <a:pt x="468" y="602"/>
                    <a:pt x="440" y="574"/>
                    <a:pt x="412" y="542"/>
                  </a:cubicBezTo>
                  <a:cubicBezTo>
                    <a:pt x="395" y="528"/>
                    <a:pt x="381" y="514"/>
                    <a:pt x="366" y="500"/>
                  </a:cubicBezTo>
                  <a:cubicBezTo>
                    <a:pt x="352" y="486"/>
                    <a:pt x="338" y="472"/>
                    <a:pt x="324" y="440"/>
                  </a:cubicBezTo>
                  <a:cubicBezTo>
                    <a:pt x="219" y="338"/>
                    <a:pt x="148" y="208"/>
                    <a:pt x="75" y="60"/>
                  </a:cubicBezTo>
                  <a:lnTo>
                    <a:pt x="75" y="74"/>
                  </a:lnTo>
                  <a:cubicBezTo>
                    <a:pt x="75" y="60"/>
                    <a:pt x="60" y="32"/>
                    <a:pt x="60" y="14"/>
                  </a:cubicBezTo>
                  <a:cubicBezTo>
                    <a:pt x="60" y="14"/>
                    <a:pt x="43" y="0"/>
                    <a:pt x="29"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3" name="Google Shape;7729;p83">
              <a:extLst>
                <a:ext uri="{FF2B5EF4-FFF2-40B4-BE49-F238E27FC236}">
                  <a16:creationId xmlns:a16="http://schemas.microsoft.com/office/drawing/2014/main" id="{94056D3E-DF13-BF0C-9233-78CF7687B34C}"/>
                </a:ext>
              </a:extLst>
            </p:cNvPr>
            <p:cNvSpPr/>
            <p:nvPr/>
          </p:nvSpPr>
          <p:spPr>
            <a:xfrm>
              <a:off x="6711150" y="3724544"/>
              <a:ext cx="12358" cy="55470"/>
            </a:xfrm>
            <a:custGeom>
              <a:avLst/>
              <a:gdLst/>
              <a:ahLst/>
              <a:cxnLst/>
              <a:rect l="l" t="t" r="r" b="b"/>
              <a:pathLst>
                <a:path w="131" h="588" extrusionOk="0">
                  <a:moveTo>
                    <a:pt x="15" y="0"/>
                  </a:moveTo>
                  <a:cubicBezTo>
                    <a:pt x="15" y="0"/>
                    <a:pt x="1" y="14"/>
                    <a:pt x="1" y="28"/>
                  </a:cubicBezTo>
                  <a:cubicBezTo>
                    <a:pt x="1" y="116"/>
                    <a:pt x="15" y="204"/>
                    <a:pt x="15" y="292"/>
                  </a:cubicBezTo>
                  <a:cubicBezTo>
                    <a:pt x="29" y="380"/>
                    <a:pt x="43" y="468"/>
                    <a:pt x="71" y="556"/>
                  </a:cubicBezTo>
                  <a:cubicBezTo>
                    <a:pt x="71" y="574"/>
                    <a:pt x="89" y="588"/>
                    <a:pt x="103" y="588"/>
                  </a:cubicBezTo>
                  <a:cubicBezTo>
                    <a:pt x="117" y="574"/>
                    <a:pt x="117" y="574"/>
                    <a:pt x="131" y="556"/>
                  </a:cubicBezTo>
                  <a:lnTo>
                    <a:pt x="131" y="542"/>
                  </a:lnTo>
                  <a:cubicBezTo>
                    <a:pt x="117" y="514"/>
                    <a:pt x="103" y="468"/>
                    <a:pt x="89" y="440"/>
                  </a:cubicBezTo>
                  <a:cubicBezTo>
                    <a:pt x="71" y="412"/>
                    <a:pt x="71" y="366"/>
                    <a:pt x="57" y="338"/>
                  </a:cubicBezTo>
                  <a:cubicBezTo>
                    <a:pt x="43" y="236"/>
                    <a:pt x="43" y="134"/>
                    <a:pt x="29" y="14"/>
                  </a:cubicBezTo>
                  <a:cubicBezTo>
                    <a:pt x="29" y="14"/>
                    <a:pt x="29" y="0"/>
                    <a:pt x="15"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4" name="Google Shape;7730;p83">
              <a:extLst>
                <a:ext uri="{FF2B5EF4-FFF2-40B4-BE49-F238E27FC236}">
                  <a16:creationId xmlns:a16="http://schemas.microsoft.com/office/drawing/2014/main" id="{DD1C934F-B071-49E3-4962-02D7C60ABE3E}"/>
                </a:ext>
              </a:extLst>
            </p:cNvPr>
            <p:cNvSpPr/>
            <p:nvPr/>
          </p:nvSpPr>
          <p:spPr>
            <a:xfrm>
              <a:off x="6720773" y="3752091"/>
              <a:ext cx="42924" cy="29245"/>
            </a:xfrm>
            <a:custGeom>
              <a:avLst/>
              <a:gdLst/>
              <a:ahLst/>
              <a:cxnLst/>
              <a:rect l="l" t="t" r="r" b="b"/>
              <a:pathLst>
                <a:path w="455" h="310" extrusionOk="0">
                  <a:moveTo>
                    <a:pt x="426" y="0"/>
                  </a:moveTo>
                  <a:cubicBezTo>
                    <a:pt x="321" y="88"/>
                    <a:pt x="205" y="162"/>
                    <a:pt x="89" y="222"/>
                  </a:cubicBezTo>
                  <a:cubicBezTo>
                    <a:pt x="57" y="236"/>
                    <a:pt x="43" y="250"/>
                    <a:pt x="15" y="250"/>
                  </a:cubicBezTo>
                  <a:cubicBezTo>
                    <a:pt x="15" y="264"/>
                    <a:pt x="1" y="264"/>
                    <a:pt x="1" y="264"/>
                  </a:cubicBezTo>
                  <a:lnTo>
                    <a:pt x="1" y="296"/>
                  </a:lnTo>
                  <a:lnTo>
                    <a:pt x="15" y="310"/>
                  </a:lnTo>
                  <a:lnTo>
                    <a:pt x="29" y="310"/>
                  </a:lnTo>
                  <a:lnTo>
                    <a:pt x="29" y="296"/>
                  </a:lnTo>
                  <a:cubicBezTo>
                    <a:pt x="75" y="282"/>
                    <a:pt x="103" y="264"/>
                    <a:pt x="131" y="250"/>
                  </a:cubicBezTo>
                  <a:cubicBezTo>
                    <a:pt x="177" y="222"/>
                    <a:pt x="205" y="208"/>
                    <a:pt x="233" y="176"/>
                  </a:cubicBezTo>
                  <a:cubicBezTo>
                    <a:pt x="307" y="134"/>
                    <a:pt x="381" y="88"/>
                    <a:pt x="440" y="32"/>
                  </a:cubicBezTo>
                  <a:cubicBezTo>
                    <a:pt x="454" y="32"/>
                    <a:pt x="454" y="18"/>
                    <a:pt x="454" y="18"/>
                  </a:cubicBezTo>
                  <a:lnTo>
                    <a:pt x="440" y="0"/>
                  </a:ln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5" name="Google Shape;7731;p83">
              <a:extLst>
                <a:ext uri="{FF2B5EF4-FFF2-40B4-BE49-F238E27FC236}">
                  <a16:creationId xmlns:a16="http://schemas.microsoft.com/office/drawing/2014/main" id="{B8763B0D-B506-FE9F-22D7-2113575F00F4}"/>
                </a:ext>
              </a:extLst>
            </p:cNvPr>
            <p:cNvSpPr/>
            <p:nvPr/>
          </p:nvSpPr>
          <p:spPr>
            <a:xfrm>
              <a:off x="6673698" y="3822750"/>
              <a:ext cx="103960" cy="48584"/>
            </a:xfrm>
            <a:custGeom>
              <a:avLst/>
              <a:gdLst/>
              <a:ahLst/>
              <a:cxnLst/>
              <a:rect l="l" t="t" r="r" b="b"/>
              <a:pathLst>
                <a:path w="1102" h="515" extrusionOk="0">
                  <a:moveTo>
                    <a:pt x="1070" y="1"/>
                  </a:moveTo>
                  <a:cubicBezTo>
                    <a:pt x="953" y="88"/>
                    <a:pt x="820" y="162"/>
                    <a:pt x="690" y="219"/>
                  </a:cubicBezTo>
                  <a:lnTo>
                    <a:pt x="704" y="219"/>
                  </a:lnTo>
                  <a:cubicBezTo>
                    <a:pt x="602" y="264"/>
                    <a:pt x="514" y="292"/>
                    <a:pt x="412" y="338"/>
                  </a:cubicBezTo>
                  <a:cubicBezTo>
                    <a:pt x="324" y="366"/>
                    <a:pt x="236" y="394"/>
                    <a:pt x="134" y="412"/>
                  </a:cubicBezTo>
                  <a:cubicBezTo>
                    <a:pt x="102" y="426"/>
                    <a:pt x="60" y="426"/>
                    <a:pt x="28" y="426"/>
                  </a:cubicBezTo>
                  <a:cubicBezTo>
                    <a:pt x="28" y="440"/>
                    <a:pt x="14" y="440"/>
                    <a:pt x="14" y="440"/>
                  </a:cubicBezTo>
                  <a:cubicBezTo>
                    <a:pt x="0" y="454"/>
                    <a:pt x="0" y="468"/>
                    <a:pt x="0" y="468"/>
                  </a:cubicBezTo>
                  <a:cubicBezTo>
                    <a:pt x="0" y="482"/>
                    <a:pt x="0" y="500"/>
                    <a:pt x="14" y="500"/>
                  </a:cubicBezTo>
                  <a:lnTo>
                    <a:pt x="28" y="514"/>
                  </a:lnTo>
                  <a:lnTo>
                    <a:pt x="46" y="514"/>
                  </a:lnTo>
                  <a:cubicBezTo>
                    <a:pt x="88" y="500"/>
                    <a:pt x="134" y="482"/>
                    <a:pt x="176" y="468"/>
                  </a:cubicBezTo>
                  <a:cubicBezTo>
                    <a:pt x="236" y="468"/>
                    <a:pt x="278" y="440"/>
                    <a:pt x="324" y="426"/>
                  </a:cubicBezTo>
                  <a:cubicBezTo>
                    <a:pt x="412" y="394"/>
                    <a:pt x="500" y="366"/>
                    <a:pt x="588" y="324"/>
                  </a:cubicBezTo>
                  <a:cubicBezTo>
                    <a:pt x="676" y="278"/>
                    <a:pt x="763" y="236"/>
                    <a:pt x="851" y="176"/>
                  </a:cubicBezTo>
                  <a:cubicBezTo>
                    <a:pt x="925" y="131"/>
                    <a:pt x="1013" y="74"/>
                    <a:pt x="1084" y="29"/>
                  </a:cubicBezTo>
                  <a:cubicBezTo>
                    <a:pt x="1101" y="29"/>
                    <a:pt x="1101" y="15"/>
                    <a:pt x="1101" y="1"/>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6" name="Google Shape;7732;p83">
              <a:extLst>
                <a:ext uri="{FF2B5EF4-FFF2-40B4-BE49-F238E27FC236}">
                  <a16:creationId xmlns:a16="http://schemas.microsoft.com/office/drawing/2014/main" id="{6242DBBE-9B03-2AE4-54BC-DABE48E9CFA0}"/>
                </a:ext>
              </a:extLst>
            </p:cNvPr>
            <p:cNvSpPr/>
            <p:nvPr/>
          </p:nvSpPr>
          <p:spPr>
            <a:xfrm>
              <a:off x="6646151" y="3908408"/>
              <a:ext cx="86979" cy="24905"/>
            </a:xfrm>
            <a:custGeom>
              <a:avLst/>
              <a:gdLst/>
              <a:ahLst/>
              <a:cxnLst/>
              <a:rect l="l" t="t" r="r" b="b"/>
              <a:pathLst>
                <a:path w="922" h="264" extrusionOk="0">
                  <a:moveTo>
                    <a:pt x="880" y="0"/>
                  </a:moveTo>
                  <a:cubicBezTo>
                    <a:pt x="820" y="32"/>
                    <a:pt x="746" y="60"/>
                    <a:pt x="672" y="88"/>
                  </a:cubicBezTo>
                  <a:cubicBezTo>
                    <a:pt x="616" y="102"/>
                    <a:pt x="542" y="134"/>
                    <a:pt x="468" y="148"/>
                  </a:cubicBezTo>
                  <a:cubicBezTo>
                    <a:pt x="394" y="148"/>
                    <a:pt x="320" y="162"/>
                    <a:pt x="264" y="176"/>
                  </a:cubicBezTo>
                  <a:lnTo>
                    <a:pt x="42" y="176"/>
                  </a:lnTo>
                  <a:cubicBezTo>
                    <a:pt x="14" y="176"/>
                    <a:pt x="0" y="208"/>
                    <a:pt x="0" y="222"/>
                  </a:cubicBezTo>
                  <a:cubicBezTo>
                    <a:pt x="0" y="236"/>
                    <a:pt x="0" y="250"/>
                    <a:pt x="14" y="250"/>
                  </a:cubicBezTo>
                  <a:cubicBezTo>
                    <a:pt x="28" y="264"/>
                    <a:pt x="28" y="264"/>
                    <a:pt x="42" y="264"/>
                  </a:cubicBezTo>
                  <a:cubicBezTo>
                    <a:pt x="116" y="264"/>
                    <a:pt x="190" y="250"/>
                    <a:pt x="264" y="250"/>
                  </a:cubicBezTo>
                  <a:cubicBezTo>
                    <a:pt x="338" y="236"/>
                    <a:pt x="408" y="222"/>
                    <a:pt x="468" y="208"/>
                  </a:cubicBezTo>
                  <a:cubicBezTo>
                    <a:pt x="542" y="190"/>
                    <a:pt x="616" y="162"/>
                    <a:pt x="690" y="134"/>
                  </a:cubicBezTo>
                  <a:cubicBezTo>
                    <a:pt x="760" y="120"/>
                    <a:pt x="834" y="88"/>
                    <a:pt x="894" y="60"/>
                  </a:cubicBezTo>
                  <a:cubicBezTo>
                    <a:pt x="908" y="46"/>
                    <a:pt x="922" y="32"/>
                    <a:pt x="908" y="14"/>
                  </a:cubicBezTo>
                  <a:cubicBezTo>
                    <a:pt x="908" y="14"/>
                    <a:pt x="908" y="0"/>
                    <a:pt x="894"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7" name="Google Shape;7733;p83">
              <a:extLst>
                <a:ext uri="{FF2B5EF4-FFF2-40B4-BE49-F238E27FC236}">
                  <a16:creationId xmlns:a16="http://schemas.microsoft.com/office/drawing/2014/main" id="{31A2E66D-0ECE-772B-A9CA-4642007830D4}"/>
                </a:ext>
              </a:extLst>
            </p:cNvPr>
            <p:cNvSpPr/>
            <p:nvPr/>
          </p:nvSpPr>
          <p:spPr>
            <a:xfrm>
              <a:off x="6750961" y="2900600"/>
              <a:ext cx="190939" cy="186600"/>
            </a:xfrm>
            <a:custGeom>
              <a:avLst/>
              <a:gdLst/>
              <a:ahLst/>
              <a:cxnLst/>
              <a:rect l="l" t="t" r="r" b="b"/>
              <a:pathLst>
                <a:path w="2024" h="1978" extrusionOk="0">
                  <a:moveTo>
                    <a:pt x="1439" y="0"/>
                  </a:moveTo>
                  <a:cubicBezTo>
                    <a:pt x="1394" y="0"/>
                    <a:pt x="1351" y="0"/>
                    <a:pt x="1306" y="28"/>
                  </a:cubicBezTo>
                  <a:cubicBezTo>
                    <a:pt x="1278" y="43"/>
                    <a:pt x="1232" y="57"/>
                    <a:pt x="1190" y="88"/>
                  </a:cubicBezTo>
                  <a:cubicBezTo>
                    <a:pt x="1144" y="116"/>
                    <a:pt x="1102" y="145"/>
                    <a:pt x="1056" y="190"/>
                  </a:cubicBezTo>
                  <a:cubicBezTo>
                    <a:pt x="1028" y="218"/>
                    <a:pt x="986" y="250"/>
                    <a:pt x="954" y="278"/>
                  </a:cubicBezTo>
                  <a:lnTo>
                    <a:pt x="926" y="306"/>
                  </a:lnTo>
                  <a:lnTo>
                    <a:pt x="898" y="320"/>
                  </a:lnTo>
                  <a:lnTo>
                    <a:pt x="880" y="306"/>
                  </a:lnTo>
                  <a:cubicBezTo>
                    <a:pt x="852" y="306"/>
                    <a:pt x="824" y="292"/>
                    <a:pt x="792" y="278"/>
                  </a:cubicBezTo>
                  <a:lnTo>
                    <a:pt x="764" y="278"/>
                  </a:lnTo>
                  <a:cubicBezTo>
                    <a:pt x="722" y="264"/>
                    <a:pt x="662" y="232"/>
                    <a:pt x="602" y="218"/>
                  </a:cubicBezTo>
                  <a:cubicBezTo>
                    <a:pt x="560" y="204"/>
                    <a:pt x="500" y="190"/>
                    <a:pt x="440" y="190"/>
                  </a:cubicBezTo>
                  <a:cubicBezTo>
                    <a:pt x="440" y="190"/>
                    <a:pt x="426" y="190"/>
                    <a:pt x="412" y="176"/>
                  </a:cubicBezTo>
                  <a:lnTo>
                    <a:pt x="370" y="176"/>
                  </a:lnTo>
                  <a:cubicBezTo>
                    <a:pt x="338" y="176"/>
                    <a:pt x="324" y="176"/>
                    <a:pt x="310" y="190"/>
                  </a:cubicBezTo>
                  <a:cubicBezTo>
                    <a:pt x="296" y="190"/>
                    <a:pt x="265" y="190"/>
                    <a:pt x="251" y="204"/>
                  </a:cubicBezTo>
                  <a:cubicBezTo>
                    <a:pt x="222" y="218"/>
                    <a:pt x="208" y="232"/>
                    <a:pt x="194" y="250"/>
                  </a:cubicBezTo>
                  <a:cubicBezTo>
                    <a:pt x="148" y="278"/>
                    <a:pt x="134" y="320"/>
                    <a:pt x="134" y="366"/>
                  </a:cubicBezTo>
                  <a:cubicBezTo>
                    <a:pt x="134" y="408"/>
                    <a:pt x="134" y="454"/>
                    <a:pt x="163" y="496"/>
                  </a:cubicBezTo>
                  <a:cubicBezTo>
                    <a:pt x="177" y="542"/>
                    <a:pt x="194" y="584"/>
                    <a:pt x="222" y="630"/>
                  </a:cubicBezTo>
                  <a:cubicBezTo>
                    <a:pt x="251" y="672"/>
                    <a:pt x="282" y="704"/>
                    <a:pt x="310" y="746"/>
                  </a:cubicBezTo>
                  <a:lnTo>
                    <a:pt x="324" y="760"/>
                  </a:lnTo>
                  <a:cubicBezTo>
                    <a:pt x="338" y="778"/>
                    <a:pt x="353" y="792"/>
                    <a:pt x="370" y="806"/>
                  </a:cubicBezTo>
                  <a:cubicBezTo>
                    <a:pt x="310" y="848"/>
                    <a:pt x="265" y="894"/>
                    <a:pt x="222" y="922"/>
                  </a:cubicBezTo>
                  <a:cubicBezTo>
                    <a:pt x="177" y="954"/>
                    <a:pt x="148" y="982"/>
                    <a:pt x="120" y="1010"/>
                  </a:cubicBezTo>
                  <a:cubicBezTo>
                    <a:pt x="89" y="1041"/>
                    <a:pt x="61" y="1084"/>
                    <a:pt x="32" y="1129"/>
                  </a:cubicBezTo>
                  <a:cubicBezTo>
                    <a:pt x="18" y="1172"/>
                    <a:pt x="1" y="1217"/>
                    <a:pt x="1" y="1246"/>
                  </a:cubicBezTo>
                  <a:cubicBezTo>
                    <a:pt x="1" y="1288"/>
                    <a:pt x="1" y="1333"/>
                    <a:pt x="32" y="1376"/>
                  </a:cubicBezTo>
                  <a:cubicBezTo>
                    <a:pt x="61" y="1407"/>
                    <a:pt x="89" y="1435"/>
                    <a:pt x="134" y="1450"/>
                  </a:cubicBezTo>
                  <a:cubicBezTo>
                    <a:pt x="163" y="1464"/>
                    <a:pt x="194" y="1464"/>
                    <a:pt x="222" y="1481"/>
                  </a:cubicBezTo>
                  <a:lnTo>
                    <a:pt x="265" y="1481"/>
                  </a:lnTo>
                  <a:cubicBezTo>
                    <a:pt x="370" y="1481"/>
                    <a:pt x="458" y="1450"/>
                    <a:pt x="546" y="1421"/>
                  </a:cubicBezTo>
                  <a:cubicBezTo>
                    <a:pt x="588" y="1421"/>
                    <a:pt x="616" y="1407"/>
                    <a:pt x="648" y="1393"/>
                  </a:cubicBezTo>
                  <a:lnTo>
                    <a:pt x="676" y="1393"/>
                  </a:lnTo>
                  <a:lnTo>
                    <a:pt x="704" y="1376"/>
                  </a:lnTo>
                  <a:lnTo>
                    <a:pt x="736" y="1376"/>
                  </a:lnTo>
                  <a:lnTo>
                    <a:pt x="736" y="1407"/>
                  </a:lnTo>
                  <a:cubicBezTo>
                    <a:pt x="736" y="1464"/>
                    <a:pt x="736" y="1509"/>
                    <a:pt x="750" y="1552"/>
                  </a:cubicBezTo>
                  <a:cubicBezTo>
                    <a:pt x="750" y="1639"/>
                    <a:pt x="764" y="1745"/>
                    <a:pt x="810" y="1833"/>
                  </a:cubicBezTo>
                  <a:cubicBezTo>
                    <a:pt x="824" y="1875"/>
                    <a:pt x="838" y="1903"/>
                    <a:pt x="866" y="1921"/>
                  </a:cubicBezTo>
                  <a:cubicBezTo>
                    <a:pt x="880" y="1935"/>
                    <a:pt x="898" y="1949"/>
                    <a:pt x="912" y="1963"/>
                  </a:cubicBezTo>
                  <a:cubicBezTo>
                    <a:pt x="926" y="1963"/>
                    <a:pt x="940" y="1963"/>
                    <a:pt x="940" y="1977"/>
                  </a:cubicBezTo>
                  <a:lnTo>
                    <a:pt x="1000" y="1977"/>
                  </a:lnTo>
                  <a:cubicBezTo>
                    <a:pt x="1088" y="1977"/>
                    <a:pt x="1144" y="1921"/>
                    <a:pt x="1176" y="1889"/>
                  </a:cubicBezTo>
                  <a:cubicBezTo>
                    <a:pt x="1264" y="1787"/>
                    <a:pt x="1320" y="1657"/>
                    <a:pt x="1366" y="1523"/>
                  </a:cubicBezTo>
                  <a:lnTo>
                    <a:pt x="1380" y="1495"/>
                  </a:lnTo>
                  <a:lnTo>
                    <a:pt x="1453" y="1495"/>
                  </a:lnTo>
                  <a:cubicBezTo>
                    <a:pt x="1541" y="1495"/>
                    <a:pt x="1643" y="1495"/>
                    <a:pt x="1760" y="1464"/>
                  </a:cubicBezTo>
                  <a:cubicBezTo>
                    <a:pt x="1819" y="1450"/>
                    <a:pt x="1907" y="1421"/>
                    <a:pt x="1967" y="1362"/>
                  </a:cubicBezTo>
                  <a:cubicBezTo>
                    <a:pt x="1995" y="1333"/>
                    <a:pt x="2009" y="1305"/>
                    <a:pt x="2023" y="1274"/>
                  </a:cubicBezTo>
                  <a:cubicBezTo>
                    <a:pt x="2023" y="1217"/>
                    <a:pt x="2023" y="1172"/>
                    <a:pt x="2009" y="1144"/>
                  </a:cubicBezTo>
                  <a:cubicBezTo>
                    <a:pt x="1995" y="1098"/>
                    <a:pt x="1967" y="1070"/>
                    <a:pt x="1935" y="1024"/>
                  </a:cubicBezTo>
                  <a:cubicBezTo>
                    <a:pt x="1893" y="982"/>
                    <a:pt x="1865" y="954"/>
                    <a:pt x="1805" y="922"/>
                  </a:cubicBezTo>
                  <a:cubicBezTo>
                    <a:pt x="1745" y="880"/>
                    <a:pt x="1672" y="834"/>
                    <a:pt x="1615" y="792"/>
                  </a:cubicBezTo>
                  <a:lnTo>
                    <a:pt x="1570" y="778"/>
                  </a:lnTo>
                  <a:cubicBezTo>
                    <a:pt x="1601" y="704"/>
                    <a:pt x="1615" y="644"/>
                    <a:pt x="1629" y="570"/>
                  </a:cubicBezTo>
                  <a:cubicBezTo>
                    <a:pt x="1629" y="514"/>
                    <a:pt x="1643" y="454"/>
                    <a:pt x="1643" y="394"/>
                  </a:cubicBezTo>
                  <a:cubicBezTo>
                    <a:pt x="1658" y="338"/>
                    <a:pt x="1658" y="292"/>
                    <a:pt x="1643" y="232"/>
                  </a:cubicBezTo>
                  <a:cubicBezTo>
                    <a:pt x="1643" y="190"/>
                    <a:pt x="1629" y="162"/>
                    <a:pt x="1615" y="116"/>
                  </a:cubicBezTo>
                  <a:cubicBezTo>
                    <a:pt x="1601" y="88"/>
                    <a:pt x="1584" y="57"/>
                    <a:pt x="1556" y="28"/>
                  </a:cubicBezTo>
                  <a:cubicBezTo>
                    <a:pt x="1527" y="14"/>
                    <a:pt x="1496" y="0"/>
                    <a:pt x="1453" y="0"/>
                  </a:cubicBezTo>
                  <a:close/>
                </a:path>
              </a:pathLst>
            </a:custGeom>
            <a:solidFill>
              <a:srgbClr val="E65C5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8" name="Google Shape;7734;p83">
              <a:extLst>
                <a:ext uri="{FF2B5EF4-FFF2-40B4-BE49-F238E27FC236}">
                  <a16:creationId xmlns:a16="http://schemas.microsoft.com/office/drawing/2014/main" id="{ED02CCC5-A7ED-5D79-0DF8-E605792E5014}"/>
                </a:ext>
              </a:extLst>
            </p:cNvPr>
            <p:cNvSpPr/>
            <p:nvPr/>
          </p:nvSpPr>
          <p:spPr>
            <a:xfrm>
              <a:off x="6878411" y="2914185"/>
              <a:ext cx="13679" cy="44527"/>
            </a:xfrm>
            <a:custGeom>
              <a:avLst/>
              <a:gdLst/>
              <a:ahLst/>
              <a:cxnLst/>
              <a:rect l="l" t="t" r="r" b="b"/>
              <a:pathLst>
                <a:path w="145" h="472" extrusionOk="0">
                  <a:moveTo>
                    <a:pt x="102" y="1"/>
                  </a:moveTo>
                  <a:cubicBezTo>
                    <a:pt x="88" y="1"/>
                    <a:pt x="74" y="18"/>
                    <a:pt x="74" y="46"/>
                  </a:cubicBezTo>
                  <a:cubicBezTo>
                    <a:pt x="88" y="88"/>
                    <a:pt x="88" y="134"/>
                    <a:pt x="74" y="176"/>
                  </a:cubicBezTo>
                  <a:cubicBezTo>
                    <a:pt x="74" y="236"/>
                    <a:pt x="57" y="296"/>
                    <a:pt x="43" y="338"/>
                  </a:cubicBezTo>
                  <a:cubicBezTo>
                    <a:pt x="29" y="370"/>
                    <a:pt x="29" y="384"/>
                    <a:pt x="15" y="412"/>
                  </a:cubicBezTo>
                  <a:cubicBezTo>
                    <a:pt x="0" y="426"/>
                    <a:pt x="15" y="458"/>
                    <a:pt x="29" y="458"/>
                  </a:cubicBezTo>
                  <a:cubicBezTo>
                    <a:pt x="29" y="472"/>
                    <a:pt x="43" y="472"/>
                    <a:pt x="43" y="472"/>
                  </a:cubicBezTo>
                  <a:cubicBezTo>
                    <a:pt x="57" y="472"/>
                    <a:pt x="74" y="458"/>
                    <a:pt x="74" y="440"/>
                  </a:cubicBezTo>
                  <a:cubicBezTo>
                    <a:pt x="102" y="384"/>
                    <a:pt x="131" y="310"/>
                    <a:pt x="131" y="250"/>
                  </a:cubicBezTo>
                  <a:cubicBezTo>
                    <a:pt x="145" y="176"/>
                    <a:pt x="145" y="106"/>
                    <a:pt x="145" y="32"/>
                  </a:cubicBezTo>
                  <a:cubicBezTo>
                    <a:pt x="131" y="18"/>
                    <a:pt x="131" y="1"/>
                    <a:pt x="102" y="1"/>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19" name="Google Shape;7735;p83">
              <a:extLst>
                <a:ext uri="{FF2B5EF4-FFF2-40B4-BE49-F238E27FC236}">
                  <a16:creationId xmlns:a16="http://schemas.microsoft.com/office/drawing/2014/main" id="{58B1AF33-7E46-E4A9-53BF-B980A2BBDF30}"/>
                </a:ext>
              </a:extLst>
            </p:cNvPr>
            <p:cNvSpPr/>
            <p:nvPr/>
          </p:nvSpPr>
          <p:spPr>
            <a:xfrm>
              <a:off x="6891995" y="2991824"/>
              <a:ext cx="26698" cy="27641"/>
            </a:xfrm>
            <a:custGeom>
              <a:avLst/>
              <a:gdLst/>
              <a:ahLst/>
              <a:cxnLst/>
              <a:rect l="l" t="t" r="r" b="b"/>
              <a:pathLst>
                <a:path w="283" h="293" extrusionOk="0">
                  <a:moveTo>
                    <a:pt x="32" y="1"/>
                  </a:moveTo>
                  <a:cubicBezTo>
                    <a:pt x="18" y="1"/>
                    <a:pt x="18" y="15"/>
                    <a:pt x="18" y="15"/>
                  </a:cubicBezTo>
                  <a:cubicBezTo>
                    <a:pt x="1" y="29"/>
                    <a:pt x="18" y="29"/>
                    <a:pt x="18" y="29"/>
                  </a:cubicBezTo>
                  <a:cubicBezTo>
                    <a:pt x="18" y="43"/>
                    <a:pt x="18" y="43"/>
                    <a:pt x="32" y="43"/>
                  </a:cubicBezTo>
                  <a:cubicBezTo>
                    <a:pt x="61" y="57"/>
                    <a:pt x="89" y="74"/>
                    <a:pt x="106" y="89"/>
                  </a:cubicBezTo>
                  <a:cubicBezTo>
                    <a:pt x="120" y="103"/>
                    <a:pt x="148" y="117"/>
                    <a:pt x="163" y="131"/>
                  </a:cubicBezTo>
                  <a:cubicBezTo>
                    <a:pt x="177" y="145"/>
                    <a:pt x="194" y="177"/>
                    <a:pt x="208" y="205"/>
                  </a:cubicBezTo>
                  <a:cubicBezTo>
                    <a:pt x="208" y="219"/>
                    <a:pt x="222" y="250"/>
                    <a:pt x="222" y="264"/>
                  </a:cubicBezTo>
                  <a:cubicBezTo>
                    <a:pt x="222" y="279"/>
                    <a:pt x="236" y="293"/>
                    <a:pt x="250" y="293"/>
                  </a:cubicBezTo>
                  <a:lnTo>
                    <a:pt x="265" y="293"/>
                  </a:lnTo>
                  <a:cubicBezTo>
                    <a:pt x="282" y="279"/>
                    <a:pt x="282" y="264"/>
                    <a:pt x="282" y="250"/>
                  </a:cubicBezTo>
                  <a:cubicBezTo>
                    <a:pt x="282" y="219"/>
                    <a:pt x="265" y="191"/>
                    <a:pt x="250" y="162"/>
                  </a:cubicBezTo>
                  <a:cubicBezTo>
                    <a:pt x="236" y="145"/>
                    <a:pt x="222" y="117"/>
                    <a:pt x="194" y="103"/>
                  </a:cubicBezTo>
                  <a:cubicBezTo>
                    <a:pt x="177" y="74"/>
                    <a:pt x="148" y="57"/>
                    <a:pt x="134" y="43"/>
                  </a:cubicBezTo>
                  <a:cubicBezTo>
                    <a:pt x="106" y="29"/>
                    <a:pt x="75" y="15"/>
                    <a:pt x="32" y="1"/>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0" name="Google Shape;7736;p83">
              <a:extLst>
                <a:ext uri="{FF2B5EF4-FFF2-40B4-BE49-F238E27FC236}">
                  <a16:creationId xmlns:a16="http://schemas.microsoft.com/office/drawing/2014/main" id="{055C34BE-BF51-BF0A-5321-4096A1F65449}"/>
                </a:ext>
              </a:extLst>
            </p:cNvPr>
            <p:cNvSpPr/>
            <p:nvPr/>
          </p:nvSpPr>
          <p:spPr>
            <a:xfrm>
              <a:off x="6849166" y="3034654"/>
              <a:ext cx="14056" cy="33301"/>
            </a:xfrm>
            <a:custGeom>
              <a:avLst/>
              <a:gdLst/>
              <a:ahLst/>
              <a:cxnLst/>
              <a:rect l="l" t="t" r="r" b="b"/>
              <a:pathLst>
                <a:path w="149" h="353" extrusionOk="0">
                  <a:moveTo>
                    <a:pt x="135" y="0"/>
                  </a:moveTo>
                  <a:cubicBezTo>
                    <a:pt x="121" y="14"/>
                    <a:pt x="103" y="14"/>
                    <a:pt x="103" y="29"/>
                  </a:cubicBezTo>
                  <a:lnTo>
                    <a:pt x="103" y="74"/>
                  </a:lnTo>
                  <a:cubicBezTo>
                    <a:pt x="103" y="102"/>
                    <a:pt x="89" y="116"/>
                    <a:pt x="89" y="148"/>
                  </a:cubicBezTo>
                  <a:cubicBezTo>
                    <a:pt x="89" y="162"/>
                    <a:pt x="75" y="176"/>
                    <a:pt x="75" y="204"/>
                  </a:cubicBezTo>
                  <a:cubicBezTo>
                    <a:pt x="61" y="236"/>
                    <a:pt x="33" y="278"/>
                    <a:pt x="15" y="306"/>
                  </a:cubicBezTo>
                  <a:cubicBezTo>
                    <a:pt x="1" y="324"/>
                    <a:pt x="15" y="338"/>
                    <a:pt x="33" y="352"/>
                  </a:cubicBezTo>
                  <a:lnTo>
                    <a:pt x="47" y="352"/>
                  </a:lnTo>
                  <a:cubicBezTo>
                    <a:pt x="61" y="352"/>
                    <a:pt x="61" y="338"/>
                    <a:pt x="61" y="338"/>
                  </a:cubicBezTo>
                  <a:cubicBezTo>
                    <a:pt x="89" y="292"/>
                    <a:pt x="121" y="250"/>
                    <a:pt x="135" y="190"/>
                  </a:cubicBezTo>
                  <a:cubicBezTo>
                    <a:pt x="149" y="148"/>
                    <a:pt x="149" y="88"/>
                    <a:pt x="149" y="29"/>
                  </a:cubicBezTo>
                  <a:cubicBezTo>
                    <a:pt x="149" y="14"/>
                    <a:pt x="149" y="0"/>
                    <a:pt x="135" y="0"/>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1" name="Google Shape;7737;p83">
              <a:extLst>
                <a:ext uri="{FF2B5EF4-FFF2-40B4-BE49-F238E27FC236}">
                  <a16:creationId xmlns:a16="http://schemas.microsoft.com/office/drawing/2014/main" id="{6489BC78-071B-EF66-EBB1-57140EF12A25}"/>
                </a:ext>
              </a:extLst>
            </p:cNvPr>
            <p:cNvSpPr/>
            <p:nvPr/>
          </p:nvSpPr>
          <p:spPr>
            <a:xfrm>
              <a:off x="6777564" y="3009749"/>
              <a:ext cx="35943" cy="18018"/>
            </a:xfrm>
            <a:custGeom>
              <a:avLst/>
              <a:gdLst/>
              <a:ahLst/>
              <a:cxnLst/>
              <a:rect l="l" t="t" r="r" b="b"/>
              <a:pathLst>
                <a:path w="381" h="191" extrusionOk="0">
                  <a:moveTo>
                    <a:pt x="320" y="1"/>
                  </a:moveTo>
                  <a:cubicBezTo>
                    <a:pt x="306" y="15"/>
                    <a:pt x="278" y="29"/>
                    <a:pt x="264" y="29"/>
                  </a:cubicBezTo>
                  <a:cubicBezTo>
                    <a:pt x="190" y="74"/>
                    <a:pt x="102" y="89"/>
                    <a:pt x="28" y="103"/>
                  </a:cubicBezTo>
                  <a:cubicBezTo>
                    <a:pt x="14" y="117"/>
                    <a:pt x="0" y="117"/>
                    <a:pt x="0" y="131"/>
                  </a:cubicBezTo>
                  <a:lnTo>
                    <a:pt x="0" y="162"/>
                  </a:lnTo>
                  <a:lnTo>
                    <a:pt x="14" y="176"/>
                  </a:lnTo>
                  <a:cubicBezTo>
                    <a:pt x="28" y="176"/>
                    <a:pt x="28" y="191"/>
                    <a:pt x="28" y="191"/>
                  </a:cubicBezTo>
                  <a:cubicBezTo>
                    <a:pt x="42" y="191"/>
                    <a:pt x="42" y="176"/>
                    <a:pt x="42" y="176"/>
                  </a:cubicBezTo>
                  <a:cubicBezTo>
                    <a:pt x="158" y="162"/>
                    <a:pt x="264" y="117"/>
                    <a:pt x="366" y="60"/>
                  </a:cubicBezTo>
                  <a:cubicBezTo>
                    <a:pt x="380" y="43"/>
                    <a:pt x="380" y="29"/>
                    <a:pt x="380" y="15"/>
                  </a:cubicBezTo>
                  <a:cubicBezTo>
                    <a:pt x="366" y="1"/>
                    <a:pt x="352" y="1"/>
                    <a:pt x="352" y="1"/>
                  </a:cubicBezTo>
                  <a:close/>
                </a:path>
              </a:pathLst>
            </a:custGeom>
            <a:solidFill>
              <a:srgbClr val="F1988E"/>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2" name="Google Shape;7738;p83">
              <a:extLst>
                <a:ext uri="{FF2B5EF4-FFF2-40B4-BE49-F238E27FC236}">
                  <a16:creationId xmlns:a16="http://schemas.microsoft.com/office/drawing/2014/main" id="{2FC7D47B-04C0-5C10-B0C2-A960272383FA}"/>
                </a:ext>
              </a:extLst>
            </p:cNvPr>
            <p:cNvSpPr/>
            <p:nvPr/>
          </p:nvSpPr>
          <p:spPr>
            <a:xfrm>
              <a:off x="6221726" y="2749754"/>
              <a:ext cx="147733" cy="144148"/>
            </a:xfrm>
            <a:custGeom>
              <a:avLst/>
              <a:gdLst/>
              <a:ahLst/>
              <a:cxnLst/>
              <a:rect l="l" t="t" r="r" b="b"/>
              <a:pathLst>
                <a:path w="1566" h="1528" extrusionOk="0">
                  <a:moveTo>
                    <a:pt x="790" y="0"/>
                  </a:moveTo>
                  <a:cubicBezTo>
                    <a:pt x="771" y="0"/>
                    <a:pt x="751" y="1"/>
                    <a:pt x="732" y="2"/>
                  </a:cubicBezTo>
                  <a:cubicBezTo>
                    <a:pt x="306" y="45"/>
                    <a:pt x="0" y="410"/>
                    <a:pt x="43" y="822"/>
                  </a:cubicBezTo>
                  <a:cubicBezTo>
                    <a:pt x="69" y="1229"/>
                    <a:pt x="409" y="1527"/>
                    <a:pt x="796" y="1527"/>
                  </a:cubicBezTo>
                  <a:cubicBezTo>
                    <a:pt x="813" y="1527"/>
                    <a:pt x="831" y="1527"/>
                    <a:pt x="848" y="1525"/>
                  </a:cubicBezTo>
                  <a:cubicBezTo>
                    <a:pt x="1260" y="1480"/>
                    <a:pt x="1566" y="1114"/>
                    <a:pt x="1537" y="706"/>
                  </a:cubicBezTo>
                  <a:cubicBezTo>
                    <a:pt x="1511" y="300"/>
                    <a:pt x="1177" y="0"/>
                    <a:pt x="790"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3" name="Google Shape;7739;p83">
              <a:extLst>
                <a:ext uri="{FF2B5EF4-FFF2-40B4-BE49-F238E27FC236}">
                  <a16:creationId xmlns:a16="http://schemas.microsoft.com/office/drawing/2014/main" id="{373B8900-797A-584F-4346-DC456D52CBBD}"/>
                </a:ext>
              </a:extLst>
            </p:cNvPr>
            <p:cNvSpPr/>
            <p:nvPr/>
          </p:nvSpPr>
          <p:spPr>
            <a:xfrm>
              <a:off x="6221726" y="2746924"/>
              <a:ext cx="147733" cy="149431"/>
            </a:xfrm>
            <a:custGeom>
              <a:avLst/>
              <a:gdLst/>
              <a:ahLst/>
              <a:cxnLst/>
              <a:rect l="l" t="t" r="r" b="b"/>
              <a:pathLst>
                <a:path w="1566" h="1584" extrusionOk="0">
                  <a:moveTo>
                    <a:pt x="792" y="60"/>
                  </a:moveTo>
                  <a:cubicBezTo>
                    <a:pt x="1158" y="60"/>
                    <a:pt x="1478" y="352"/>
                    <a:pt x="1509" y="736"/>
                  </a:cubicBezTo>
                  <a:lnTo>
                    <a:pt x="1509" y="792"/>
                  </a:lnTo>
                  <a:cubicBezTo>
                    <a:pt x="1509" y="1176"/>
                    <a:pt x="1214" y="1482"/>
                    <a:pt x="848" y="1510"/>
                  </a:cubicBezTo>
                  <a:cubicBezTo>
                    <a:pt x="820" y="1527"/>
                    <a:pt x="806" y="1527"/>
                    <a:pt x="792" y="1527"/>
                  </a:cubicBezTo>
                  <a:cubicBezTo>
                    <a:pt x="408" y="1527"/>
                    <a:pt x="102" y="1232"/>
                    <a:pt x="71" y="852"/>
                  </a:cubicBezTo>
                  <a:cubicBezTo>
                    <a:pt x="71" y="824"/>
                    <a:pt x="57" y="806"/>
                    <a:pt x="57" y="792"/>
                  </a:cubicBezTo>
                  <a:cubicBezTo>
                    <a:pt x="57" y="412"/>
                    <a:pt x="352" y="89"/>
                    <a:pt x="732" y="60"/>
                  </a:cubicBezTo>
                  <a:close/>
                  <a:moveTo>
                    <a:pt x="718" y="1"/>
                  </a:moveTo>
                  <a:cubicBezTo>
                    <a:pt x="320" y="46"/>
                    <a:pt x="0" y="384"/>
                    <a:pt x="0" y="792"/>
                  </a:cubicBezTo>
                  <a:cubicBezTo>
                    <a:pt x="0" y="806"/>
                    <a:pt x="0" y="838"/>
                    <a:pt x="14" y="852"/>
                  </a:cubicBezTo>
                  <a:cubicBezTo>
                    <a:pt x="43" y="1263"/>
                    <a:pt x="380" y="1584"/>
                    <a:pt x="792" y="1584"/>
                  </a:cubicBezTo>
                  <a:lnTo>
                    <a:pt x="848" y="1584"/>
                  </a:lnTo>
                  <a:cubicBezTo>
                    <a:pt x="1260" y="1541"/>
                    <a:pt x="1566" y="1204"/>
                    <a:pt x="1566" y="792"/>
                  </a:cubicBezTo>
                  <a:lnTo>
                    <a:pt x="1566" y="736"/>
                  </a:lnTo>
                  <a:cubicBezTo>
                    <a:pt x="1537" y="310"/>
                    <a:pt x="1186" y="1"/>
                    <a:pt x="792" y="1"/>
                  </a:cubicBezTo>
                  <a:close/>
                </a:path>
              </a:pathLst>
            </a:custGeom>
            <a:solidFill>
              <a:srgbClr val="00000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4" name="Google Shape;7740;p83">
              <a:extLst>
                <a:ext uri="{FF2B5EF4-FFF2-40B4-BE49-F238E27FC236}">
                  <a16:creationId xmlns:a16="http://schemas.microsoft.com/office/drawing/2014/main" id="{837D3485-F990-DAD7-6ED9-535AFF780A31}"/>
                </a:ext>
              </a:extLst>
            </p:cNvPr>
            <p:cNvSpPr/>
            <p:nvPr/>
          </p:nvSpPr>
          <p:spPr>
            <a:xfrm>
              <a:off x="6221726" y="2756358"/>
              <a:ext cx="146412" cy="141789"/>
            </a:xfrm>
            <a:custGeom>
              <a:avLst/>
              <a:gdLst/>
              <a:ahLst/>
              <a:cxnLst/>
              <a:rect l="l" t="t" r="r" b="b"/>
              <a:pathLst>
                <a:path w="1552" h="1503" extrusionOk="0">
                  <a:moveTo>
                    <a:pt x="757" y="1"/>
                  </a:moveTo>
                  <a:cubicBezTo>
                    <a:pt x="739" y="1"/>
                    <a:pt x="722" y="2"/>
                    <a:pt x="704" y="3"/>
                  </a:cubicBezTo>
                  <a:cubicBezTo>
                    <a:pt x="292" y="34"/>
                    <a:pt x="0" y="400"/>
                    <a:pt x="28" y="812"/>
                  </a:cubicBezTo>
                  <a:cubicBezTo>
                    <a:pt x="55" y="1206"/>
                    <a:pt x="376" y="1502"/>
                    <a:pt x="753" y="1502"/>
                  </a:cubicBezTo>
                  <a:cubicBezTo>
                    <a:pt x="780" y="1502"/>
                    <a:pt x="807" y="1501"/>
                    <a:pt x="834" y="1498"/>
                  </a:cubicBezTo>
                  <a:cubicBezTo>
                    <a:pt x="1246" y="1470"/>
                    <a:pt x="1552" y="1104"/>
                    <a:pt x="1509" y="692"/>
                  </a:cubicBezTo>
                  <a:cubicBezTo>
                    <a:pt x="1479" y="301"/>
                    <a:pt x="1155" y="1"/>
                    <a:pt x="757" y="1"/>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5" name="Google Shape;7741;p83">
              <a:extLst>
                <a:ext uri="{FF2B5EF4-FFF2-40B4-BE49-F238E27FC236}">
                  <a16:creationId xmlns:a16="http://schemas.microsoft.com/office/drawing/2014/main" id="{D88DA7E3-AA12-B095-CE45-0057B88A255F}"/>
                </a:ext>
              </a:extLst>
            </p:cNvPr>
            <p:cNvSpPr/>
            <p:nvPr/>
          </p:nvSpPr>
          <p:spPr>
            <a:xfrm>
              <a:off x="6246632" y="2781169"/>
              <a:ext cx="95281" cy="91979"/>
            </a:xfrm>
            <a:custGeom>
              <a:avLst/>
              <a:gdLst/>
              <a:ahLst/>
              <a:cxnLst/>
              <a:rect l="l" t="t" r="r" b="b"/>
              <a:pathLst>
                <a:path w="1010" h="975" extrusionOk="0">
                  <a:moveTo>
                    <a:pt x="517" y="1"/>
                  </a:moveTo>
                  <a:cubicBezTo>
                    <a:pt x="501" y="1"/>
                    <a:pt x="484" y="2"/>
                    <a:pt x="468" y="4"/>
                  </a:cubicBezTo>
                  <a:cubicBezTo>
                    <a:pt x="204" y="21"/>
                    <a:pt x="0" y="253"/>
                    <a:pt x="28" y="531"/>
                  </a:cubicBezTo>
                  <a:cubicBezTo>
                    <a:pt x="41" y="777"/>
                    <a:pt x="247" y="974"/>
                    <a:pt x="489" y="974"/>
                  </a:cubicBezTo>
                  <a:cubicBezTo>
                    <a:pt x="506" y="974"/>
                    <a:pt x="524" y="973"/>
                    <a:pt x="542" y="971"/>
                  </a:cubicBezTo>
                  <a:cubicBezTo>
                    <a:pt x="820" y="957"/>
                    <a:pt x="1010" y="725"/>
                    <a:pt x="996" y="443"/>
                  </a:cubicBezTo>
                  <a:cubicBezTo>
                    <a:pt x="969" y="196"/>
                    <a:pt x="760" y="1"/>
                    <a:pt x="517" y="1"/>
                  </a:cubicBezTo>
                  <a:close/>
                </a:path>
              </a:pathLst>
            </a:custGeom>
            <a:solidFill>
              <a:srgbClr val="00000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6" name="Google Shape;7742;p83">
              <a:extLst>
                <a:ext uri="{FF2B5EF4-FFF2-40B4-BE49-F238E27FC236}">
                  <a16:creationId xmlns:a16="http://schemas.microsoft.com/office/drawing/2014/main" id="{5206B0C6-43FA-0B36-5C5B-7FC4A8AF3CB1}"/>
                </a:ext>
              </a:extLst>
            </p:cNvPr>
            <p:cNvSpPr/>
            <p:nvPr/>
          </p:nvSpPr>
          <p:spPr>
            <a:xfrm>
              <a:off x="6316913" y="2809093"/>
              <a:ext cx="34622" cy="22264"/>
            </a:xfrm>
            <a:custGeom>
              <a:avLst/>
              <a:gdLst/>
              <a:ahLst/>
              <a:cxnLst/>
              <a:rect l="l" t="t" r="r" b="b"/>
              <a:pathLst>
                <a:path w="367" h="236" extrusionOk="0">
                  <a:moveTo>
                    <a:pt x="210" y="0"/>
                  </a:moveTo>
                  <a:cubicBezTo>
                    <a:pt x="199" y="0"/>
                    <a:pt x="188" y="1"/>
                    <a:pt x="177" y="3"/>
                  </a:cubicBezTo>
                  <a:cubicBezTo>
                    <a:pt x="75" y="3"/>
                    <a:pt x="1" y="59"/>
                    <a:pt x="1" y="133"/>
                  </a:cubicBezTo>
                  <a:cubicBezTo>
                    <a:pt x="15" y="193"/>
                    <a:pt x="89" y="235"/>
                    <a:pt x="191" y="235"/>
                  </a:cubicBezTo>
                  <a:cubicBezTo>
                    <a:pt x="293" y="221"/>
                    <a:pt x="367" y="165"/>
                    <a:pt x="353" y="105"/>
                  </a:cubicBezTo>
                  <a:cubicBezTo>
                    <a:pt x="353" y="41"/>
                    <a:pt x="286" y="0"/>
                    <a:pt x="210" y="0"/>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7" name="Google Shape;7743;p83">
              <a:extLst>
                <a:ext uri="{FF2B5EF4-FFF2-40B4-BE49-F238E27FC236}">
                  <a16:creationId xmlns:a16="http://schemas.microsoft.com/office/drawing/2014/main" id="{64B6ADBA-FF41-B723-5C60-A5E7902EB49A}"/>
                </a:ext>
              </a:extLst>
            </p:cNvPr>
            <p:cNvSpPr/>
            <p:nvPr/>
          </p:nvSpPr>
          <p:spPr>
            <a:xfrm>
              <a:off x="5929657" y="2697963"/>
              <a:ext cx="159430" cy="143393"/>
            </a:xfrm>
            <a:custGeom>
              <a:avLst/>
              <a:gdLst/>
              <a:ahLst/>
              <a:cxnLst/>
              <a:rect l="l" t="t" r="r" b="b"/>
              <a:pathLst>
                <a:path w="1690" h="1520" extrusionOk="0">
                  <a:moveTo>
                    <a:pt x="845" y="0"/>
                  </a:moveTo>
                  <a:cubicBezTo>
                    <a:pt x="524" y="0"/>
                    <a:pt x="226" y="215"/>
                    <a:pt x="120" y="534"/>
                  </a:cubicBezTo>
                  <a:cubicBezTo>
                    <a:pt x="1" y="931"/>
                    <a:pt x="223" y="1357"/>
                    <a:pt x="616" y="1487"/>
                  </a:cubicBezTo>
                  <a:cubicBezTo>
                    <a:pt x="689" y="1509"/>
                    <a:pt x="763" y="1519"/>
                    <a:pt x="835" y="1519"/>
                  </a:cubicBezTo>
                  <a:cubicBezTo>
                    <a:pt x="1159" y="1519"/>
                    <a:pt x="1461" y="1310"/>
                    <a:pt x="1556" y="973"/>
                  </a:cubicBezTo>
                  <a:cubicBezTo>
                    <a:pt x="1689" y="579"/>
                    <a:pt x="1468" y="154"/>
                    <a:pt x="1074" y="38"/>
                  </a:cubicBezTo>
                  <a:cubicBezTo>
                    <a:pt x="998" y="12"/>
                    <a:pt x="921" y="0"/>
                    <a:pt x="845"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8" name="Google Shape;7744;p83">
              <a:extLst>
                <a:ext uri="{FF2B5EF4-FFF2-40B4-BE49-F238E27FC236}">
                  <a16:creationId xmlns:a16="http://schemas.microsoft.com/office/drawing/2014/main" id="{2A5FDCE7-A40B-D44B-0DB8-D428A3E48655}"/>
                </a:ext>
              </a:extLst>
            </p:cNvPr>
            <p:cNvSpPr/>
            <p:nvPr/>
          </p:nvSpPr>
          <p:spPr>
            <a:xfrm>
              <a:off x="5935317" y="2694473"/>
              <a:ext cx="148110" cy="149431"/>
            </a:xfrm>
            <a:custGeom>
              <a:avLst/>
              <a:gdLst/>
              <a:ahLst/>
              <a:cxnLst/>
              <a:rect l="l" t="t" r="r" b="b"/>
              <a:pathLst>
                <a:path w="1570" h="1584" extrusionOk="0">
                  <a:moveTo>
                    <a:pt x="792" y="61"/>
                  </a:moveTo>
                  <a:cubicBezTo>
                    <a:pt x="852" y="61"/>
                    <a:pt x="926" y="75"/>
                    <a:pt x="996" y="103"/>
                  </a:cubicBezTo>
                  <a:cubicBezTo>
                    <a:pt x="1306" y="191"/>
                    <a:pt x="1510" y="483"/>
                    <a:pt x="1510" y="792"/>
                  </a:cubicBezTo>
                  <a:cubicBezTo>
                    <a:pt x="1510" y="866"/>
                    <a:pt x="1496" y="940"/>
                    <a:pt x="1468" y="1010"/>
                  </a:cubicBezTo>
                  <a:cubicBezTo>
                    <a:pt x="1380" y="1320"/>
                    <a:pt x="1084" y="1524"/>
                    <a:pt x="778" y="1524"/>
                  </a:cubicBezTo>
                  <a:cubicBezTo>
                    <a:pt x="704" y="1524"/>
                    <a:pt x="630" y="1510"/>
                    <a:pt x="574" y="1496"/>
                  </a:cubicBezTo>
                  <a:cubicBezTo>
                    <a:pt x="265" y="1394"/>
                    <a:pt x="60" y="1116"/>
                    <a:pt x="60" y="792"/>
                  </a:cubicBezTo>
                  <a:cubicBezTo>
                    <a:pt x="60" y="733"/>
                    <a:pt x="75" y="645"/>
                    <a:pt x="89" y="588"/>
                  </a:cubicBezTo>
                  <a:cubicBezTo>
                    <a:pt x="191" y="265"/>
                    <a:pt x="486" y="61"/>
                    <a:pt x="792" y="61"/>
                  </a:cubicBezTo>
                  <a:close/>
                  <a:moveTo>
                    <a:pt x="792" y="1"/>
                  </a:moveTo>
                  <a:cubicBezTo>
                    <a:pt x="454" y="1"/>
                    <a:pt x="148" y="219"/>
                    <a:pt x="29" y="557"/>
                  </a:cubicBezTo>
                  <a:cubicBezTo>
                    <a:pt x="15" y="645"/>
                    <a:pt x="1" y="718"/>
                    <a:pt x="1" y="792"/>
                  </a:cubicBezTo>
                  <a:cubicBezTo>
                    <a:pt x="1" y="1130"/>
                    <a:pt x="222" y="1436"/>
                    <a:pt x="542" y="1556"/>
                  </a:cubicBezTo>
                  <a:cubicBezTo>
                    <a:pt x="630" y="1570"/>
                    <a:pt x="704" y="1584"/>
                    <a:pt x="778" y="1584"/>
                  </a:cubicBezTo>
                  <a:cubicBezTo>
                    <a:pt x="1116" y="1584"/>
                    <a:pt x="1422" y="1362"/>
                    <a:pt x="1524" y="1028"/>
                  </a:cubicBezTo>
                  <a:cubicBezTo>
                    <a:pt x="1555" y="954"/>
                    <a:pt x="1570" y="866"/>
                    <a:pt x="1570" y="792"/>
                  </a:cubicBezTo>
                  <a:cubicBezTo>
                    <a:pt x="1570" y="455"/>
                    <a:pt x="1348" y="149"/>
                    <a:pt x="1014" y="43"/>
                  </a:cubicBezTo>
                  <a:cubicBezTo>
                    <a:pt x="940" y="15"/>
                    <a:pt x="866" y="1"/>
                    <a:pt x="792" y="1"/>
                  </a:cubicBezTo>
                  <a:close/>
                </a:path>
              </a:pathLst>
            </a:custGeom>
            <a:solidFill>
              <a:srgbClr val="00000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29" name="Google Shape;7745;p83">
              <a:extLst>
                <a:ext uri="{FF2B5EF4-FFF2-40B4-BE49-F238E27FC236}">
                  <a16:creationId xmlns:a16="http://schemas.microsoft.com/office/drawing/2014/main" id="{788039BE-10B2-983C-940E-E7052FCD3232}"/>
                </a:ext>
              </a:extLst>
            </p:cNvPr>
            <p:cNvSpPr/>
            <p:nvPr/>
          </p:nvSpPr>
          <p:spPr>
            <a:xfrm>
              <a:off x="5929657" y="2703906"/>
              <a:ext cx="159430" cy="142921"/>
            </a:xfrm>
            <a:custGeom>
              <a:avLst/>
              <a:gdLst/>
              <a:ahLst/>
              <a:cxnLst/>
              <a:rect l="l" t="t" r="r" b="b"/>
              <a:pathLst>
                <a:path w="1690" h="1515" extrusionOk="0">
                  <a:moveTo>
                    <a:pt x="859" y="0"/>
                  </a:moveTo>
                  <a:cubicBezTo>
                    <a:pt x="533" y="0"/>
                    <a:pt x="230" y="207"/>
                    <a:pt x="135" y="531"/>
                  </a:cubicBezTo>
                  <a:cubicBezTo>
                    <a:pt x="1" y="928"/>
                    <a:pt x="223" y="1350"/>
                    <a:pt x="616" y="1484"/>
                  </a:cubicBezTo>
                  <a:cubicBezTo>
                    <a:pt x="689" y="1505"/>
                    <a:pt x="762" y="1515"/>
                    <a:pt x="833" y="1515"/>
                  </a:cubicBezTo>
                  <a:cubicBezTo>
                    <a:pt x="1158" y="1515"/>
                    <a:pt x="1461" y="1310"/>
                    <a:pt x="1556" y="984"/>
                  </a:cubicBezTo>
                  <a:cubicBezTo>
                    <a:pt x="1689" y="590"/>
                    <a:pt x="1468" y="165"/>
                    <a:pt x="1074" y="31"/>
                  </a:cubicBezTo>
                  <a:cubicBezTo>
                    <a:pt x="1002" y="10"/>
                    <a:pt x="930" y="0"/>
                    <a:pt x="859" y="0"/>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0" name="Google Shape;7746;p83">
              <a:extLst>
                <a:ext uri="{FF2B5EF4-FFF2-40B4-BE49-F238E27FC236}">
                  <a16:creationId xmlns:a16="http://schemas.microsoft.com/office/drawing/2014/main" id="{DB857A1F-38EB-464B-53D6-683BDBC6AE9F}"/>
                </a:ext>
              </a:extLst>
            </p:cNvPr>
            <p:cNvSpPr/>
            <p:nvPr/>
          </p:nvSpPr>
          <p:spPr>
            <a:xfrm>
              <a:off x="5957581" y="2729283"/>
              <a:ext cx="103583" cy="92168"/>
            </a:xfrm>
            <a:custGeom>
              <a:avLst/>
              <a:gdLst/>
              <a:ahLst/>
              <a:cxnLst/>
              <a:rect l="l" t="t" r="r" b="b"/>
              <a:pathLst>
                <a:path w="1098" h="977" extrusionOk="0">
                  <a:moveTo>
                    <a:pt x="549" y="0"/>
                  </a:moveTo>
                  <a:cubicBezTo>
                    <a:pt x="339" y="0"/>
                    <a:pt x="148" y="137"/>
                    <a:pt x="88" y="349"/>
                  </a:cubicBezTo>
                  <a:cubicBezTo>
                    <a:pt x="0" y="599"/>
                    <a:pt x="145" y="877"/>
                    <a:pt x="408" y="951"/>
                  </a:cubicBezTo>
                  <a:cubicBezTo>
                    <a:pt x="457" y="968"/>
                    <a:pt x="508" y="976"/>
                    <a:pt x="557" y="976"/>
                  </a:cubicBezTo>
                  <a:cubicBezTo>
                    <a:pt x="759" y="976"/>
                    <a:pt x="951" y="839"/>
                    <a:pt x="1010" y="627"/>
                  </a:cubicBezTo>
                  <a:cubicBezTo>
                    <a:pt x="1098" y="378"/>
                    <a:pt x="954" y="100"/>
                    <a:pt x="704" y="26"/>
                  </a:cubicBezTo>
                  <a:cubicBezTo>
                    <a:pt x="652" y="9"/>
                    <a:pt x="600" y="0"/>
                    <a:pt x="549" y="0"/>
                  </a:cubicBezTo>
                  <a:close/>
                </a:path>
              </a:pathLst>
            </a:custGeom>
            <a:solidFill>
              <a:srgbClr val="00000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1" name="Google Shape;7747;p83">
              <a:extLst>
                <a:ext uri="{FF2B5EF4-FFF2-40B4-BE49-F238E27FC236}">
                  <a16:creationId xmlns:a16="http://schemas.microsoft.com/office/drawing/2014/main" id="{0BA6E9A9-50A3-4636-95F4-FA7AAB7F1002}"/>
                </a:ext>
              </a:extLst>
            </p:cNvPr>
            <p:cNvSpPr/>
            <p:nvPr/>
          </p:nvSpPr>
          <p:spPr>
            <a:xfrm>
              <a:off x="5954562" y="2747302"/>
              <a:ext cx="34999" cy="24339"/>
            </a:xfrm>
            <a:custGeom>
              <a:avLst/>
              <a:gdLst/>
              <a:ahLst/>
              <a:cxnLst/>
              <a:rect l="l" t="t" r="r" b="b"/>
              <a:pathLst>
                <a:path w="371" h="258" extrusionOk="0">
                  <a:moveTo>
                    <a:pt x="156" y="0"/>
                  </a:moveTo>
                  <a:cubicBezTo>
                    <a:pt x="93" y="0"/>
                    <a:pt x="39" y="30"/>
                    <a:pt x="18" y="85"/>
                  </a:cubicBezTo>
                  <a:cubicBezTo>
                    <a:pt x="1" y="144"/>
                    <a:pt x="61" y="218"/>
                    <a:pt x="148" y="246"/>
                  </a:cubicBezTo>
                  <a:cubicBezTo>
                    <a:pt x="176" y="254"/>
                    <a:pt x="202" y="257"/>
                    <a:pt x="226" y="257"/>
                  </a:cubicBezTo>
                  <a:cubicBezTo>
                    <a:pt x="292" y="257"/>
                    <a:pt x="342" y="231"/>
                    <a:pt x="352" y="187"/>
                  </a:cubicBezTo>
                  <a:cubicBezTo>
                    <a:pt x="370" y="116"/>
                    <a:pt x="310" y="42"/>
                    <a:pt x="222" y="11"/>
                  </a:cubicBezTo>
                  <a:cubicBezTo>
                    <a:pt x="200" y="4"/>
                    <a:pt x="177" y="0"/>
                    <a:pt x="156" y="0"/>
                  </a:cubicBezTo>
                  <a:close/>
                </a:path>
              </a:pathLst>
            </a:custGeom>
            <a:solidFill>
              <a:srgbClr val="FFFFFF"/>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2" name="Google Shape;7748;p83">
              <a:extLst>
                <a:ext uri="{FF2B5EF4-FFF2-40B4-BE49-F238E27FC236}">
                  <a16:creationId xmlns:a16="http://schemas.microsoft.com/office/drawing/2014/main" id="{0E44155B-5401-7B60-ED8F-D999F32F3AF9}"/>
                </a:ext>
              </a:extLst>
            </p:cNvPr>
            <p:cNvSpPr/>
            <p:nvPr/>
          </p:nvSpPr>
          <p:spPr>
            <a:xfrm>
              <a:off x="6110880" y="2889280"/>
              <a:ext cx="80376" cy="38961"/>
            </a:xfrm>
            <a:custGeom>
              <a:avLst/>
              <a:gdLst/>
              <a:ahLst/>
              <a:cxnLst/>
              <a:rect l="l" t="t" r="r" b="b"/>
              <a:pathLst>
                <a:path w="852" h="413" extrusionOk="0">
                  <a:moveTo>
                    <a:pt x="806" y="1"/>
                  </a:moveTo>
                  <a:lnTo>
                    <a:pt x="806" y="18"/>
                  </a:lnTo>
                  <a:lnTo>
                    <a:pt x="792" y="32"/>
                  </a:lnTo>
                  <a:cubicBezTo>
                    <a:pt x="778" y="46"/>
                    <a:pt x="764" y="61"/>
                    <a:pt x="764" y="75"/>
                  </a:cubicBezTo>
                  <a:lnTo>
                    <a:pt x="718" y="120"/>
                  </a:lnTo>
                  <a:lnTo>
                    <a:pt x="676" y="163"/>
                  </a:lnTo>
                  <a:cubicBezTo>
                    <a:pt x="648" y="177"/>
                    <a:pt x="630" y="194"/>
                    <a:pt x="616" y="208"/>
                  </a:cubicBezTo>
                  <a:cubicBezTo>
                    <a:pt x="588" y="222"/>
                    <a:pt x="574" y="236"/>
                    <a:pt x="542" y="250"/>
                  </a:cubicBezTo>
                  <a:cubicBezTo>
                    <a:pt x="514" y="265"/>
                    <a:pt x="500" y="282"/>
                    <a:pt x="472" y="296"/>
                  </a:cubicBezTo>
                  <a:cubicBezTo>
                    <a:pt x="440" y="296"/>
                    <a:pt x="412" y="310"/>
                    <a:pt x="398" y="310"/>
                  </a:cubicBezTo>
                  <a:cubicBezTo>
                    <a:pt x="366" y="324"/>
                    <a:pt x="338" y="324"/>
                    <a:pt x="310" y="338"/>
                  </a:cubicBezTo>
                  <a:lnTo>
                    <a:pt x="236" y="338"/>
                  </a:lnTo>
                  <a:cubicBezTo>
                    <a:pt x="231" y="343"/>
                    <a:pt x="225" y="345"/>
                    <a:pt x="218" y="345"/>
                  </a:cubicBezTo>
                  <a:cubicBezTo>
                    <a:pt x="203" y="345"/>
                    <a:pt x="186" y="338"/>
                    <a:pt x="176" y="338"/>
                  </a:cubicBezTo>
                  <a:lnTo>
                    <a:pt x="32" y="338"/>
                  </a:lnTo>
                  <a:cubicBezTo>
                    <a:pt x="26" y="334"/>
                    <a:pt x="22" y="332"/>
                    <a:pt x="19" y="332"/>
                  </a:cubicBezTo>
                  <a:cubicBezTo>
                    <a:pt x="13" y="332"/>
                    <a:pt x="10" y="338"/>
                    <a:pt x="0" y="338"/>
                  </a:cubicBezTo>
                  <a:cubicBezTo>
                    <a:pt x="0" y="352"/>
                    <a:pt x="15" y="370"/>
                    <a:pt x="15" y="370"/>
                  </a:cubicBezTo>
                  <a:cubicBezTo>
                    <a:pt x="15" y="370"/>
                    <a:pt x="32" y="370"/>
                    <a:pt x="60" y="384"/>
                  </a:cubicBezTo>
                  <a:cubicBezTo>
                    <a:pt x="74" y="384"/>
                    <a:pt x="88" y="384"/>
                    <a:pt x="102" y="398"/>
                  </a:cubicBezTo>
                  <a:lnTo>
                    <a:pt x="162" y="398"/>
                  </a:lnTo>
                  <a:cubicBezTo>
                    <a:pt x="190" y="398"/>
                    <a:pt x="222" y="412"/>
                    <a:pt x="236" y="412"/>
                  </a:cubicBezTo>
                  <a:cubicBezTo>
                    <a:pt x="264" y="412"/>
                    <a:pt x="296" y="412"/>
                    <a:pt x="324" y="398"/>
                  </a:cubicBezTo>
                  <a:cubicBezTo>
                    <a:pt x="352" y="398"/>
                    <a:pt x="384" y="398"/>
                    <a:pt x="412" y="384"/>
                  </a:cubicBezTo>
                  <a:cubicBezTo>
                    <a:pt x="440" y="384"/>
                    <a:pt x="472" y="370"/>
                    <a:pt x="500" y="352"/>
                  </a:cubicBezTo>
                  <a:cubicBezTo>
                    <a:pt x="528" y="338"/>
                    <a:pt x="560" y="324"/>
                    <a:pt x="588" y="310"/>
                  </a:cubicBezTo>
                  <a:cubicBezTo>
                    <a:pt x="602" y="296"/>
                    <a:pt x="630" y="282"/>
                    <a:pt x="662" y="265"/>
                  </a:cubicBezTo>
                  <a:cubicBezTo>
                    <a:pt x="676" y="250"/>
                    <a:pt x="704" y="236"/>
                    <a:pt x="718" y="208"/>
                  </a:cubicBezTo>
                  <a:cubicBezTo>
                    <a:pt x="736" y="194"/>
                    <a:pt x="750" y="177"/>
                    <a:pt x="764" y="148"/>
                  </a:cubicBezTo>
                  <a:cubicBezTo>
                    <a:pt x="792" y="120"/>
                    <a:pt x="806" y="89"/>
                    <a:pt x="824" y="61"/>
                  </a:cubicBezTo>
                  <a:cubicBezTo>
                    <a:pt x="838" y="46"/>
                    <a:pt x="838" y="46"/>
                    <a:pt x="838" y="32"/>
                  </a:cubicBezTo>
                  <a:lnTo>
                    <a:pt x="852" y="32"/>
                  </a:lnTo>
                  <a:cubicBezTo>
                    <a:pt x="852" y="18"/>
                    <a:pt x="852" y="1"/>
                    <a:pt x="838" y="1"/>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3" name="Google Shape;7749;p83">
              <a:extLst>
                <a:ext uri="{FF2B5EF4-FFF2-40B4-BE49-F238E27FC236}">
                  <a16:creationId xmlns:a16="http://schemas.microsoft.com/office/drawing/2014/main" id="{ECA73119-ED95-D176-A2C1-7873819B13E7}"/>
                </a:ext>
              </a:extLst>
            </p:cNvPr>
            <p:cNvSpPr/>
            <p:nvPr/>
          </p:nvSpPr>
          <p:spPr>
            <a:xfrm>
              <a:off x="6275499" y="2642021"/>
              <a:ext cx="140846" cy="124431"/>
            </a:xfrm>
            <a:custGeom>
              <a:avLst/>
              <a:gdLst/>
              <a:ahLst/>
              <a:cxnLst/>
              <a:rect l="l" t="t" r="r" b="b"/>
              <a:pathLst>
                <a:path w="1493" h="1319" extrusionOk="0">
                  <a:moveTo>
                    <a:pt x="526" y="0"/>
                  </a:moveTo>
                  <a:cubicBezTo>
                    <a:pt x="497" y="0"/>
                    <a:pt x="468" y="5"/>
                    <a:pt x="440" y="15"/>
                  </a:cubicBezTo>
                  <a:cubicBezTo>
                    <a:pt x="0" y="177"/>
                    <a:pt x="763" y="997"/>
                    <a:pt x="894" y="1099"/>
                  </a:cubicBezTo>
                  <a:cubicBezTo>
                    <a:pt x="967" y="1161"/>
                    <a:pt x="1200" y="1318"/>
                    <a:pt x="1345" y="1318"/>
                  </a:cubicBezTo>
                  <a:cubicBezTo>
                    <a:pt x="1436" y="1318"/>
                    <a:pt x="1492" y="1256"/>
                    <a:pt x="1453" y="1070"/>
                  </a:cubicBezTo>
                  <a:cubicBezTo>
                    <a:pt x="1453" y="1070"/>
                    <a:pt x="961" y="0"/>
                    <a:pt x="526" y="0"/>
                  </a:cubicBezTo>
                  <a:close/>
                </a:path>
              </a:pathLst>
            </a:custGeom>
            <a:solidFill>
              <a:srgbClr val="3333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4" name="Google Shape;7750;p83">
              <a:extLst>
                <a:ext uri="{FF2B5EF4-FFF2-40B4-BE49-F238E27FC236}">
                  <a16:creationId xmlns:a16="http://schemas.microsoft.com/office/drawing/2014/main" id="{12976B41-3579-7FE2-E8ED-18DF83A8593A}"/>
                </a:ext>
              </a:extLst>
            </p:cNvPr>
            <p:cNvSpPr/>
            <p:nvPr/>
          </p:nvSpPr>
          <p:spPr>
            <a:xfrm>
              <a:off x="5924469" y="2588437"/>
              <a:ext cx="174241" cy="90187"/>
            </a:xfrm>
            <a:custGeom>
              <a:avLst/>
              <a:gdLst/>
              <a:ahLst/>
              <a:cxnLst/>
              <a:rect l="l" t="t" r="r" b="b"/>
              <a:pathLst>
                <a:path w="1847" h="956" extrusionOk="0">
                  <a:moveTo>
                    <a:pt x="1301" y="1"/>
                  </a:moveTo>
                  <a:cubicBezTo>
                    <a:pt x="872" y="1"/>
                    <a:pt x="161" y="671"/>
                    <a:pt x="161" y="671"/>
                  </a:cubicBezTo>
                  <a:cubicBezTo>
                    <a:pt x="0" y="897"/>
                    <a:pt x="139" y="955"/>
                    <a:pt x="315" y="955"/>
                  </a:cubicBezTo>
                  <a:cubicBezTo>
                    <a:pt x="445" y="955"/>
                    <a:pt x="596" y="923"/>
                    <a:pt x="657" y="903"/>
                  </a:cubicBezTo>
                  <a:cubicBezTo>
                    <a:pt x="819" y="861"/>
                    <a:pt x="1846" y="393"/>
                    <a:pt x="1495" y="70"/>
                  </a:cubicBezTo>
                  <a:cubicBezTo>
                    <a:pt x="1442" y="21"/>
                    <a:pt x="1376" y="1"/>
                    <a:pt x="1301" y="1"/>
                  </a:cubicBezTo>
                  <a:close/>
                </a:path>
              </a:pathLst>
            </a:custGeom>
            <a:solidFill>
              <a:srgbClr val="333333"/>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5" name="Google Shape;7751;p83">
              <a:extLst>
                <a:ext uri="{FF2B5EF4-FFF2-40B4-BE49-F238E27FC236}">
                  <a16:creationId xmlns:a16="http://schemas.microsoft.com/office/drawing/2014/main" id="{79F3258E-1C0C-3F63-CEE6-B6BBEEC9FD1F}"/>
                </a:ext>
              </a:extLst>
            </p:cNvPr>
            <p:cNvSpPr/>
            <p:nvPr/>
          </p:nvSpPr>
          <p:spPr>
            <a:xfrm>
              <a:off x="6085975" y="2715132"/>
              <a:ext cx="89998" cy="166694"/>
            </a:xfrm>
            <a:custGeom>
              <a:avLst/>
              <a:gdLst/>
              <a:ahLst/>
              <a:cxnLst/>
              <a:rect l="l" t="t" r="r" b="b"/>
              <a:pathLst>
                <a:path w="954" h="1767" extrusionOk="0">
                  <a:moveTo>
                    <a:pt x="940" y="0"/>
                  </a:moveTo>
                  <a:cubicBezTo>
                    <a:pt x="940" y="0"/>
                    <a:pt x="926" y="0"/>
                    <a:pt x="926" y="18"/>
                  </a:cubicBezTo>
                  <a:cubicBezTo>
                    <a:pt x="926" y="18"/>
                    <a:pt x="926" y="60"/>
                    <a:pt x="912" y="134"/>
                  </a:cubicBezTo>
                  <a:cubicBezTo>
                    <a:pt x="912" y="208"/>
                    <a:pt x="894" y="310"/>
                    <a:pt x="880" y="440"/>
                  </a:cubicBezTo>
                  <a:cubicBezTo>
                    <a:pt x="866" y="559"/>
                    <a:pt x="852" y="721"/>
                    <a:pt x="806" y="865"/>
                  </a:cubicBezTo>
                  <a:cubicBezTo>
                    <a:pt x="806" y="911"/>
                    <a:pt x="792" y="939"/>
                    <a:pt x="778" y="985"/>
                  </a:cubicBezTo>
                  <a:cubicBezTo>
                    <a:pt x="764" y="1013"/>
                    <a:pt x="750" y="1055"/>
                    <a:pt x="736" y="1087"/>
                  </a:cubicBezTo>
                  <a:cubicBezTo>
                    <a:pt x="718" y="1101"/>
                    <a:pt x="704" y="1115"/>
                    <a:pt x="704" y="1115"/>
                  </a:cubicBezTo>
                  <a:lnTo>
                    <a:pt x="662" y="1115"/>
                  </a:lnTo>
                  <a:cubicBezTo>
                    <a:pt x="616" y="1101"/>
                    <a:pt x="588" y="1087"/>
                    <a:pt x="542" y="1073"/>
                  </a:cubicBezTo>
                  <a:cubicBezTo>
                    <a:pt x="472" y="1027"/>
                    <a:pt x="398" y="985"/>
                    <a:pt x="310" y="953"/>
                  </a:cubicBezTo>
                  <a:cubicBezTo>
                    <a:pt x="291" y="947"/>
                    <a:pt x="271" y="944"/>
                    <a:pt x="249" y="944"/>
                  </a:cubicBezTo>
                  <a:cubicBezTo>
                    <a:pt x="220" y="944"/>
                    <a:pt x="189" y="951"/>
                    <a:pt x="162" y="967"/>
                  </a:cubicBezTo>
                  <a:cubicBezTo>
                    <a:pt x="103" y="985"/>
                    <a:pt x="89" y="1027"/>
                    <a:pt x="60" y="1073"/>
                  </a:cubicBezTo>
                  <a:cubicBezTo>
                    <a:pt x="15" y="1143"/>
                    <a:pt x="1" y="1231"/>
                    <a:pt x="15" y="1305"/>
                  </a:cubicBezTo>
                  <a:cubicBezTo>
                    <a:pt x="32" y="1393"/>
                    <a:pt x="60" y="1467"/>
                    <a:pt x="103" y="1513"/>
                  </a:cubicBezTo>
                  <a:cubicBezTo>
                    <a:pt x="191" y="1615"/>
                    <a:pt x="296" y="1671"/>
                    <a:pt x="352" y="1717"/>
                  </a:cubicBezTo>
                  <a:cubicBezTo>
                    <a:pt x="426" y="1745"/>
                    <a:pt x="472" y="1759"/>
                    <a:pt x="472" y="1759"/>
                  </a:cubicBezTo>
                  <a:cubicBezTo>
                    <a:pt x="472" y="1765"/>
                    <a:pt x="474" y="1767"/>
                    <a:pt x="476" y="1767"/>
                  </a:cubicBezTo>
                  <a:cubicBezTo>
                    <a:pt x="480" y="1767"/>
                    <a:pt x="486" y="1759"/>
                    <a:pt x="486" y="1759"/>
                  </a:cubicBezTo>
                  <a:cubicBezTo>
                    <a:pt x="486" y="1745"/>
                    <a:pt x="486" y="1745"/>
                    <a:pt x="472" y="1731"/>
                  </a:cubicBezTo>
                  <a:cubicBezTo>
                    <a:pt x="472" y="1731"/>
                    <a:pt x="440" y="1717"/>
                    <a:pt x="366" y="1688"/>
                  </a:cubicBezTo>
                  <a:cubicBezTo>
                    <a:pt x="338" y="1657"/>
                    <a:pt x="310" y="1629"/>
                    <a:pt x="264" y="1600"/>
                  </a:cubicBezTo>
                  <a:cubicBezTo>
                    <a:pt x="236" y="1569"/>
                    <a:pt x="191" y="1527"/>
                    <a:pt x="148" y="1481"/>
                  </a:cubicBezTo>
                  <a:cubicBezTo>
                    <a:pt x="120" y="1425"/>
                    <a:pt x="89" y="1365"/>
                    <a:pt x="75" y="1305"/>
                  </a:cubicBezTo>
                  <a:cubicBezTo>
                    <a:pt x="75" y="1249"/>
                    <a:pt x="89" y="1161"/>
                    <a:pt x="120" y="1101"/>
                  </a:cubicBezTo>
                  <a:cubicBezTo>
                    <a:pt x="148" y="1073"/>
                    <a:pt x="162" y="1041"/>
                    <a:pt x="191" y="1027"/>
                  </a:cubicBezTo>
                  <a:cubicBezTo>
                    <a:pt x="206" y="1020"/>
                    <a:pt x="221" y="1017"/>
                    <a:pt x="238" y="1017"/>
                  </a:cubicBezTo>
                  <a:cubicBezTo>
                    <a:pt x="255" y="1017"/>
                    <a:pt x="273" y="1020"/>
                    <a:pt x="296" y="1027"/>
                  </a:cubicBezTo>
                  <a:cubicBezTo>
                    <a:pt x="366" y="1041"/>
                    <a:pt x="426" y="1101"/>
                    <a:pt x="514" y="1129"/>
                  </a:cubicBezTo>
                  <a:cubicBezTo>
                    <a:pt x="560" y="1161"/>
                    <a:pt x="588" y="1175"/>
                    <a:pt x="648" y="1189"/>
                  </a:cubicBezTo>
                  <a:lnTo>
                    <a:pt x="718" y="1189"/>
                  </a:lnTo>
                  <a:cubicBezTo>
                    <a:pt x="764" y="1175"/>
                    <a:pt x="778" y="1143"/>
                    <a:pt x="792" y="1129"/>
                  </a:cubicBezTo>
                  <a:cubicBezTo>
                    <a:pt x="824" y="1087"/>
                    <a:pt x="838" y="1041"/>
                    <a:pt x="852" y="999"/>
                  </a:cubicBezTo>
                  <a:cubicBezTo>
                    <a:pt x="866" y="967"/>
                    <a:pt x="866" y="925"/>
                    <a:pt x="880" y="879"/>
                  </a:cubicBezTo>
                  <a:cubicBezTo>
                    <a:pt x="894" y="809"/>
                    <a:pt x="912" y="721"/>
                    <a:pt x="926" y="647"/>
                  </a:cubicBezTo>
                  <a:cubicBezTo>
                    <a:pt x="926" y="573"/>
                    <a:pt x="940" y="514"/>
                    <a:pt x="940" y="440"/>
                  </a:cubicBezTo>
                  <a:cubicBezTo>
                    <a:pt x="954" y="310"/>
                    <a:pt x="954" y="208"/>
                    <a:pt x="954" y="134"/>
                  </a:cubicBezTo>
                  <a:lnTo>
                    <a:pt x="954" y="18"/>
                  </a:lnTo>
                  <a:cubicBezTo>
                    <a:pt x="954" y="0"/>
                    <a:pt x="954" y="0"/>
                    <a:pt x="940" y="0"/>
                  </a:cubicBezTo>
                  <a:close/>
                </a:path>
              </a:pathLst>
            </a:custGeom>
            <a:solidFill>
              <a:srgbClr val="135675"/>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sp>
          <p:nvSpPr>
            <p:cNvPr id="236" name="Google Shape;7752;p83">
              <a:extLst>
                <a:ext uri="{FF2B5EF4-FFF2-40B4-BE49-F238E27FC236}">
                  <a16:creationId xmlns:a16="http://schemas.microsoft.com/office/drawing/2014/main" id="{5CCC8823-9076-3B3F-FA4D-3DAD1FA51367}"/>
                </a:ext>
              </a:extLst>
            </p:cNvPr>
            <p:cNvSpPr/>
            <p:nvPr/>
          </p:nvSpPr>
          <p:spPr>
            <a:xfrm>
              <a:off x="5896545" y="2643436"/>
              <a:ext cx="781492" cy="329049"/>
            </a:xfrm>
            <a:custGeom>
              <a:avLst/>
              <a:gdLst/>
              <a:ahLst/>
              <a:cxnLst/>
              <a:rect l="l" t="t" r="r" b="b"/>
              <a:pathLst>
                <a:path w="8284" h="3488" extrusionOk="0">
                  <a:moveTo>
                    <a:pt x="1055" y="116"/>
                  </a:moveTo>
                  <a:cubicBezTo>
                    <a:pt x="1101" y="116"/>
                    <a:pt x="1143" y="116"/>
                    <a:pt x="1189" y="130"/>
                  </a:cubicBezTo>
                  <a:cubicBezTo>
                    <a:pt x="1231" y="130"/>
                    <a:pt x="1263" y="144"/>
                    <a:pt x="1305" y="144"/>
                  </a:cubicBezTo>
                  <a:cubicBezTo>
                    <a:pt x="1393" y="176"/>
                    <a:pt x="1467" y="218"/>
                    <a:pt x="1541" y="264"/>
                  </a:cubicBezTo>
                  <a:cubicBezTo>
                    <a:pt x="1615" y="320"/>
                    <a:pt x="1671" y="380"/>
                    <a:pt x="1731" y="468"/>
                  </a:cubicBezTo>
                  <a:cubicBezTo>
                    <a:pt x="1791" y="542"/>
                    <a:pt x="1833" y="616"/>
                    <a:pt x="1879" y="718"/>
                  </a:cubicBezTo>
                  <a:cubicBezTo>
                    <a:pt x="1907" y="806"/>
                    <a:pt x="1935" y="908"/>
                    <a:pt x="1966" y="1010"/>
                  </a:cubicBezTo>
                  <a:cubicBezTo>
                    <a:pt x="1981" y="1112"/>
                    <a:pt x="1995" y="1231"/>
                    <a:pt x="1995" y="1333"/>
                  </a:cubicBezTo>
                  <a:cubicBezTo>
                    <a:pt x="1995" y="1464"/>
                    <a:pt x="1981" y="1583"/>
                    <a:pt x="1952" y="1699"/>
                  </a:cubicBezTo>
                  <a:cubicBezTo>
                    <a:pt x="1935" y="1815"/>
                    <a:pt x="1893" y="1921"/>
                    <a:pt x="1847" y="2023"/>
                  </a:cubicBezTo>
                  <a:cubicBezTo>
                    <a:pt x="1805" y="2125"/>
                    <a:pt x="1759" y="2213"/>
                    <a:pt x="1703" y="2301"/>
                  </a:cubicBezTo>
                  <a:cubicBezTo>
                    <a:pt x="1643" y="2389"/>
                    <a:pt x="1569" y="2448"/>
                    <a:pt x="1513" y="2519"/>
                  </a:cubicBezTo>
                  <a:cubicBezTo>
                    <a:pt x="1439" y="2579"/>
                    <a:pt x="1365" y="2624"/>
                    <a:pt x="1277" y="2667"/>
                  </a:cubicBezTo>
                  <a:cubicBezTo>
                    <a:pt x="1203" y="2695"/>
                    <a:pt x="1115" y="2712"/>
                    <a:pt x="1027" y="2726"/>
                  </a:cubicBezTo>
                  <a:cubicBezTo>
                    <a:pt x="953" y="2726"/>
                    <a:pt x="865" y="2726"/>
                    <a:pt x="778" y="2695"/>
                  </a:cubicBezTo>
                  <a:cubicBezTo>
                    <a:pt x="704" y="2667"/>
                    <a:pt x="633" y="2638"/>
                    <a:pt x="559" y="2579"/>
                  </a:cubicBezTo>
                  <a:cubicBezTo>
                    <a:pt x="545" y="2579"/>
                    <a:pt x="545" y="2565"/>
                    <a:pt x="528" y="2565"/>
                  </a:cubicBezTo>
                  <a:lnTo>
                    <a:pt x="514" y="2550"/>
                  </a:lnTo>
                  <a:cubicBezTo>
                    <a:pt x="457" y="2505"/>
                    <a:pt x="412" y="2448"/>
                    <a:pt x="369" y="2389"/>
                  </a:cubicBezTo>
                  <a:cubicBezTo>
                    <a:pt x="338" y="2343"/>
                    <a:pt x="310" y="2301"/>
                    <a:pt x="282" y="2255"/>
                  </a:cubicBezTo>
                  <a:lnTo>
                    <a:pt x="282" y="2241"/>
                  </a:lnTo>
                  <a:lnTo>
                    <a:pt x="264" y="2241"/>
                  </a:lnTo>
                  <a:cubicBezTo>
                    <a:pt x="250" y="2213"/>
                    <a:pt x="236" y="2167"/>
                    <a:pt x="222" y="2139"/>
                  </a:cubicBezTo>
                  <a:cubicBezTo>
                    <a:pt x="176" y="2051"/>
                    <a:pt x="148" y="1949"/>
                    <a:pt x="134" y="1833"/>
                  </a:cubicBezTo>
                  <a:lnTo>
                    <a:pt x="134" y="1815"/>
                  </a:lnTo>
                  <a:lnTo>
                    <a:pt x="120" y="1801"/>
                  </a:lnTo>
                  <a:lnTo>
                    <a:pt x="120" y="1787"/>
                  </a:lnTo>
                  <a:cubicBezTo>
                    <a:pt x="106" y="1699"/>
                    <a:pt x="106" y="1611"/>
                    <a:pt x="106" y="1523"/>
                  </a:cubicBezTo>
                  <a:lnTo>
                    <a:pt x="106" y="1495"/>
                  </a:lnTo>
                  <a:lnTo>
                    <a:pt x="106" y="1464"/>
                  </a:lnTo>
                  <a:lnTo>
                    <a:pt x="106" y="1449"/>
                  </a:lnTo>
                  <a:cubicBezTo>
                    <a:pt x="106" y="1347"/>
                    <a:pt x="120" y="1245"/>
                    <a:pt x="134" y="1143"/>
                  </a:cubicBezTo>
                  <a:cubicBezTo>
                    <a:pt x="162" y="1041"/>
                    <a:pt x="194" y="936"/>
                    <a:pt x="236" y="834"/>
                  </a:cubicBezTo>
                  <a:cubicBezTo>
                    <a:pt x="282" y="732"/>
                    <a:pt x="338" y="630"/>
                    <a:pt x="398" y="556"/>
                  </a:cubicBezTo>
                  <a:cubicBezTo>
                    <a:pt x="457" y="468"/>
                    <a:pt x="514" y="394"/>
                    <a:pt x="588" y="338"/>
                  </a:cubicBezTo>
                  <a:cubicBezTo>
                    <a:pt x="661" y="278"/>
                    <a:pt x="735" y="232"/>
                    <a:pt x="809" y="190"/>
                  </a:cubicBezTo>
                  <a:cubicBezTo>
                    <a:pt x="897" y="144"/>
                    <a:pt x="985" y="130"/>
                    <a:pt x="1055" y="116"/>
                  </a:cubicBezTo>
                  <a:close/>
                  <a:moveTo>
                    <a:pt x="4429" y="602"/>
                  </a:moveTo>
                  <a:cubicBezTo>
                    <a:pt x="4485" y="602"/>
                    <a:pt x="4545" y="602"/>
                    <a:pt x="4605" y="616"/>
                  </a:cubicBezTo>
                  <a:cubicBezTo>
                    <a:pt x="4721" y="630"/>
                    <a:pt x="4837" y="658"/>
                    <a:pt x="4956" y="704"/>
                  </a:cubicBezTo>
                  <a:cubicBezTo>
                    <a:pt x="5072" y="760"/>
                    <a:pt x="5174" y="820"/>
                    <a:pt x="5262" y="894"/>
                  </a:cubicBezTo>
                  <a:cubicBezTo>
                    <a:pt x="5364" y="968"/>
                    <a:pt x="5438" y="1041"/>
                    <a:pt x="5512" y="1143"/>
                  </a:cubicBezTo>
                  <a:cubicBezTo>
                    <a:pt x="5586" y="1231"/>
                    <a:pt x="5646" y="1333"/>
                    <a:pt x="5688" y="1435"/>
                  </a:cubicBezTo>
                  <a:cubicBezTo>
                    <a:pt x="5734" y="1551"/>
                    <a:pt x="5776" y="1671"/>
                    <a:pt x="5790" y="1787"/>
                  </a:cubicBezTo>
                  <a:cubicBezTo>
                    <a:pt x="5804" y="1903"/>
                    <a:pt x="5804" y="2037"/>
                    <a:pt x="5790" y="2167"/>
                  </a:cubicBezTo>
                  <a:cubicBezTo>
                    <a:pt x="5776" y="2287"/>
                    <a:pt x="5734" y="2403"/>
                    <a:pt x="5688" y="2519"/>
                  </a:cubicBezTo>
                  <a:cubicBezTo>
                    <a:pt x="5646" y="2624"/>
                    <a:pt x="5586" y="2726"/>
                    <a:pt x="5512" y="2828"/>
                  </a:cubicBezTo>
                  <a:cubicBezTo>
                    <a:pt x="5438" y="2916"/>
                    <a:pt x="5350" y="3004"/>
                    <a:pt x="5262" y="3078"/>
                  </a:cubicBezTo>
                  <a:cubicBezTo>
                    <a:pt x="5160" y="3134"/>
                    <a:pt x="5058" y="3194"/>
                    <a:pt x="4956" y="3254"/>
                  </a:cubicBezTo>
                  <a:cubicBezTo>
                    <a:pt x="4837" y="3296"/>
                    <a:pt x="4721" y="3328"/>
                    <a:pt x="4605" y="3342"/>
                  </a:cubicBezTo>
                  <a:cubicBezTo>
                    <a:pt x="4545" y="3349"/>
                    <a:pt x="4486" y="3352"/>
                    <a:pt x="4426" y="3352"/>
                  </a:cubicBezTo>
                  <a:cubicBezTo>
                    <a:pt x="4365" y="3352"/>
                    <a:pt x="4304" y="3349"/>
                    <a:pt x="4239" y="3342"/>
                  </a:cubicBezTo>
                  <a:cubicBezTo>
                    <a:pt x="4119" y="3328"/>
                    <a:pt x="4003" y="3296"/>
                    <a:pt x="3887" y="3254"/>
                  </a:cubicBezTo>
                  <a:cubicBezTo>
                    <a:pt x="3869" y="3240"/>
                    <a:pt x="3855" y="3240"/>
                    <a:pt x="3841" y="3222"/>
                  </a:cubicBezTo>
                  <a:lnTo>
                    <a:pt x="3827" y="3222"/>
                  </a:lnTo>
                  <a:cubicBezTo>
                    <a:pt x="3739" y="3180"/>
                    <a:pt x="3665" y="3120"/>
                    <a:pt x="3577" y="3078"/>
                  </a:cubicBezTo>
                  <a:cubicBezTo>
                    <a:pt x="3535" y="3032"/>
                    <a:pt x="3490" y="2990"/>
                    <a:pt x="3430" y="2944"/>
                  </a:cubicBezTo>
                  <a:lnTo>
                    <a:pt x="3430" y="2930"/>
                  </a:lnTo>
                  <a:lnTo>
                    <a:pt x="3416" y="2930"/>
                  </a:lnTo>
                  <a:cubicBezTo>
                    <a:pt x="3388" y="2888"/>
                    <a:pt x="3359" y="2856"/>
                    <a:pt x="3328" y="2828"/>
                  </a:cubicBezTo>
                  <a:cubicBezTo>
                    <a:pt x="3254" y="2726"/>
                    <a:pt x="3198" y="2624"/>
                    <a:pt x="3152" y="2519"/>
                  </a:cubicBezTo>
                  <a:lnTo>
                    <a:pt x="3152" y="2505"/>
                  </a:lnTo>
                  <a:lnTo>
                    <a:pt x="3152" y="2491"/>
                  </a:lnTo>
                  <a:lnTo>
                    <a:pt x="3138" y="2491"/>
                  </a:lnTo>
                  <a:lnTo>
                    <a:pt x="3138" y="2477"/>
                  </a:lnTo>
                  <a:lnTo>
                    <a:pt x="3138" y="2462"/>
                  </a:lnTo>
                  <a:cubicBezTo>
                    <a:pt x="3096" y="2375"/>
                    <a:pt x="3078" y="2287"/>
                    <a:pt x="3064" y="2199"/>
                  </a:cubicBezTo>
                  <a:cubicBezTo>
                    <a:pt x="3064" y="2185"/>
                    <a:pt x="3064" y="2167"/>
                    <a:pt x="3050" y="2153"/>
                  </a:cubicBezTo>
                  <a:lnTo>
                    <a:pt x="3050" y="2125"/>
                  </a:lnTo>
                  <a:lnTo>
                    <a:pt x="3050" y="2111"/>
                  </a:lnTo>
                  <a:cubicBezTo>
                    <a:pt x="3036" y="2009"/>
                    <a:pt x="3050" y="1889"/>
                    <a:pt x="3064" y="1787"/>
                  </a:cubicBezTo>
                  <a:cubicBezTo>
                    <a:pt x="3078" y="1671"/>
                    <a:pt x="3110" y="1551"/>
                    <a:pt x="3152" y="1449"/>
                  </a:cubicBezTo>
                  <a:cubicBezTo>
                    <a:pt x="3198" y="1333"/>
                    <a:pt x="3254" y="1231"/>
                    <a:pt x="3328" y="1143"/>
                  </a:cubicBezTo>
                  <a:cubicBezTo>
                    <a:pt x="3402" y="1041"/>
                    <a:pt x="3490" y="968"/>
                    <a:pt x="3577" y="894"/>
                  </a:cubicBezTo>
                  <a:cubicBezTo>
                    <a:pt x="3679" y="820"/>
                    <a:pt x="3767" y="760"/>
                    <a:pt x="3887" y="704"/>
                  </a:cubicBezTo>
                  <a:cubicBezTo>
                    <a:pt x="4003" y="658"/>
                    <a:pt x="4119" y="630"/>
                    <a:pt x="4239" y="616"/>
                  </a:cubicBezTo>
                  <a:cubicBezTo>
                    <a:pt x="4295" y="602"/>
                    <a:pt x="4369" y="602"/>
                    <a:pt x="4429" y="602"/>
                  </a:cubicBezTo>
                  <a:close/>
                  <a:moveTo>
                    <a:pt x="1027" y="0"/>
                  </a:moveTo>
                  <a:cubicBezTo>
                    <a:pt x="897" y="14"/>
                    <a:pt x="763" y="74"/>
                    <a:pt x="633" y="162"/>
                  </a:cubicBezTo>
                  <a:cubicBezTo>
                    <a:pt x="588" y="190"/>
                    <a:pt x="545" y="232"/>
                    <a:pt x="486" y="278"/>
                  </a:cubicBezTo>
                  <a:cubicBezTo>
                    <a:pt x="486" y="292"/>
                    <a:pt x="471" y="292"/>
                    <a:pt x="471" y="306"/>
                  </a:cubicBezTo>
                  <a:cubicBezTo>
                    <a:pt x="398" y="380"/>
                    <a:pt x="324" y="468"/>
                    <a:pt x="282" y="556"/>
                  </a:cubicBezTo>
                  <a:cubicBezTo>
                    <a:pt x="176" y="704"/>
                    <a:pt x="120" y="880"/>
                    <a:pt x="74" y="1055"/>
                  </a:cubicBezTo>
                  <a:cubicBezTo>
                    <a:pt x="60" y="1112"/>
                    <a:pt x="46" y="1186"/>
                    <a:pt x="32" y="1245"/>
                  </a:cubicBezTo>
                  <a:lnTo>
                    <a:pt x="32" y="1305"/>
                  </a:lnTo>
                  <a:cubicBezTo>
                    <a:pt x="18" y="1407"/>
                    <a:pt x="0" y="1523"/>
                    <a:pt x="18" y="1625"/>
                  </a:cubicBezTo>
                  <a:lnTo>
                    <a:pt x="18" y="1657"/>
                  </a:lnTo>
                  <a:cubicBezTo>
                    <a:pt x="32" y="1787"/>
                    <a:pt x="46" y="1935"/>
                    <a:pt x="88" y="2065"/>
                  </a:cubicBezTo>
                  <a:cubicBezTo>
                    <a:pt x="106" y="2097"/>
                    <a:pt x="120" y="2125"/>
                    <a:pt x="120" y="2153"/>
                  </a:cubicBezTo>
                  <a:cubicBezTo>
                    <a:pt x="162" y="2255"/>
                    <a:pt x="208" y="2360"/>
                    <a:pt x="264" y="2431"/>
                  </a:cubicBezTo>
                  <a:lnTo>
                    <a:pt x="282" y="2448"/>
                  </a:lnTo>
                  <a:cubicBezTo>
                    <a:pt x="282" y="2462"/>
                    <a:pt x="296" y="2462"/>
                    <a:pt x="296" y="2477"/>
                  </a:cubicBezTo>
                  <a:lnTo>
                    <a:pt x="310" y="2491"/>
                  </a:lnTo>
                  <a:lnTo>
                    <a:pt x="324" y="2505"/>
                  </a:lnTo>
                  <a:cubicBezTo>
                    <a:pt x="338" y="2536"/>
                    <a:pt x="369" y="2565"/>
                    <a:pt x="384" y="2593"/>
                  </a:cubicBezTo>
                  <a:cubicBezTo>
                    <a:pt x="500" y="2695"/>
                    <a:pt x="616" y="2783"/>
                    <a:pt x="749" y="2814"/>
                  </a:cubicBezTo>
                  <a:cubicBezTo>
                    <a:pt x="831" y="2837"/>
                    <a:pt x="907" y="2848"/>
                    <a:pt x="983" y="2848"/>
                  </a:cubicBezTo>
                  <a:cubicBezTo>
                    <a:pt x="1046" y="2848"/>
                    <a:pt x="1109" y="2841"/>
                    <a:pt x="1175" y="2828"/>
                  </a:cubicBezTo>
                  <a:cubicBezTo>
                    <a:pt x="1305" y="2783"/>
                    <a:pt x="1439" y="2712"/>
                    <a:pt x="1555" y="2607"/>
                  </a:cubicBezTo>
                  <a:cubicBezTo>
                    <a:pt x="1671" y="2519"/>
                    <a:pt x="1776" y="2389"/>
                    <a:pt x="1864" y="2227"/>
                  </a:cubicBezTo>
                  <a:cubicBezTo>
                    <a:pt x="1907" y="2153"/>
                    <a:pt x="1935" y="2065"/>
                    <a:pt x="1966" y="1977"/>
                  </a:cubicBezTo>
                  <a:cubicBezTo>
                    <a:pt x="2009" y="1889"/>
                    <a:pt x="2023" y="1801"/>
                    <a:pt x="2054" y="1699"/>
                  </a:cubicBezTo>
                  <a:cubicBezTo>
                    <a:pt x="2054" y="1671"/>
                    <a:pt x="2054" y="1639"/>
                    <a:pt x="2068" y="1597"/>
                  </a:cubicBezTo>
                  <a:lnTo>
                    <a:pt x="2111" y="1597"/>
                  </a:lnTo>
                  <a:cubicBezTo>
                    <a:pt x="2174" y="1577"/>
                    <a:pt x="2238" y="1562"/>
                    <a:pt x="2308" y="1562"/>
                  </a:cubicBezTo>
                  <a:cubicBezTo>
                    <a:pt x="2335" y="1562"/>
                    <a:pt x="2363" y="1564"/>
                    <a:pt x="2392" y="1569"/>
                  </a:cubicBezTo>
                  <a:cubicBezTo>
                    <a:pt x="2494" y="1569"/>
                    <a:pt x="2596" y="1583"/>
                    <a:pt x="2698" y="1611"/>
                  </a:cubicBezTo>
                  <a:cubicBezTo>
                    <a:pt x="2786" y="1639"/>
                    <a:pt x="2860" y="1671"/>
                    <a:pt x="2934" y="1713"/>
                  </a:cubicBezTo>
                  <a:cubicBezTo>
                    <a:pt x="2934" y="1773"/>
                    <a:pt x="2920" y="1847"/>
                    <a:pt x="2920" y="1903"/>
                  </a:cubicBezTo>
                  <a:lnTo>
                    <a:pt x="2920" y="1963"/>
                  </a:lnTo>
                  <a:cubicBezTo>
                    <a:pt x="2920" y="2079"/>
                    <a:pt x="2920" y="2199"/>
                    <a:pt x="2948" y="2301"/>
                  </a:cubicBezTo>
                  <a:cubicBezTo>
                    <a:pt x="2948" y="2315"/>
                    <a:pt x="2948" y="2315"/>
                    <a:pt x="2962" y="2329"/>
                  </a:cubicBezTo>
                  <a:cubicBezTo>
                    <a:pt x="2990" y="2477"/>
                    <a:pt x="3050" y="2624"/>
                    <a:pt x="3138" y="2769"/>
                  </a:cubicBezTo>
                  <a:cubicBezTo>
                    <a:pt x="3152" y="2800"/>
                    <a:pt x="3166" y="2828"/>
                    <a:pt x="3198" y="2842"/>
                  </a:cubicBezTo>
                  <a:cubicBezTo>
                    <a:pt x="3271" y="2958"/>
                    <a:pt x="3359" y="3046"/>
                    <a:pt x="3447" y="3134"/>
                  </a:cubicBezTo>
                  <a:lnTo>
                    <a:pt x="3461" y="3134"/>
                  </a:lnTo>
                  <a:cubicBezTo>
                    <a:pt x="3475" y="3152"/>
                    <a:pt x="3475" y="3152"/>
                    <a:pt x="3490" y="3166"/>
                  </a:cubicBezTo>
                  <a:cubicBezTo>
                    <a:pt x="3504" y="3166"/>
                    <a:pt x="3504" y="3180"/>
                    <a:pt x="3504" y="3180"/>
                  </a:cubicBezTo>
                  <a:cubicBezTo>
                    <a:pt x="3518" y="3180"/>
                    <a:pt x="3535" y="3194"/>
                    <a:pt x="3535" y="3194"/>
                  </a:cubicBezTo>
                  <a:cubicBezTo>
                    <a:pt x="3577" y="3222"/>
                    <a:pt x="3606" y="3254"/>
                    <a:pt x="3651" y="3268"/>
                  </a:cubicBezTo>
                  <a:cubicBezTo>
                    <a:pt x="3813" y="3370"/>
                    <a:pt x="4017" y="3444"/>
                    <a:pt x="4207" y="3472"/>
                  </a:cubicBezTo>
                  <a:cubicBezTo>
                    <a:pt x="4276" y="3483"/>
                    <a:pt x="4347" y="3488"/>
                    <a:pt x="4417" y="3488"/>
                  </a:cubicBezTo>
                  <a:cubicBezTo>
                    <a:pt x="4557" y="3488"/>
                    <a:pt x="4696" y="3467"/>
                    <a:pt x="4823" y="3430"/>
                  </a:cubicBezTo>
                  <a:cubicBezTo>
                    <a:pt x="5013" y="3384"/>
                    <a:pt x="5188" y="3296"/>
                    <a:pt x="5350" y="3166"/>
                  </a:cubicBezTo>
                  <a:cubicBezTo>
                    <a:pt x="5498" y="3046"/>
                    <a:pt x="5628" y="2902"/>
                    <a:pt x="5734" y="2740"/>
                  </a:cubicBezTo>
                  <a:cubicBezTo>
                    <a:pt x="5776" y="2652"/>
                    <a:pt x="5822" y="2550"/>
                    <a:pt x="5850" y="2462"/>
                  </a:cubicBezTo>
                  <a:cubicBezTo>
                    <a:pt x="5892" y="2360"/>
                    <a:pt x="5910" y="2255"/>
                    <a:pt x="5924" y="2153"/>
                  </a:cubicBezTo>
                  <a:cubicBezTo>
                    <a:pt x="5938" y="2097"/>
                    <a:pt x="5938" y="2023"/>
                    <a:pt x="5938" y="1963"/>
                  </a:cubicBezTo>
                  <a:cubicBezTo>
                    <a:pt x="6128" y="1977"/>
                    <a:pt x="6332" y="1991"/>
                    <a:pt x="6539" y="2023"/>
                  </a:cubicBezTo>
                  <a:cubicBezTo>
                    <a:pt x="6803" y="2051"/>
                    <a:pt x="7067" y="2097"/>
                    <a:pt x="7317" y="2167"/>
                  </a:cubicBezTo>
                  <a:cubicBezTo>
                    <a:pt x="7331" y="2167"/>
                    <a:pt x="7345" y="2185"/>
                    <a:pt x="7373" y="2185"/>
                  </a:cubicBezTo>
                  <a:cubicBezTo>
                    <a:pt x="7521" y="2241"/>
                    <a:pt x="7682" y="2301"/>
                    <a:pt x="7813" y="2389"/>
                  </a:cubicBezTo>
                  <a:cubicBezTo>
                    <a:pt x="7886" y="2431"/>
                    <a:pt x="7960" y="2491"/>
                    <a:pt x="8020" y="2565"/>
                  </a:cubicBezTo>
                  <a:cubicBezTo>
                    <a:pt x="8062" y="2607"/>
                    <a:pt x="8090" y="2667"/>
                    <a:pt x="8122" y="2726"/>
                  </a:cubicBezTo>
                  <a:cubicBezTo>
                    <a:pt x="8136" y="2740"/>
                    <a:pt x="8136" y="2769"/>
                    <a:pt x="8150" y="2800"/>
                  </a:cubicBezTo>
                  <a:cubicBezTo>
                    <a:pt x="8161" y="2821"/>
                    <a:pt x="8180" y="2834"/>
                    <a:pt x="8207" y="2834"/>
                  </a:cubicBezTo>
                  <a:cubicBezTo>
                    <a:pt x="8216" y="2834"/>
                    <a:pt x="8227" y="2832"/>
                    <a:pt x="8238" y="2828"/>
                  </a:cubicBezTo>
                  <a:cubicBezTo>
                    <a:pt x="8266" y="2828"/>
                    <a:pt x="8284" y="2783"/>
                    <a:pt x="8284" y="2754"/>
                  </a:cubicBezTo>
                  <a:cubicBezTo>
                    <a:pt x="8252" y="2695"/>
                    <a:pt x="8238" y="2638"/>
                    <a:pt x="8210" y="2593"/>
                  </a:cubicBezTo>
                  <a:cubicBezTo>
                    <a:pt x="8178" y="2550"/>
                    <a:pt x="8136" y="2505"/>
                    <a:pt x="8090" y="2462"/>
                  </a:cubicBezTo>
                  <a:cubicBezTo>
                    <a:pt x="8020" y="2375"/>
                    <a:pt x="7932" y="2301"/>
                    <a:pt x="7827" y="2241"/>
                  </a:cubicBezTo>
                  <a:cubicBezTo>
                    <a:pt x="7725" y="2185"/>
                    <a:pt x="7609" y="2125"/>
                    <a:pt x="7492" y="2097"/>
                  </a:cubicBezTo>
                  <a:cubicBezTo>
                    <a:pt x="7359" y="2051"/>
                    <a:pt x="7243" y="2009"/>
                    <a:pt x="7109" y="1977"/>
                  </a:cubicBezTo>
                  <a:cubicBezTo>
                    <a:pt x="6891" y="1935"/>
                    <a:pt x="6669" y="1903"/>
                    <a:pt x="6451" y="1875"/>
                  </a:cubicBezTo>
                  <a:cubicBezTo>
                    <a:pt x="6275" y="1861"/>
                    <a:pt x="6100" y="1847"/>
                    <a:pt x="5924" y="1833"/>
                  </a:cubicBezTo>
                  <a:cubicBezTo>
                    <a:pt x="5910" y="1727"/>
                    <a:pt x="5892" y="1625"/>
                    <a:pt x="5864" y="1537"/>
                  </a:cubicBezTo>
                  <a:cubicBezTo>
                    <a:pt x="5804" y="1347"/>
                    <a:pt x="5702" y="1172"/>
                    <a:pt x="5586" y="1010"/>
                  </a:cubicBezTo>
                  <a:cubicBezTo>
                    <a:pt x="5452" y="848"/>
                    <a:pt x="5276" y="718"/>
                    <a:pt x="5101" y="630"/>
                  </a:cubicBezTo>
                  <a:cubicBezTo>
                    <a:pt x="4999" y="584"/>
                    <a:pt x="4897" y="542"/>
                    <a:pt x="4795" y="514"/>
                  </a:cubicBezTo>
                  <a:cubicBezTo>
                    <a:pt x="4707" y="496"/>
                    <a:pt x="4633" y="482"/>
                    <a:pt x="4559" y="468"/>
                  </a:cubicBezTo>
                  <a:lnTo>
                    <a:pt x="4429" y="468"/>
                  </a:lnTo>
                  <a:cubicBezTo>
                    <a:pt x="4341" y="468"/>
                    <a:pt x="4253" y="468"/>
                    <a:pt x="4165" y="496"/>
                  </a:cubicBezTo>
                  <a:cubicBezTo>
                    <a:pt x="3975" y="528"/>
                    <a:pt x="3781" y="602"/>
                    <a:pt x="3623" y="704"/>
                  </a:cubicBezTo>
                  <a:cubicBezTo>
                    <a:pt x="3563" y="732"/>
                    <a:pt x="3490" y="792"/>
                    <a:pt x="3430" y="834"/>
                  </a:cubicBezTo>
                  <a:cubicBezTo>
                    <a:pt x="3416" y="848"/>
                    <a:pt x="3416" y="866"/>
                    <a:pt x="3402" y="866"/>
                  </a:cubicBezTo>
                  <a:cubicBezTo>
                    <a:pt x="3314" y="953"/>
                    <a:pt x="3226" y="1055"/>
                    <a:pt x="3152" y="1157"/>
                  </a:cubicBezTo>
                  <a:cubicBezTo>
                    <a:pt x="3078" y="1288"/>
                    <a:pt x="3008" y="1421"/>
                    <a:pt x="2962" y="1583"/>
                  </a:cubicBezTo>
                  <a:cubicBezTo>
                    <a:pt x="2832" y="1509"/>
                    <a:pt x="2684" y="1464"/>
                    <a:pt x="2522" y="1435"/>
                  </a:cubicBezTo>
                  <a:lnTo>
                    <a:pt x="2360" y="1435"/>
                  </a:lnTo>
                  <a:cubicBezTo>
                    <a:pt x="2258" y="1435"/>
                    <a:pt x="2170" y="1435"/>
                    <a:pt x="2083" y="1464"/>
                  </a:cubicBezTo>
                  <a:cubicBezTo>
                    <a:pt x="2083" y="1347"/>
                    <a:pt x="2083" y="1231"/>
                    <a:pt x="2068" y="1112"/>
                  </a:cubicBezTo>
                  <a:cubicBezTo>
                    <a:pt x="2054" y="922"/>
                    <a:pt x="1995" y="746"/>
                    <a:pt x="1935" y="602"/>
                  </a:cubicBezTo>
                  <a:cubicBezTo>
                    <a:pt x="1864" y="440"/>
                    <a:pt x="1759" y="306"/>
                    <a:pt x="1643" y="204"/>
                  </a:cubicBezTo>
                  <a:cubicBezTo>
                    <a:pt x="1583" y="144"/>
                    <a:pt x="1513" y="102"/>
                    <a:pt x="1453" y="74"/>
                  </a:cubicBezTo>
                  <a:lnTo>
                    <a:pt x="1439" y="74"/>
                  </a:lnTo>
                  <a:cubicBezTo>
                    <a:pt x="1393" y="42"/>
                    <a:pt x="1351" y="28"/>
                    <a:pt x="1291" y="14"/>
                  </a:cubicBezTo>
                  <a:lnTo>
                    <a:pt x="1263" y="14"/>
                  </a:lnTo>
                  <a:cubicBezTo>
                    <a:pt x="1249" y="14"/>
                    <a:pt x="1217" y="0"/>
                    <a:pt x="1203" y="0"/>
                  </a:cubicBezTo>
                  <a:close/>
                </a:path>
              </a:pathLst>
            </a:custGeom>
            <a:solidFill>
              <a:srgbClr val="0A4F70"/>
            </a:solidFill>
            <a:ln>
              <a:noFill/>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endParaRPr kern="0">
                <a:solidFill>
                  <a:sysClr val="windowText" lastClr="000000"/>
                </a:solidFill>
                <a:latin typeface="Arial"/>
                <a:cs typeface="Arial"/>
                <a:sym typeface="Arial"/>
              </a:endParaRPr>
            </a:p>
          </p:txBody>
        </p:sp>
      </p:grpSp>
      <p:pic>
        <p:nvPicPr>
          <p:cNvPr id="237" name="图片 16">
            <a:extLst>
              <a:ext uri="{FF2B5EF4-FFF2-40B4-BE49-F238E27FC236}">
                <a16:creationId xmlns:a16="http://schemas.microsoft.com/office/drawing/2014/main" id="{3ED15927-8FB4-DB1D-1332-1BCB7ECA50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4839" y="797542"/>
            <a:ext cx="7459769" cy="4555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8" name="文本框 13">
            <a:extLst>
              <a:ext uri="{FF2B5EF4-FFF2-40B4-BE49-F238E27FC236}">
                <a16:creationId xmlns:a16="http://schemas.microsoft.com/office/drawing/2014/main" id="{46DCCB83-38F3-4378-B510-B95FE553589E}"/>
              </a:ext>
            </a:extLst>
          </p:cNvPr>
          <p:cNvSpPr txBox="1"/>
          <p:nvPr/>
        </p:nvSpPr>
        <p:spPr>
          <a:xfrm>
            <a:off x="6518930" y="1897853"/>
            <a:ext cx="4481423" cy="1938992"/>
          </a:xfrm>
          <a:prstGeom prst="rect">
            <a:avLst/>
          </a:prstGeom>
          <a:noFill/>
          <a:extLst>
            <a:ext uri="{909E8E84-426E-40DD-AFC4-6F175D3DCCD1}">
              <a14:hiddenFill xmlns:a14="http://schemas.microsoft.com/office/drawing/2010/main">
                <a:solidFill>
                  <a:srgbClr val="E84C53"/>
                </a:solidFill>
              </a14:hiddenFill>
            </a:ext>
          </a:ex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800"/>
              </a:spcAft>
            </a:pPr>
            <a:r>
              <a:rPr lang="vi-VN" sz="4000" i="1" dirty="0">
                <a:solidFill>
                  <a:srgbClr val="000000"/>
                </a:solidFill>
                <a:effectLst/>
                <a:latin typeface="+mj-lt"/>
                <a:ea typeface="Times New Roman" panose="02020603050405020304" pitchFamily="18" charset="0"/>
                <a:cs typeface="Times New Roman" panose="02020603050405020304" pitchFamily="18" charset="0"/>
              </a:rPr>
              <a:t>Để xác định đúng kiểu câu, cần lưu ý điều gì?</a:t>
            </a:r>
            <a:endParaRPr lang="en-SG" sz="4000" dirty="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6956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D15B16-19BA-E97A-4E22-BBEE07F386A1}"/>
              </a:ext>
            </a:extLst>
          </p:cNvPr>
          <p:cNvPicPr>
            <a:picLocks noChangeAspect="1"/>
          </p:cNvPicPr>
          <p:nvPr/>
        </p:nvPicPr>
        <p:blipFill>
          <a:blip r:embed="rId2"/>
          <a:stretch>
            <a:fillRect/>
          </a:stretch>
        </p:blipFill>
        <p:spPr>
          <a:xfrm>
            <a:off x="0" y="1673"/>
            <a:ext cx="12192000" cy="6854653"/>
          </a:xfrm>
          <a:prstGeom prst="rect">
            <a:avLst/>
          </a:prstGeom>
        </p:spPr>
      </p:pic>
      <p:sp>
        <p:nvSpPr>
          <p:cNvPr id="244" name="Freeform: Shape 243">
            <a:extLst>
              <a:ext uri="{FF2B5EF4-FFF2-40B4-BE49-F238E27FC236}">
                <a16:creationId xmlns:a16="http://schemas.microsoft.com/office/drawing/2014/main" id="{ED986E59-04D4-A59F-558B-4216DC896DE2}"/>
              </a:ext>
            </a:extLst>
          </p:cNvPr>
          <p:cNvSpPr/>
          <p:nvPr/>
        </p:nvSpPr>
        <p:spPr>
          <a:xfrm>
            <a:off x="5229726" y="5005616"/>
            <a:ext cx="91440" cy="428690"/>
          </a:xfrm>
          <a:custGeom>
            <a:avLst/>
            <a:gdLst/>
            <a:ahLst/>
            <a:cxnLst/>
            <a:rect l="0" t="0" r="0" b="0"/>
            <a:pathLst>
              <a:path>
                <a:moveTo>
                  <a:pt x="45720" y="0"/>
                </a:moveTo>
                <a:lnTo>
                  <a:pt x="45720" y="428690"/>
                </a:lnTo>
              </a:path>
            </a:pathLst>
          </a:custGeom>
          <a:noFill/>
        </p:spPr>
        <p:style>
          <a:lnRef idx="2">
            <a:schemeClr val="accent1">
              <a:hueOff val="0"/>
              <a:satOff val="0"/>
              <a:lumOff val="0"/>
              <a:alphaOff val="0"/>
            </a:schemeClr>
          </a:lnRef>
          <a:fillRef idx="0">
            <a:scrgbClr r="0" g="0" b="0"/>
          </a:fillRef>
          <a:effectRef idx="0">
            <a:schemeClr val="accent4">
              <a:tint val="5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48" name="Freeform: Shape 247">
            <a:extLst>
              <a:ext uri="{FF2B5EF4-FFF2-40B4-BE49-F238E27FC236}">
                <a16:creationId xmlns:a16="http://schemas.microsoft.com/office/drawing/2014/main" id="{BFB7BEA9-6050-9DC8-DD8C-241877ADDB3E}"/>
              </a:ext>
            </a:extLst>
          </p:cNvPr>
          <p:cNvSpPr/>
          <p:nvPr/>
        </p:nvSpPr>
        <p:spPr>
          <a:xfrm>
            <a:off x="7916581" y="5005616"/>
            <a:ext cx="91440" cy="428690"/>
          </a:xfrm>
          <a:custGeom>
            <a:avLst/>
            <a:gdLst/>
            <a:ahLst/>
            <a:cxnLst/>
            <a:rect l="0" t="0" r="0" b="0"/>
            <a:pathLst>
              <a:path>
                <a:moveTo>
                  <a:pt x="45720" y="0"/>
                </a:moveTo>
                <a:lnTo>
                  <a:pt x="45720" y="428690"/>
                </a:lnTo>
              </a:path>
            </a:pathLst>
          </a:custGeom>
          <a:noFill/>
        </p:spPr>
        <p:style>
          <a:lnRef idx="2">
            <a:schemeClr val="accent1">
              <a:hueOff val="0"/>
              <a:satOff val="0"/>
              <a:lumOff val="0"/>
              <a:alphaOff val="0"/>
            </a:schemeClr>
          </a:lnRef>
          <a:fillRef idx="0">
            <a:scrgbClr r="0" g="0" b="0"/>
          </a:fillRef>
          <a:effectRef idx="0">
            <a:schemeClr val="accent4">
              <a:tint val="5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52" name="Freeform: Shape 251">
            <a:extLst>
              <a:ext uri="{FF2B5EF4-FFF2-40B4-BE49-F238E27FC236}">
                <a16:creationId xmlns:a16="http://schemas.microsoft.com/office/drawing/2014/main" id="{95A16BEA-BB6A-7533-C4EF-B8CC5CA9431E}"/>
              </a:ext>
            </a:extLst>
          </p:cNvPr>
          <p:cNvSpPr/>
          <p:nvPr/>
        </p:nvSpPr>
        <p:spPr>
          <a:xfrm>
            <a:off x="10494437" y="5005616"/>
            <a:ext cx="91440" cy="428690"/>
          </a:xfrm>
          <a:custGeom>
            <a:avLst/>
            <a:gdLst/>
            <a:ahLst/>
            <a:cxnLst/>
            <a:rect l="0" t="0" r="0" b="0"/>
            <a:pathLst>
              <a:path>
                <a:moveTo>
                  <a:pt x="45720" y="0"/>
                </a:moveTo>
                <a:lnTo>
                  <a:pt x="45720" y="428690"/>
                </a:lnTo>
              </a:path>
            </a:pathLst>
          </a:custGeom>
          <a:noFill/>
        </p:spPr>
        <p:style>
          <a:lnRef idx="2">
            <a:schemeClr val="accent1">
              <a:hueOff val="0"/>
              <a:satOff val="0"/>
              <a:lumOff val="0"/>
              <a:alphaOff val="0"/>
            </a:schemeClr>
          </a:lnRef>
          <a:fillRef idx="0">
            <a:scrgbClr r="0" g="0" b="0"/>
          </a:fillRef>
          <a:effectRef idx="0">
            <a:schemeClr val="accent4">
              <a:tint val="50000"/>
              <a:hueOff val="0"/>
              <a:satOff val="0"/>
              <a:lumOff val="0"/>
              <a:alphaOff val="0"/>
            </a:schemeClr>
          </a:effectRef>
          <a:fontRef idx="minor">
            <a:schemeClr val="tx1">
              <a:hueOff val="0"/>
              <a:satOff val="0"/>
              <a:lumOff val="0"/>
              <a:alphaOff val="0"/>
            </a:schemeClr>
          </a:fontRef>
        </p:style>
        <p:txBody>
          <a:bodyPr/>
          <a:lstStyle/>
          <a:p>
            <a:endParaRPr lang="en-SG"/>
          </a:p>
        </p:txBody>
      </p:sp>
      <p:pic>
        <p:nvPicPr>
          <p:cNvPr id="6" name="图片 7">
            <a:extLst>
              <a:ext uri="{FF2B5EF4-FFF2-40B4-BE49-F238E27FC236}">
                <a16:creationId xmlns:a16="http://schemas.microsoft.com/office/drawing/2014/main" id="{BBBAC4B3-77D3-55BE-E63E-8905325BD2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02607"/>
            <a:ext cx="1325217" cy="1053719"/>
          </a:xfrm>
          <a:prstGeom prst="rect">
            <a:avLst/>
          </a:prstGeom>
        </p:spPr>
      </p:pic>
      <p:sp>
        <p:nvSpPr>
          <p:cNvPr id="7" name="文本框 8">
            <a:extLst>
              <a:ext uri="{FF2B5EF4-FFF2-40B4-BE49-F238E27FC236}">
                <a16:creationId xmlns:a16="http://schemas.microsoft.com/office/drawing/2014/main" id="{7165135B-2517-E21E-B2B6-30BDA3F50D3C}"/>
              </a:ext>
            </a:extLst>
          </p:cNvPr>
          <p:cNvSpPr txBox="1"/>
          <p:nvPr/>
        </p:nvSpPr>
        <p:spPr>
          <a:xfrm>
            <a:off x="1155395" y="517640"/>
            <a:ext cx="10619537" cy="646331"/>
          </a:xfrm>
          <a:prstGeom prst="rect">
            <a:avLst/>
          </a:prstGeom>
          <a:noFill/>
        </p:spPr>
        <p:txBody>
          <a:bodyPr wrap="square" rtlCol="0">
            <a:spAutoFit/>
          </a:bodyPr>
          <a:lstStyle/>
          <a:p>
            <a:r>
              <a:rPr lang="en-US" sz="3600" b="1" dirty="0">
                <a:solidFill>
                  <a:schemeClr val="accent2">
                    <a:lumMod val="75000"/>
                  </a:schemeClr>
                </a:solidFill>
                <a:latin typeface="Times New Roman" panose="02020603050405020304" pitchFamily="18" charset="0"/>
                <a:cs typeface="Times New Roman" panose="02020603050405020304" pitchFamily="18" charset="0"/>
              </a:rPr>
              <a:t>2. </a:t>
            </a:r>
            <a:r>
              <a:rPr lang="vi-VN" sz="3600" b="1" dirty="0">
                <a:solidFill>
                  <a:schemeClr val="accent2">
                    <a:lumMod val="75000"/>
                  </a:schemeClr>
                </a:solidFill>
                <a:latin typeface="Times New Roman" panose="02020603050405020304" pitchFamily="18" charset="0"/>
                <a:cs typeface="Times New Roman" panose="02020603050405020304" pitchFamily="18" charset="0"/>
              </a:rPr>
              <a:t>Lưu</a:t>
            </a:r>
            <a:r>
              <a:rPr lang="en-US" sz="3600" b="1" dirty="0">
                <a:solidFill>
                  <a:schemeClr val="accent2">
                    <a:lumMod val="75000"/>
                  </a:schemeClr>
                </a:solidFill>
                <a:latin typeface="Times New Roman" panose="02020603050405020304" pitchFamily="18" charset="0"/>
                <a:cs typeface="Times New Roman" panose="02020603050405020304" pitchFamily="18" charset="0"/>
              </a:rPr>
              <a:t> ý</a:t>
            </a:r>
            <a:endParaRPr lang="en-SG" sz="36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237" name="Freeform: Shape 236">
            <a:extLst>
              <a:ext uri="{FF2B5EF4-FFF2-40B4-BE49-F238E27FC236}">
                <a16:creationId xmlns:a16="http://schemas.microsoft.com/office/drawing/2014/main" id="{EDED4313-5665-0621-79F6-1A925FE8E426}"/>
              </a:ext>
            </a:extLst>
          </p:cNvPr>
          <p:cNvSpPr/>
          <p:nvPr/>
        </p:nvSpPr>
        <p:spPr>
          <a:xfrm>
            <a:off x="2222595" y="1279957"/>
            <a:ext cx="7158988" cy="1071725"/>
          </a:xfrm>
          <a:custGeom>
            <a:avLst/>
            <a:gdLst>
              <a:gd name="connsiteX0" fmla="*/ 0 w 5825675"/>
              <a:gd name="connsiteY0" fmla="*/ 107173 h 1071725"/>
              <a:gd name="connsiteX1" fmla="*/ 107173 w 5825675"/>
              <a:gd name="connsiteY1" fmla="*/ 0 h 1071725"/>
              <a:gd name="connsiteX2" fmla="*/ 5718503 w 5825675"/>
              <a:gd name="connsiteY2" fmla="*/ 0 h 1071725"/>
              <a:gd name="connsiteX3" fmla="*/ 5825676 w 5825675"/>
              <a:gd name="connsiteY3" fmla="*/ 107173 h 1071725"/>
              <a:gd name="connsiteX4" fmla="*/ 5825675 w 5825675"/>
              <a:gd name="connsiteY4" fmla="*/ 964553 h 1071725"/>
              <a:gd name="connsiteX5" fmla="*/ 5718502 w 5825675"/>
              <a:gd name="connsiteY5" fmla="*/ 1071726 h 1071725"/>
              <a:gd name="connsiteX6" fmla="*/ 107173 w 5825675"/>
              <a:gd name="connsiteY6" fmla="*/ 1071725 h 1071725"/>
              <a:gd name="connsiteX7" fmla="*/ 0 w 5825675"/>
              <a:gd name="connsiteY7" fmla="*/ 964552 h 1071725"/>
              <a:gd name="connsiteX8" fmla="*/ 0 w 5825675"/>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675" h="1071725">
                <a:moveTo>
                  <a:pt x="0" y="107173"/>
                </a:moveTo>
                <a:cubicBezTo>
                  <a:pt x="0" y="47983"/>
                  <a:pt x="47983" y="0"/>
                  <a:pt x="107173" y="0"/>
                </a:cubicBezTo>
                <a:lnTo>
                  <a:pt x="5718503" y="0"/>
                </a:lnTo>
                <a:cubicBezTo>
                  <a:pt x="5777693" y="0"/>
                  <a:pt x="5825676" y="47983"/>
                  <a:pt x="5825676" y="107173"/>
                </a:cubicBezTo>
                <a:cubicBezTo>
                  <a:pt x="5825676" y="392966"/>
                  <a:pt x="5825675" y="678760"/>
                  <a:pt x="5825675" y="964553"/>
                </a:cubicBezTo>
                <a:cubicBezTo>
                  <a:pt x="5825675" y="1023743"/>
                  <a:pt x="5777692" y="1071726"/>
                  <a:pt x="5718502" y="1071726"/>
                </a:cubicBezTo>
                <a:lnTo>
                  <a:pt x="107173" y="1071725"/>
                </a:lnTo>
                <a:cubicBezTo>
                  <a:pt x="47983" y="1071725"/>
                  <a:pt x="0" y="1023742"/>
                  <a:pt x="0" y="964552"/>
                </a:cubicBezTo>
                <a:lnTo>
                  <a:pt x="0" y="107173"/>
                </a:lnTo>
                <a:close/>
              </a:path>
            </a:pathLst>
          </a:custGeom>
          <a:solidFill>
            <a:schemeClr val="accent2">
              <a:lumMod val="20000"/>
              <a:lumOff val="80000"/>
            </a:schemeClr>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38070" tIns="138070" rIns="138070" bIns="138070" numCol="1" spcCol="1270" anchor="ctr" anchorCtr="0">
            <a:noAutofit/>
          </a:bodyPr>
          <a:lstStyle/>
          <a:p>
            <a:pPr marL="0" lvl="0" indent="0" algn="ctr" defTabSz="1244600">
              <a:lnSpc>
                <a:spcPct val="90000"/>
              </a:lnSpc>
              <a:spcBef>
                <a:spcPct val="0"/>
              </a:spcBef>
              <a:spcAft>
                <a:spcPct val="35000"/>
              </a:spcAft>
              <a:buNone/>
            </a:pPr>
            <a:r>
              <a:rPr lang="vi-VN" sz="2800" b="1" kern="1200" dirty="0">
                <a:solidFill>
                  <a:schemeClr val="tx1"/>
                </a:solidFill>
                <a:latin typeface="+mj-lt"/>
              </a:rPr>
              <a:t>Cần chú ý đồng thời cả đặc điểm hình thức và đặc điểm nội dung của câu và ngữ cảnh. </a:t>
            </a:r>
            <a:endParaRPr lang="en-SG" sz="2800" b="1" kern="1200" dirty="0">
              <a:solidFill>
                <a:schemeClr val="tx1"/>
              </a:solidFill>
              <a:latin typeface="+mj-lt"/>
            </a:endParaRPr>
          </a:p>
        </p:txBody>
      </p:sp>
      <p:sp>
        <p:nvSpPr>
          <p:cNvPr id="238" name="Freeform: Shape 237">
            <a:extLst>
              <a:ext uri="{FF2B5EF4-FFF2-40B4-BE49-F238E27FC236}">
                <a16:creationId xmlns:a16="http://schemas.microsoft.com/office/drawing/2014/main" id="{07D7D632-1235-8A77-1A61-DE4B8102FCF0}"/>
              </a:ext>
            </a:extLst>
          </p:cNvPr>
          <p:cNvSpPr/>
          <p:nvPr/>
        </p:nvSpPr>
        <p:spPr>
          <a:xfrm>
            <a:off x="2846474" y="2322973"/>
            <a:ext cx="2955615" cy="442333"/>
          </a:xfrm>
          <a:custGeom>
            <a:avLst/>
            <a:gdLst/>
            <a:ahLst/>
            <a:cxnLst/>
            <a:rect l="0" t="0" r="0" b="0"/>
            <a:pathLst>
              <a:path>
                <a:moveTo>
                  <a:pt x="2955615" y="0"/>
                </a:moveTo>
                <a:lnTo>
                  <a:pt x="2955615" y="221166"/>
                </a:lnTo>
                <a:lnTo>
                  <a:pt x="0" y="221166"/>
                </a:lnTo>
                <a:lnTo>
                  <a:pt x="0" y="442333"/>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39" name="Freeform: Shape 238">
            <a:extLst>
              <a:ext uri="{FF2B5EF4-FFF2-40B4-BE49-F238E27FC236}">
                <a16:creationId xmlns:a16="http://schemas.microsoft.com/office/drawing/2014/main" id="{B097E16E-9554-9A35-E4E4-332885CD7E36}"/>
              </a:ext>
            </a:extLst>
          </p:cNvPr>
          <p:cNvSpPr/>
          <p:nvPr/>
        </p:nvSpPr>
        <p:spPr>
          <a:xfrm>
            <a:off x="944880" y="2765306"/>
            <a:ext cx="2678724" cy="3665974"/>
          </a:xfrm>
          <a:custGeom>
            <a:avLst/>
            <a:gdLst>
              <a:gd name="connsiteX0" fmla="*/ 0 w 3382156"/>
              <a:gd name="connsiteY0" fmla="*/ 107173 h 1071725"/>
              <a:gd name="connsiteX1" fmla="*/ 107173 w 3382156"/>
              <a:gd name="connsiteY1" fmla="*/ 0 h 1071725"/>
              <a:gd name="connsiteX2" fmla="*/ 3274984 w 3382156"/>
              <a:gd name="connsiteY2" fmla="*/ 0 h 1071725"/>
              <a:gd name="connsiteX3" fmla="*/ 3382157 w 3382156"/>
              <a:gd name="connsiteY3" fmla="*/ 107173 h 1071725"/>
              <a:gd name="connsiteX4" fmla="*/ 3382156 w 3382156"/>
              <a:gd name="connsiteY4" fmla="*/ 964553 h 1071725"/>
              <a:gd name="connsiteX5" fmla="*/ 3274983 w 3382156"/>
              <a:gd name="connsiteY5" fmla="*/ 1071726 h 1071725"/>
              <a:gd name="connsiteX6" fmla="*/ 107173 w 3382156"/>
              <a:gd name="connsiteY6" fmla="*/ 1071725 h 1071725"/>
              <a:gd name="connsiteX7" fmla="*/ 0 w 3382156"/>
              <a:gd name="connsiteY7" fmla="*/ 964552 h 1071725"/>
              <a:gd name="connsiteX8" fmla="*/ 0 w 3382156"/>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2156" h="1071725">
                <a:moveTo>
                  <a:pt x="0" y="107173"/>
                </a:moveTo>
                <a:cubicBezTo>
                  <a:pt x="0" y="47983"/>
                  <a:pt x="47983" y="0"/>
                  <a:pt x="107173" y="0"/>
                </a:cubicBezTo>
                <a:lnTo>
                  <a:pt x="3274984" y="0"/>
                </a:lnTo>
                <a:cubicBezTo>
                  <a:pt x="3334174" y="0"/>
                  <a:pt x="3382157" y="47983"/>
                  <a:pt x="3382157" y="107173"/>
                </a:cubicBezTo>
                <a:cubicBezTo>
                  <a:pt x="3382157" y="392966"/>
                  <a:pt x="3382156" y="678760"/>
                  <a:pt x="3382156" y="964553"/>
                </a:cubicBezTo>
                <a:cubicBezTo>
                  <a:pt x="3382156" y="1023743"/>
                  <a:pt x="3334173" y="1071726"/>
                  <a:pt x="3274983" y="1071726"/>
                </a:cubicBezTo>
                <a:lnTo>
                  <a:pt x="107173" y="1071725"/>
                </a:lnTo>
                <a:cubicBezTo>
                  <a:pt x="47983" y="1071725"/>
                  <a:pt x="0" y="1023742"/>
                  <a:pt x="0" y="964552"/>
                </a:cubicBezTo>
                <a:lnTo>
                  <a:pt x="0" y="107173"/>
                </a:lnTo>
                <a:close/>
              </a:path>
            </a:pathLst>
          </a:custGeom>
          <a:solidFill>
            <a:schemeClr val="accent4">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en-US" sz="2800" dirty="0">
                <a:solidFill>
                  <a:schemeClr val="tx1"/>
                </a:solidFill>
                <a:latin typeface="+mj-lt"/>
              </a:rPr>
              <a:t>T</a:t>
            </a:r>
            <a:r>
              <a:rPr lang="vi-VN" sz="2800" kern="1200" dirty="0">
                <a:solidFill>
                  <a:schemeClr val="tx1"/>
                </a:solidFill>
                <a:latin typeface="+mj-lt"/>
              </a:rPr>
              <a:t>rong thực tế giao tiếp, việc mượn hình thức điển hình của kiểu cầu này để thể hiện mục đích của kiểu câu kia diễn ra khá phổ biến. </a:t>
            </a:r>
            <a:endParaRPr lang="en-SG" sz="2800" kern="1200" dirty="0">
              <a:solidFill>
                <a:schemeClr val="tx1"/>
              </a:solidFill>
              <a:latin typeface="+mj-lt"/>
            </a:endParaRPr>
          </a:p>
        </p:txBody>
      </p:sp>
      <p:sp>
        <p:nvSpPr>
          <p:cNvPr id="240" name="Freeform: Shape 239">
            <a:extLst>
              <a:ext uri="{FF2B5EF4-FFF2-40B4-BE49-F238E27FC236}">
                <a16:creationId xmlns:a16="http://schemas.microsoft.com/office/drawing/2014/main" id="{C554554A-CA8C-CA66-BC12-5C7338C8A452}"/>
              </a:ext>
            </a:extLst>
          </p:cNvPr>
          <p:cNvSpPr/>
          <p:nvPr/>
        </p:nvSpPr>
        <p:spPr>
          <a:xfrm>
            <a:off x="5802089" y="2322973"/>
            <a:ext cx="2423560" cy="428690"/>
          </a:xfrm>
          <a:custGeom>
            <a:avLst/>
            <a:gdLst/>
            <a:ahLst/>
            <a:cxnLst/>
            <a:rect l="0" t="0" r="0" b="0"/>
            <a:pathLst>
              <a:path>
                <a:moveTo>
                  <a:pt x="0" y="0"/>
                </a:moveTo>
                <a:lnTo>
                  <a:pt x="0" y="214345"/>
                </a:lnTo>
                <a:lnTo>
                  <a:pt x="2423560" y="214345"/>
                </a:lnTo>
                <a:lnTo>
                  <a:pt x="2423560" y="428690"/>
                </a:lnTo>
              </a:path>
            </a:pathLst>
          </a:custGeom>
          <a:noFill/>
        </p:spPr>
        <p:style>
          <a:lnRef idx="2">
            <a:schemeClr val="accent5">
              <a:hueOff val="0"/>
              <a:satOff val="0"/>
              <a:lumOff val="0"/>
              <a:alphaOff val="0"/>
            </a:schemeClr>
          </a:lnRef>
          <a:fillRef idx="0">
            <a:scrgbClr r="0" g="0" b="0"/>
          </a:fillRef>
          <a:effectRef idx="0">
            <a:schemeClr val="accent4">
              <a:tint val="9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41" name="Freeform: Shape 240">
            <a:extLst>
              <a:ext uri="{FF2B5EF4-FFF2-40B4-BE49-F238E27FC236}">
                <a16:creationId xmlns:a16="http://schemas.microsoft.com/office/drawing/2014/main" id="{75E2D468-84FB-3F58-5CA6-77626C8E23B5}"/>
              </a:ext>
            </a:extLst>
          </p:cNvPr>
          <p:cNvSpPr/>
          <p:nvPr/>
        </p:nvSpPr>
        <p:spPr>
          <a:xfrm>
            <a:off x="7421855" y="2751663"/>
            <a:ext cx="1607588" cy="550337"/>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4">
              <a:lumMod val="20000"/>
              <a:lumOff val="80000"/>
            </a:schemeClr>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ctr" defTabSz="577850">
              <a:lnSpc>
                <a:spcPct val="90000"/>
              </a:lnSpc>
              <a:spcBef>
                <a:spcPct val="0"/>
              </a:spcBef>
              <a:spcAft>
                <a:spcPct val="35000"/>
              </a:spcAft>
              <a:buNone/>
            </a:pPr>
            <a:r>
              <a:rPr lang="en-US" sz="2800" b="1" kern="1200" dirty="0" err="1">
                <a:solidFill>
                  <a:schemeClr val="tx1"/>
                </a:solidFill>
                <a:latin typeface="Times New Roman" panose="02020603050405020304" pitchFamily="18" charset="0"/>
                <a:cs typeface="Times New Roman" panose="02020603050405020304" pitchFamily="18" charset="0"/>
              </a:rPr>
              <a:t>Ví</a:t>
            </a:r>
            <a:r>
              <a:rPr lang="en-US" sz="2800" b="1" kern="1200" dirty="0">
                <a:solidFill>
                  <a:schemeClr val="tx1"/>
                </a:solidFill>
                <a:latin typeface="Times New Roman" panose="02020603050405020304" pitchFamily="18" charset="0"/>
                <a:cs typeface="Times New Roman" panose="02020603050405020304" pitchFamily="18" charset="0"/>
              </a:rPr>
              <a:t> </a:t>
            </a:r>
            <a:r>
              <a:rPr lang="en-US" sz="2800" b="1" kern="1200" dirty="0" err="1">
                <a:solidFill>
                  <a:schemeClr val="tx1"/>
                </a:solidFill>
                <a:latin typeface="Times New Roman" panose="02020603050405020304" pitchFamily="18" charset="0"/>
                <a:cs typeface="Times New Roman" panose="02020603050405020304" pitchFamily="18" charset="0"/>
              </a:rPr>
              <a:t>dụ</a:t>
            </a:r>
            <a:endParaRPr lang="en-SG" sz="2800" b="1" kern="1200" dirty="0">
              <a:solidFill>
                <a:schemeClr val="tx1"/>
              </a:solidFill>
              <a:latin typeface="Times New Roman" panose="02020603050405020304" pitchFamily="18" charset="0"/>
              <a:cs typeface="Times New Roman" panose="02020603050405020304" pitchFamily="18" charset="0"/>
            </a:endParaRPr>
          </a:p>
        </p:txBody>
      </p:sp>
      <p:sp>
        <p:nvSpPr>
          <p:cNvPr id="242" name="Freeform: Shape 241">
            <a:extLst>
              <a:ext uri="{FF2B5EF4-FFF2-40B4-BE49-F238E27FC236}">
                <a16:creationId xmlns:a16="http://schemas.microsoft.com/office/drawing/2014/main" id="{8BF7872F-DA7A-8A83-773E-54A3AD904D90}"/>
              </a:ext>
            </a:extLst>
          </p:cNvPr>
          <p:cNvSpPr/>
          <p:nvPr/>
        </p:nvSpPr>
        <p:spPr>
          <a:xfrm>
            <a:off x="5648974" y="3159760"/>
            <a:ext cx="2581208" cy="428690"/>
          </a:xfrm>
          <a:custGeom>
            <a:avLst/>
            <a:gdLst/>
            <a:ahLst/>
            <a:cxnLst/>
            <a:rect l="0" t="0" r="0" b="0"/>
            <a:pathLst>
              <a:path>
                <a:moveTo>
                  <a:pt x="2581208" y="0"/>
                </a:moveTo>
                <a:lnTo>
                  <a:pt x="2581208" y="214345"/>
                </a:lnTo>
                <a:lnTo>
                  <a:pt x="0" y="214345"/>
                </a:lnTo>
                <a:lnTo>
                  <a:pt x="0" y="42869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43" name="Freeform: Shape 242">
            <a:extLst>
              <a:ext uri="{FF2B5EF4-FFF2-40B4-BE49-F238E27FC236}">
                <a16:creationId xmlns:a16="http://schemas.microsoft.com/office/drawing/2014/main" id="{750DEE23-8D66-6163-2747-E6115A2C9CE1}"/>
              </a:ext>
            </a:extLst>
          </p:cNvPr>
          <p:cNvSpPr/>
          <p:nvPr/>
        </p:nvSpPr>
        <p:spPr>
          <a:xfrm>
            <a:off x="4185920" y="3588451"/>
            <a:ext cx="2266848" cy="1593149"/>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en-US" sz="2400" dirty="0">
                <a:solidFill>
                  <a:schemeClr val="tx1"/>
                </a:solidFill>
                <a:latin typeface="+mj-lt"/>
              </a:rPr>
              <a:t>H</a:t>
            </a:r>
            <a:r>
              <a:rPr lang="vi-VN" sz="2400" kern="1200" dirty="0">
                <a:solidFill>
                  <a:schemeClr val="tx1"/>
                </a:solidFill>
                <a:latin typeface="+mj-lt"/>
              </a:rPr>
              <a:t>ình thức câu hỏi có thể được sử dụng với mục đích câu khiến</a:t>
            </a:r>
            <a:endParaRPr lang="en-SG" sz="2400" kern="1200" dirty="0">
              <a:solidFill>
                <a:schemeClr val="tx1"/>
              </a:solidFill>
              <a:latin typeface="+mj-lt"/>
            </a:endParaRPr>
          </a:p>
        </p:txBody>
      </p:sp>
      <p:sp>
        <p:nvSpPr>
          <p:cNvPr id="245" name="Freeform: Shape 244">
            <a:extLst>
              <a:ext uri="{FF2B5EF4-FFF2-40B4-BE49-F238E27FC236}">
                <a16:creationId xmlns:a16="http://schemas.microsoft.com/office/drawing/2014/main" id="{9C89FD3E-97F2-7E2E-DEA6-2C9E55E97242}"/>
              </a:ext>
            </a:extLst>
          </p:cNvPr>
          <p:cNvSpPr/>
          <p:nvPr/>
        </p:nvSpPr>
        <p:spPr>
          <a:xfrm>
            <a:off x="4185921" y="5434306"/>
            <a:ext cx="2214512" cy="1071725"/>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vi-VN" sz="2400" b="1" i="1" kern="1200" dirty="0">
                <a:solidFill>
                  <a:schemeClr val="tx1"/>
                </a:solidFill>
                <a:latin typeface="+mj-lt"/>
              </a:rPr>
              <a:t>“Cậu có tránh ra không thì bảo?" </a:t>
            </a:r>
            <a:endParaRPr lang="en-SG" sz="2400" b="1" i="1" kern="1200" dirty="0">
              <a:solidFill>
                <a:schemeClr val="tx1"/>
              </a:solidFill>
              <a:latin typeface="+mj-lt"/>
            </a:endParaRPr>
          </a:p>
        </p:txBody>
      </p:sp>
      <p:sp>
        <p:nvSpPr>
          <p:cNvPr id="246" name="Freeform: Shape 245">
            <a:extLst>
              <a:ext uri="{FF2B5EF4-FFF2-40B4-BE49-F238E27FC236}">
                <a16:creationId xmlns:a16="http://schemas.microsoft.com/office/drawing/2014/main" id="{604FE347-B934-EBDB-9494-EB21C3626D91}"/>
              </a:ext>
            </a:extLst>
          </p:cNvPr>
          <p:cNvSpPr/>
          <p:nvPr/>
        </p:nvSpPr>
        <p:spPr>
          <a:xfrm>
            <a:off x="7738839" y="3159760"/>
            <a:ext cx="491343" cy="428690"/>
          </a:xfrm>
          <a:custGeom>
            <a:avLst/>
            <a:gdLst/>
            <a:ahLst/>
            <a:cxnLst/>
            <a:rect l="0" t="0" r="0" b="0"/>
            <a:pathLst>
              <a:path>
                <a:moveTo>
                  <a:pt x="491343" y="0"/>
                </a:moveTo>
                <a:lnTo>
                  <a:pt x="491343" y="214345"/>
                </a:lnTo>
                <a:lnTo>
                  <a:pt x="0" y="214345"/>
                </a:lnTo>
                <a:lnTo>
                  <a:pt x="0" y="42869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47" name="Freeform: Shape 246">
            <a:extLst>
              <a:ext uri="{FF2B5EF4-FFF2-40B4-BE49-F238E27FC236}">
                <a16:creationId xmlns:a16="http://schemas.microsoft.com/office/drawing/2014/main" id="{199B1954-676A-F30A-92FE-8F51C2A011A0}"/>
              </a:ext>
            </a:extLst>
          </p:cNvPr>
          <p:cNvSpPr/>
          <p:nvPr/>
        </p:nvSpPr>
        <p:spPr>
          <a:xfrm>
            <a:off x="6661614" y="3588451"/>
            <a:ext cx="2363296" cy="1593149"/>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en-US" sz="2400" dirty="0">
                <a:solidFill>
                  <a:schemeClr val="tx1"/>
                </a:solidFill>
                <a:latin typeface="+mj-lt"/>
              </a:rPr>
              <a:t>H</a:t>
            </a:r>
            <a:r>
              <a:rPr lang="vi-VN" sz="2400" kern="1200" dirty="0">
                <a:solidFill>
                  <a:schemeClr val="tx1"/>
                </a:solidFill>
                <a:latin typeface="+mj-lt"/>
              </a:rPr>
              <a:t>ình thức câu hỏi sử dụng với với mục đích bộc lộ cảm xúc: </a:t>
            </a:r>
            <a:endParaRPr lang="en-SG" sz="2400" kern="1200" dirty="0">
              <a:solidFill>
                <a:schemeClr val="tx1"/>
              </a:solidFill>
              <a:latin typeface="+mj-lt"/>
            </a:endParaRPr>
          </a:p>
        </p:txBody>
      </p:sp>
      <p:sp>
        <p:nvSpPr>
          <p:cNvPr id="249" name="Freeform: Shape 248">
            <a:extLst>
              <a:ext uri="{FF2B5EF4-FFF2-40B4-BE49-F238E27FC236}">
                <a16:creationId xmlns:a16="http://schemas.microsoft.com/office/drawing/2014/main" id="{5CE99A15-EA57-6C80-9720-1F7593CAC986}"/>
              </a:ext>
            </a:extLst>
          </p:cNvPr>
          <p:cNvSpPr/>
          <p:nvPr/>
        </p:nvSpPr>
        <p:spPr>
          <a:xfrm>
            <a:off x="6827056" y="5434306"/>
            <a:ext cx="2151233" cy="1071725"/>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vi-VN" sz="2400" b="1" i="1" kern="1200" dirty="0">
                <a:solidFill>
                  <a:schemeClr val="tx1"/>
                </a:solidFill>
                <a:latin typeface="+mj-lt"/>
              </a:rPr>
              <a:t>Sao lại thế này hả trời?". </a:t>
            </a:r>
            <a:endParaRPr lang="en-SG" sz="2400" b="1" i="1" kern="1200" dirty="0">
              <a:solidFill>
                <a:schemeClr val="tx1"/>
              </a:solidFill>
              <a:latin typeface="+mj-lt"/>
            </a:endParaRPr>
          </a:p>
        </p:txBody>
      </p:sp>
      <p:sp>
        <p:nvSpPr>
          <p:cNvPr id="250" name="Freeform: Shape 249">
            <a:extLst>
              <a:ext uri="{FF2B5EF4-FFF2-40B4-BE49-F238E27FC236}">
                <a16:creationId xmlns:a16="http://schemas.microsoft.com/office/drawing/2014/main" id="{43D14094-A549-7639-3C49-F194600FF2AE}"/>
              </a:ext>
            </a:extLst>
          </p:cNvPr>
          <p:cNvSpPr/>
          <p:nvPr/>
        </p:nvSpPr>
        <p:spPr>
          <a:xfrm>
            <a:off x="8230182" y="3159760"/>
            <a:ext cx="1598521" cy="428690"/>
          </a:xfrm>
          <a:custGeom>
            <a:avLst/>
            <a:gdLst/>
            <a:ahLst/>
            <a:cxnLst/>
            <a:rect l="0" t="0" r="0" b="0"/>
            <a:pathLst>
              <a:path>
                <a:moveTo>
                  <a:pt x="0" y="0"/>
                </a:moveTo>
                <a:lnTo>
                  <a:pt x="0" y="214345"/>
                </a:lnTo>
                <a:lnTo>
                  <a:pt x="1598521" y="214345"/>
                </a:lnTo>
                <a:lnTo>
                  <a:pt x="1598521" y="428690"/>
                </a:lnTo>
              </a:path>
            </a:pathLst>
          </a:custGeom>
          <a:noFill/>
        </p:spPr>
        <p:style>
          <a:lnRef idx="2">
            <a:schemeClr val="accent6">
              <a:hueOff val="0"/>
              <a:satOff val="0"/>
              <a:lumOff val="0"/>
              <a:alphaOff val="0"/>
            </a:schemeClr>
          </a:lnRef>
          <a:fillRef idx="0">
            <a:scrgbClr r="0" g="0" b="0"/>
          </a:fillRef>
          <a:effectRef idx="0">
            <a:schemeClr val="accent4">
              <a:tint val="70000"/>
              <a:hueOff val="0"/>
              <a:satOff val="0"/>
              <a:lumOff val="0"/>
              <a:alphaOff val="0"/>
            </a:schemeClr>
          </a:effectRef>
          <a:fontRef idx="minor">
            <a:schemeClr val="tx1">
              <a:hueOff val="0"/>
              <a:satOff val="0"/>
              <a:lumOff val="0"/>
              <a:alphaOff val="0"/>
            </a:schemeClr>
          </a:fontRef>
        </p:style>
        <p:txBody>
          <a:bodyPr/>
          <a:lstStyle/>
          <a:p>
            <a:endParaRPr lang="en-SG"/>
          </a:p>
        </p:txBody>
      </p:sp>
      <p:sp>
        <p:nvSpPr>
          <p:cNvPr id="251" name="Freeform: Shape 250">
            <a:extLst>
              <a:ext uri="{FF2B5EF4-FFF2-40B4-BE49-F238E27FC236}">
                <a16:creationId xmlns:a16="http://schemas.microsoft.com/office/drawing/2014/main" id="{0923F8B3-6183-0D3B-2709-AE010C9E95E8}"/>
              </a:ext>
            </a:extLst>
          </p:cNvPr>
          <p:cNvSpPr/>
          <p:nvPr/>
        </p:nvSpPr>
        <p:spPr>
          <a:xfrm>
            <a:off x="9233756" y="3588451"/>
            <a:ext cx="2363296" cy="1593149"/>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6">
              <a:lumMod val="20000"/>
              <a:lumOff val="80000"/>
            </a:schemeClr>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en-US" sz="2400" dirty="0">
                <a:solidFill>
                  <a:schemeClr val="tx1"/>
                </a:solidFill>
                <a:latin typeface="+mj-lt"/>
              </a:rPr>
              <a:t>M</a:t>
            </a:r>
            <a:r>
              <a:rPr lang="vi-VN" sz="2400" kern="1200" dirty="0">
                <a:solidFill>
                  <a:schemeClr val="tx1"/>
                </a:solidFill>
                <a:latin typeface="+mj-lt"/>
              </a:rPr>
              <a:t>ục đích câu khiến lại được thể hiện thông qua hình thức quen thuộc của câu kể</a:t>
            </a:r>
            <a:endParaRPr lang="en-SG" sz="2400" kern="1200" dirty="0">
              <a:solidFill>
                <a:schemeClr val="tx1"/>
              </a:solidFill>
              <a:latin typeface="+mj-lt"/>
            </a:endParaRPr>
          </a:p>
        </p:txBody>
      </p:sp>
      <p:sp>
        <p:nvSpPr>
          <p:cNvPr id="253" name="Freeform: Shape 252">
            <a:extLst>
              <a:ext uri="{FF2B5EF4-FFF2-40B4-BE49-F238E27FC236}">
                <a16:creationId xmlns:a16="http://schemas.microsoft.com/office/drawing/2014/main" id="{C1EE5133-6D92-1652-84C2-64A9E95787D1}"/>
              </a:ext>
            </a:extLst>
          </p:cNvPr>
          <p:cNvSpPr/>
          <p:nvPr/>
        </p:nvSpPr>
        <p:spPr>
          <a:xfrm>
            <a:off x="9261136" y="5434306"/>
            <a:ext cx="2335915" cy="1071725"/>
          </a:xfrm>
          <a:custGeom>
            <a:avLst/>
            <a:gdLst>
              <a:gd name="connsiteX0" fmla="*/ 0 w 1607588"/>
              <a:gd name="connsiteY0" fmla="*/ 107173 h 1071725"/>
              <a:gd name="connsiteX1" fmla="*/ 107173 w 1607588"/>
              <a:gd name="connsiteY1" fmla="*/ 0 h 1071725"/>
              <a:gd name="connsiteX2" fmla="*/ 1500416 w 1607588"/>
              <a:gd name="connsiteY2" fmla="*/ 0 h 1071725"/>
              <a:gd name="connsiteX3" fmla="*/ 1607589 w 1607588"/>
              <a:gd name="connsiteY3" fmla="*/ 107173 h 1071725"/>
              <a:gd name="connsiteX4" fmla="*/ 1607588 w 1607588"/>
              <a:gd name="connsiteY4" fmla="*/ 964553 h 1071725"/>
              <a:gd name="connsiteX5" fmla="*/ 1500415 w 1607588"/>
              <a:gd name="connsiteY5" fmla="*/ 1071726 h 1071725"/>
              <a:gd name="connsiteX6" fmla="*/ 107173 w 1607588"/>
              <a:gd name="connsiteY6" fmla="*/ 1071725 h 1071725"/>
              <a:gd name="connsiteX7" fmla="*/ 0 w 1607588"/>
              <a:gd name="connsiteY7" fmla="*/ 964552 h 1071725"/>
              <a:gd name="connsiteX8" fmla="*/ 0 w 1607588"/>
              <a:gd name="connsiteY8" fmla="*/ 107173 h 1071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07588" h="1071725">
                <a:moveTo>
                  <a:pt x="0" y="107173"/>
                </a:moveTo>
                <a:cubicBezTo>
                  <a:pt x="0" y="47983"/>
                  <a:pt x="47983" y="0"/>
                  <a:pt x="107173" y="0"/>
                </a:cubicBezTo>
                <a:lnTo>
                  <a:pt x="1500416" y="0"/>
                </a:lnTo>
                <a:cubicBezTo>
                  <a:pt x="1559606" y="0"/>
                  <a:pt x="1607589" y="47983"/>
                  <a:pt x="1607589" y="107173"/>
                </a:cubicBezTo>
                <a:cubicBezTo>
                  <a:pt x="1607589" y="392966"/>
                  <a:pt x="1607588" y="678760"/>
                  <a:pt x="1607588" y="964553"/>
                </a:cubicBezTo>
                <a:cubicBezTo>
                  <a:pt x="1607588" y="1023743"/>
                  <a:pt x="1559605" y="1071726"/>
                  <a:pt x="1500415" y="1071726"/>
                </a:cubicBezTo>
                <a:lnTo>
                  <a:pt x="107173" y="1071725"/>
                </a:lnTo>
                <a:cubicBezTo>
                  <a:pt x="47983" y="1071725"/>
                  <a:pt x="0" y="1023742"/>
                  <a:pt x="0" y="964552"/>
                </a:cubicBezTo>
                <a:lnTo>
                  <a:pt x="0" y="107173"/>
                </a:lnTo>
                <a:close/>
              </a:path>
            </a:pathLst>
          </a:custGeom>
          <a:solidFill>
            <a:schemeClr val="accent6">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80920" tIns="80920" rIns="80920" bIns="80920" numCol="1" spcCol="1270" anchor="ctr" anchorCtr="0">
            <a:noAutofit/>
          </a:bodyPr>
          <a:lstStyle/>
          <a:p>
            <a:pPr marL="0" lvl="0" indent="0" algn="just" defTabSz="577850">
              <a:lnSpc>
                <a:spcPct val="90000"/>
              </a:lnSpc>
              <a:spcBef>
                <a:spcPct val="0"/>
              </a:spcBef>
              <a:spcAft>
                <a:spcPct val="35000"/>
              </a:spcAft>
              <a:buNone/>
            </a:pPr>
            <a:r>
              <a:rPr lang="vi-VN" sz="2400" b="1" i="1" kern="1200" dirty="0">
                <a:solidFill>
                  <a:schemeClr val="tx1"/>
                </a:solidFill>
                <a:latin typeface="+mj-lt"/>
              </a:rPr>
              <a:t>"Bắc cứ dùng bữa tự nhiên"</a:t>
            </a:r>
            <a:endParaRPr lang="en-SG" sz="2400" b="1" i="1" kern="1200" dirty="0">
              <a:solidFill>
                <a:schemeClr val="tx1"/>
              </a:solidFill>
              <a:latin typeface="+mj-lt"/>
            </a:endParaRPr>
          </a:p>
        </p:txBody>
      </p:sp>
      <p:pic>
        <p:nvPicPr>
          <p:cNvPr id="254" name="图片 5" descr="D:\APPT制作\高一期中家长会\素材\元素\图片\51miz-E1200442-E8A5A671.png51miz-E1200442-E8A5A671">
            <a:extLst>
              <a:ext uri="{FF2B5EF4-FFF2-40B4-BE49-F238E27FC236}">
                <a16:creationId xmlns:a16="http://schemas.microsoft.com/office/drawing/2014/main" id="{363CB4CC-71DA-E058-0D82-FE558B70F28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877075" y="660726"/>
            <a:ext cx="3002280" cy="3002280"/>
          </a:xfrm>
          <a:prstGeom prst="rect">
            <a:avLst/>
          </a:prstGeom>
        </p:spPr>
      </p:pic>
    </p:spTree>
    <p:extLst>
      <p:ext uri="{BB962C8B-B14F-4D97-AF65-F5344CB8AC3E}">
        <p14:creationId xmlns:p14="http://schemas.microsoft.com/office/powerpoint/2010/main" val="2535167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500" fill="hold">
                                          <p:stCondLst>
                                            <p:cond delay="0"/>
                                          </p:stCondLst>
                                        </p:cTn>
                                        <p:tgtEl>
                                          <p:spTgt spid="254"/>
                                        </p:tgtEl>
                                        <p:attrNameLst>
                                          <p:attrName>style.visibility</p:attrName>
                                        </p:attrNameLst>
                                      </p:cBhvr>
                                      <p:to>
                                        <p:strVal val="visible"/>
                                      </p:to>
                                    </p:set>
                                    <p:animEffect transition="in" filter="fade">
                                      <p:cBhvr>
                                        <p:cTn id="7" dur="500"/>
                                        <p:tgtEl>
                                          <p:spTgt spid="254"/>
                                        </p:tgtEl>
                                      </p:cBhvr>
                                    </p:animEffect>
                                    <p:anim calcmode="lin" valueType="num">
                                      <p:cBhvr>
                                        <p:cTn id="8" dur="500" fill="hold"/>
                                        <p:tgtEl>
                                          <p:spTgt spid="254"/>
                                        </p:tgtEl>
                                        <p:attrNameLst>
                                          <p:attrName>ppt_x</p:attrName>
                                        </p:attrNameLst>
                                      </p:cBhvr>
                                      <p:tavLst>
                                        <p:tav tm="0">
                                          <p:val>
                                            <p:strVal val="#ppt_x"/>
                                          </p:val>
                                        </p:tav>
                                        <p:tav tm="100000">
                                          <p:val>
                                            <p:strVal val="#ppt_x"/>
                                          </p:val>
                                        </p:tav>
                                      </p:tavLst>
                                    </p:anim>
                                    <p:anim calcmode="lin" valueType="num">
                                      <p:cBhvr>
                                        <p:cTn id="9" dur="500" fill="hold"/>
                                        <p:tgtEl>
                                          <p:spTgt spid="25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37"/>
                                        </p:tgtEl>
                                        <p:attrNameLst>
                                          <p:attrName>style.visibility</p:attrName>
                                        </p:attrNameLst>
                                      </p:cBhvr>
                                      <p:to>
                                        <p:strVal val="visible"/>
                                      </p:to>
                                    </p:set>
                                    <p:animEffect transition="in" filter="barn(inVertical)">
                                      <p:cBhvr>
                                        <p:cTn id="14" dur="500"/>
                                        <p:tgtEl>
                                          <p:spTgt spid="23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38"/>
                                        </p:tgtEl>
                                        <p:attrNameLst>
                                          <p:attrName>style.visibility</p:attrName>
                                        </p:attrNameLst>
                                      </p:cBhvr>
                                      <p:to>
                                        <p:strVal val="visible"/>
                                      </p:to>
                                    </p:set>
                                    <p:animEffect transition="in" filter="barn(inVertical)">
                                      <p:cBhvr>
                                        <p:cTn id="19" dur="500"/>
                                        <p:tgtEl>
                                          <p:spTgt spid="23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39"/>
                                        </p:tgtEl>
                                        <p:attrNameLst>
                                          <p:attrName>style.visibility</p:attrName>
                                        </p:attrNameLst>
                                      </p:cBhvr>
                                      <p:to>
                                        <p:strVal val="visible"/>
                                      </p:to>
                                    </p:set>
                                    <p:animEffect transition="in" filter="barn(inVertical)">
                                      <p:cBhvr>
                                        <p:cTn id="22" dur="500"/>
                                        <p:tgtEl>
                                          <p:spTgt spid="23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40"/>
                                        </p:tgtEl>
                                        <p:attrNameLst>
                                          <p:attrName>style.visibility</p:attrName>
                                        </p:attrNameLst>
                                      </p:cBhvr>
                                      <p:to>
                                        <p:strVal val="visible"/>
                                      </p:to>
                                    </p:set>
                                    <p:animEffect transition="in" filter="barn(inVertical)">
                                      <p:cBhvr>
                                        <p:cTn id="27" dur="500"/>
                                        <p:tgtEl>
                                          <p:spTgt spid="240"/>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241"/>
                                        </p:tgtEl>
                                        <p:attrNameLst>
                                          <p:attrName>style.visibility</p:attrName>
                                        </p:attrNameLst>
                                      </p:cBhvr>
                                      <p:to>
                                        <p:strVal val="visible"/>
                                      </p:to>
                                    </p:set>
                                    <p:animEffect transition="in" filter="barn(inVertical)">
                                      <p:cBhvr>
                                        <p:cTn id="30" dur="500"/>
                                        <p:tgtEl>
                                          <p:spTgt spid="24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242"/>
                                        </p:tgtEl>
                                        <p:attrNameLst>
                                          <p:attrName>style.visibility</p:attrName>
                                        </p:attrNameLst>
                                      </p:cBhvr>
                                      <p:to>
                                        <p:strVal val="visible"/>
                                      </p:to>
                                    </p:set>
                                    <p:animEffect transition="in" filter="barn(inVertical)">
                                      <p:cBhvr>
                                        <p:cTn id="35" dur="500"/>
                                        <p:tgtEl>
                                          <p:spTgt spid="24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243"/>
                                        </p:tgtEl>
                                        <p:attrNameLst>
                                          <p:attrName>style.visibility</p:attrName>
                                        </p:attrNameLst>
                                      </p:cBhvr>
                                      <p:to>
                                        <p:strVal val="visible"/>
                                      </p:to>
                                    </p:set>
                                    <p:animEffect transition="in" filter="barn(inVertical)">
                                      <p:cBhvr>
                                        <p:cTn id="38" dur="500"/>
                                        <p:tgtEl>
                                          <p:spTgt spid="243"/>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244"/>
                                        </p:tgtEl>
                                        <p:attrNameLst>
                                          <p:attrName>style.visibility</p:attrName>
                                        </p:attrNameLst>
                                      </p:cBhvr>
                                      <p:to>
                                        <p:strVal val="visible"/>
                                      </p:to>
                                    </p:set>
                                    <p:animEffect transition="in" filter="barn(inVertical)">
                                      <p:cBhvr>
                                        <p:cTn id="43" dur="500"/>
                                        <p:tgtEl>
                                          <p:spTgt spid="244"/>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45"/>
                                        </p:tgtEl>
                                        <p:attrNameLst>
                                          <p:attrName>style.visibility</p:attrName>
                                        </p:attrNameLst>
                                      </p:cBhvr>
                                      <p:to>
                                        <p:strVal val="visible"/>
                                      </p:to>
                                    </p:set>
                                    <p:animEffect transition="in" filter="barn(inVertical)">
                                      <p:cBhvr>
                                        <p:cTn id="46" dur="500"/>
                                        <p:tgtEl>
                                          <p:spTgt spid="24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246"/>
                                        </p:tgtEl>
                                        <p:attrNameLst>
                                          <p:attrName>style.visibility</p:attrName>
                                        </p:attrNameLst>
                                      </p:cBhvr>
                                      <p:to>
                                        <p:strVal val="visible"/>
                                      </p:to>
                                    </p:set>
                                    <p:animEffect transition="in" filter="barn(inVertical)">
                                      <p:cBhvr>
                                        <p:cTn id="51" dur="500"/>
                                        <p:tgtEl>
                                          <p:spTgt spid="246"/>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47"/>
                                        </p:tgtEl>
                                        <p:attrNameLst>
                                          <p:attrName>style.visibility</p:attrName>
                                        </p:attrNameLst>
                                      </p:cBhvr>
                                      <p:to>
                                        <p:strVal val="visible"/>
                                      </p:to>
                                    </p:set>
                                    <p:animEffect transition="in" filter="barn(inVertical)">
                                      <p:cBhvr>
                                        <p:cTn id="54" dur="500"/>
                                        <p:tgtEl>
                                          <p:spTgt spid="24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48"/>
                                        </p:tgtEl>
                                        <p:attrNameLst>
                                          <p:attrName>style.visibility</p:attrName>
                                        </p:attrNameLst>
                                      </p:cBhvr>
                                      <p:to>
                                        <p:strVal val="visible"/>
                                      </p:to>
                                    </p:set>
                                    <p:animEffect transition="in" filter="barn(inVertical)">
                                      <p:cBhvr>
                                        <p:cTn id="59" dur="500"/>
                                        <p:tgtEl>
                                          <p:spTgt spid="248"/>
                                        </p:tgtEl>
                                      </p:cBhvr>
                                    </p:animEffect>
                                  </p:childTnLst>
                                </p:cTn>
                              </p:par>
                              <p:par>
                                <p:cTn id="60" presetID="16" presetClass="entr" presetSubtype="21" fill="hold" grpId="0" nodeType="withEffect">
                                  <p:stCondLst>
                                    <p:cond delay="0"/>
                                  </p:stCondLst>
                                  <p:childTnLst>
                                    <p:set>
                                      <p:cBhvr>
                                        <p:cTn id="61" dur="1" fill="hold">
                                          <p:stCondLst>
                                            <p:cond delay="0"/>
                                          </p:stCondLst>
                                        </p:cTn>
                                        <p:tgtEl>
                                          <p:spTgt spid="249"/>
                                        </p:tgtEl>
                                        <p:attrNameLst>
                                          <p:attrName>style.visibility</p:attrName>
                                        </p:attrNameLst>
                                      </p:cBhvr>
                                      <p:to>
                                        <p:strVal val="visible"/>
                                      </p:to>
                                    </p:set>
                                    <p:animEffect transition="in" filter="barn(inVertical)">
                                      <p:cBhvr>
                                        <p:cTn id="62" dur="500"/>
                                        <p:tgtEl>
                                          <p:spTgt spid="24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50"/>
                                        </p:tgtEl>
                                        <p:attrNameLst>
                                          <p:attrName>style.visibility</p:attrName>
                                        </p:attrNameLst>
                                      </p:cBhvr>
                                      <p:to>
                                        <p:strVal val="visible"/>
                                      </p:to>
                                    </p:set>
                                    <p:animEffect transition="in" filter="barn(inVertical)">
                                      <p:cBhvr>
                                        <p:cTn id="67" dur="500"/>
                                        <p:tgtEl>
                                          <p:spTgt spid="250"/>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251"/>
                                        </p:tgtEl>
                                        <p:attrNameLst>
                                          <p:attrName>style.visibility</p:attrName>
                                        </p:attrNameLst>
                                      </p:cBhvr>
                                      <p:to>
                                        <p:strVal val="visible"/>
                                      </p:to>
                                    </p:set>
                                    <p:animEffect transition="in" filter="barn(inVertical)">
                                      <p:cBhvr>
                                        <p:cTn id="70" dur="500"/>
                                        <p:tgtEl>
                                          <p:spTgt spid="251"/>
                                        </p:tgtEl>
                                      </p:cBhvr>
                                    </p:animEffect>
                                  </p:childTnLst>
                                </p:cTn>
                              </p:par>
                            </p:childTnLst>
                          </p:cTn>
                        </p:par>
                      </p:childTnLst>
                    </p:cTn>
                  </p:par>
                  <p:par>
                    <p:cTn id="71" fill="hold">
                      <p:stCondLst>
                        <p:cond delay="indefinite"/>
                      </p:stCondLst>
                      <p:childTnLst>
                        <p:par>
                          <p:cTn id="72" fill="hold">
                            <p:stCondLst>
                              <p:cond delay="0"/>
                            </p:stCondLst>
                            <p:childTnLst>
                              <p:par>
                                <p:cTn id="73" presetID="16" presetClass="entr" presetSubtype="21" fill="hold" grpId="0" nodeType="clickEffect">
                                  <p:stCondLst>
                                    <p:cond delay="0"/>
                                  </p:stCondLst>
                                  <p:childTnLst>
                                    <p:set>
                                      <p:cBhvr>
                                        <p:cTn id="74" dur="1" fill="hold">
                                          <p:stCondLst>
                                            <p:cond delay="0"/>
                                          </p:stCondLst>
                                        </p:cTn>
                                        <p:tgtEl>
                                          <p:spTgt spid="252"/>
                                        </p:tgtEl>
                                        <p:attrNameLst>
                                          <p:attrName>style.visibility</p:attrName>
                                        </p:attrNameLst>
                                      </p:cBhvr>
                                      <p:to>
                                        <p:strVal val="visible"/>
                                      </p:to>
                                    </p:set>
                                    <p:animEffect transition="in" filter="barn(inVertical)">
                                      <p:cBhvr>
                                        <p:cTn id="75" dur="500"/>
                                        <p:tgtEl>
                                          <p:spTgt spid="252"/>
                                        </p:tgtEl>
                                      </p:cBhvr>
                                    </p:animEffect>
                                  </p:childTnLst>
                                </p:cTn>
                              </p:par>
                              <p:par>
                                <p:cTn id="76" presetID="16" presetClass="entr" presetSubtype="21" fill="hold" grpId="0" nodeType="withEffect">
                                  <p:stCondLst>
                                    <p:cond delay="0"/>
                                  </p:stCondLst>
                                  <p:childTnLst>
                                    <p:set>
                                      <p:cBhvr>
                                        <p:cTn id="77" dur="1" fill="hold">
                                          <p:stCondLst>
                                            <p:cond delay="0"/>
                                          </p:stCondLst>
                                        </p:cTn>
                                        <p:tgtEl>
                                          <p:spTgt spid="253"/>
                                        </p:tgtEl>
                                        <p:attrNameLst>
                                          <p:attrName>style.visibility</p:attrName>
                                        </p:attrNameLst>
                                      </p:cBhvr>
                                      <p:to>
                                        <p:strVal val="visible"/>
                                      </p:to>
                                    </p:set>
                                    <p:animEffect transition="in" filter="barn(inVertical)">
                                      <p:cBhvr>
                                        <p:cTn id="78" dur="5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 grpId="0" animBg="1"/>
      <p:bldP spid="248" grpId="0" animBg="1"/>
      <p:bldP spid="252" grpId="0" animBg="1"/>
      <p:bldP spid="237" grpId="0" animBg="1"/>
      <p:bldP spid="238" grpId="0" animBg="1"/>
      <p:bldP spid="239" grpId="0" animBg="1"/>
      <p:bldP spid="240" grpId="0" animBg="1"/>
      <p:bldP spid="241" grpId="0" animBg="1"/>
      <p:bldP spid="242" grpId="0" animBg="1"/>
      <p:bldP spid="243" grpId="0" animBg="1"/>
      <p:bldP spid="245" grpId="0" animBg="1"/>
      <p:bldP spid="246" grpId="0" animBg="1"/>
      <p:bldP spid="247" grpId="0" animBg="1"/>
      <p:bldP spid="249" grpId="0" animBg="1"/>
      <p:bldP spid="250" grpId="0" animBg="1"/>
      <p:bldP spid="251" grpId="0" animBg="1"/>
      <p:bldP spid="253"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第一PPT，www.1ppt.com">
  <a:themeElements>
    <a:clrScheme name="自定义 2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F79646"/>
      </a:folHlink>
    </a:clrScheme>
    <a:fontScheme name="2eilq25j">
      <a:majorFont>
        <a:latin typeface="微软雅黑"/>
        <a:ea typeface="微软雅黑"/>
        <a:cs typeface=""/>
      </a:majorFont>
      <a:minorFont>
        <a:latin typeface="微软雅黑"/>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Language Arts for High School - 9th Grade: Romeo &amp; Juliet by Slidesgo">
  <a:themeElements>
    <a:clrScheme name="Simple Light">
      <a:dk1>
        <a:srgbClr val="191DBE"/>
      </a:dk1>
      <a:lt1>
        <a:srgbClr val="FFF1F1"/>
      </a:lt1>
      <a:dk2>
        <a:srgbClr val="FFE8E7"/>
      </a:dk2>
      <a:lt2>
        <a:srgbClr val="FFD8D6"/>
      </a:lt2>
      <a:accent1>
        <a:srgbClr val="FFFDF1"/>
      </a:accent1>
      <a:accent2>
        <a:srgbClr val="EB2A5C"/>
      </a:accent2>
      <a:accent3>
        <a:srgbClr val="FF5A5F"/>
      </a:accent3>
      <a:accent4>
        <a:srgbClr val="FFB758"/>
      </a:accent4>
      <a:accent5>
        <a:srgbClr val="2A9D8F"/>
      </a:accent5>
      <a:accent6>
        <a:srgbClr val="4CC7B8"/>
      </a:accent6>
      <a:hlink>
        <a:srgbClr val="191DB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225</TotalTime>
  <Words>1859</Words>
  <Application>Microsoft Office PowerPoint</Application>
  <PresentationFormat>Widescreen</PresentationFormat>
  <Paragraphs>264</Paragraphs>
  <Slides>26</Slides>
  <Notes>9</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26</vt:i4>
      </vt:variant>
    </vt:vector>
  </HeadingPairs>
  <TitlesOfParts>
    <vt:vector size="52" baseType="lpstr">
      <vt:lpstr>微软雅黑</vt:lpstr>
      <vt:lpstr>宋体</vt:lpstr>
      <vt:lpstr>宋体</vt:lpstr>
      <vt:lpstr>Anaheim</vt:lpstr>
      <vt:lpstr>Antic Slab</vt:lpstr>
      <vt:lpstr>Aptos</vt:lpstr>
      <vt:lpstr>Arial</vt:lpstr>
      <vt:lpstr>Bebas Neue</vt:lpstr>
      <vt:lpstr>Bellota</vt:lpstr>
      <vt:lpstr>Calibri</vt:lpstr>
      <vt:lpstr>Calibri Light</vt:lpstr>
      <vt:lpstr>等线</vt:lpstr>
      <vt:lpstr>Federo</vt:lpstr>
      <vt:lpstr>Gorditas</vt:lpstr>
      <vt:lpstr>Patrick Hand</vt:lpstr>
      <vt:lpstr>Roboto Condensed</vt:lpstr>
      <vt:lpstr>Times New Roman</vt:lpstr>
      <vt:lpstr>字魂36号-正文宋楷</vt:lpstr>
      <vt:lpstr>思源宋体 CN</vt:lpstr>
      <vt:lpstr>黑体-繁</vt:lpstr>
      <vt:lpstr>1_Office Theme</vt:lpstr>
      <vt:lpstr>1_第一PPT，www.1ppt.com</vt:lpstr>
      <vt:lpstr>2_Office Theme</vt:lpstr>
      <vt:lpstr>2_Office 主题</vt:lpstr>
      <vt:lpstr>Language Arts for High School - 9th Grade: Romeo &amp; Juliet by Slidesgo</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18</cp:revision>
  <dcterms:created xsi:type="dcterms:W3CDTF">2024-03-13T03:32:03Z</dcterms:created>
  <dcterms:modified xsi:type="dcterms:W3CDTF">2024-05-24T09:09:47Z</dcterms:modified>
</cp:coreProperties>
</file>