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11582" r:id="rId3"/>
    <p:sldId id="256" r:id="rId4"/>
    <p:sldId id="11584" r:id="rId5"/>
    <p:sldId id="11596" r:id="rId6"/>
    <p:sldId id="11524" r:id="rId7"/>
    <p:sldId id="11551" r:id="rId8"/>
    <p:sldId id="11586" r:id="rId9"/>
    <p:sldId id="11585" r:id="rId10"/>
    <p:sldId id="11587" r:id="rId11"/>
    <p:sldId id="11588" r:id="rId12"/>
    <p:sldId id="11589" r:id="rId13"/>
    <p:sldId id="11590" r:id="rId14"/>
    <p:sldId id="11591" r:id="rId15"/>
    <p:sldId id="11592" r:id="rId16"/>
    <p:sldId id="11593" r:id="rId17"/>
    <p:sldId id="11594" r:id="rId18"/>
    <p:sldId id="11569" r:id="rId19"/>
    <p:sldId id="11570" r:id="rId20"/>
    <p:sldId id="11567" r:id="rId21"/>
    <p:sldId id="11556" r:id="rId22"/>
    <p:sldId id="11529" r:id="rId23"/>
    <p:sldId id="11576" r:id="rId24"/>
    <p:sldId id="11577" r:id="rId25"/>
    <p:sldId id="11528" r:id="rId26"/>
    <p:sldId id="11532" r:id="rId27"/>
    <p:sldId id="11578" r:id="rId28"/>
    <p:sldId id="11579" r:id="rId29"/>
    <p:sldId id="11580" r:id="rId30"/>
    <p:sldId id="11539" r:id="rId31"/>
    <p:sldId id="11538" r:id="rId32"/>
    <p:sldId id="11550" r:id="rId33"/>
    <p:sldId id="11595" r:id="rId34"/>
    <p:sldId id="11581" r:id="rId35"/>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604D"/>
    <a:srgbClr val="2E9376"/>
    <a:srgbClr val="2880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1" d="100"/>
          <a:sy n="71" d="100"/>
        </p:scale>
        <p:origin x="-70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B6291-4892-4F55-B7AA-8D0BF76FB6FE}" type="datetimeFigureOut">
              <a:rPr lang="zh-CN" altLang="en-US" smtClean="0"/>
              <a:t>2024/3/15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219D11-2903-4779-8110-7A83519C793B}" type="slidenum">
              <a:rPr lang="zh-CN" altLang="en-US" smtClean="0"/>
              <a:t>‹#›</a:t>
            </a:fld>
            <a:endParaRPr lang="zh-CN" altLang="en-US"/>
          </a:p>
        </p:txBody>
      </p:sp>
    </p:spTree>
    <p:extLst>
      <p:ext uri="{BB962C8B-B14F-4D97-AF65-F5344CB8AC3E}">
        <p14:creationId xmlns:p14="http://schemas.microsoft.com/office/powerpoint/2010/main" val="2909372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a:t>
            </a:fld>
            <a:endParaRPr lang="zh-CN" altLang="en-US"/>
          </a:p>
        </p:txBody>
      </p:sp>
    </p:spTree>
    <p:extLst>
      <p:ext uri="{BB962C8B-B14F-4D97-AF65-F5344CB8AC3E}">
        <p14:creationId xmlns:p14="http://schemas.microsoft.com/office/powerpoint/2010/main" val="3607957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09146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7273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1470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1470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20</a:t>
            </a:fld>
            <a:endParaRPr lang="zh-CN" altLang="en-US"/>
          </a:p>
        </p:txBody>
      </p:sp>
    </p:spTree>
    <p:extLst>
      <p:ext uri="{BB962C8B-B14F-4D97-AF65-F5344CB8AC3E}">
        <p14:creationId xmlns:p14="http://schemas.microsoft.com/office/powerpoint/2010/main" val="1854171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21</a:t>
            </a:fld>
            <a:endParaRPr lang="zh-CN" altLang="en-US"/>
          </a:p>
        </p:txBody>
      </p:sp>
    </p:spTree>
    <p:extLst>
      <p:ext uri="{BB962C8B-B14F-4D97-AF65-F5344CB8AC3E}">
        <p14:creationId xmlns:p14="http://schemas.microsoft.com/office/powerpoint/2010/main" val="3743981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22</a:t>
            </a:fld>
            <a:endParaRPr lang="zh-CN" altLang="en-US"/>
          </a:p>
        </p:txBody>
      </p:sp>
    </p:spTree>
    <p:extLst>
      <p:ext uri="{BB962C8B-B14F-4D97-AF65-F5344CB8AC3E}">
        <p14:creationId xmlns:p14="http://schemas.microsoft.com/office/powerpoint/2010/main" val="756351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23</a:t>
            </a:fld>
            <a:endParaRPr lang="zh-CN" altLang="en-US"/>
          </a:p>
        </p:txBody>
      </p:sp>
    </p:spTree>
    <p:extLst>
      <p:ext uri="{BB962C8B-B14F-4D97-AF65-F5344CB8AC3E}">
        <p14:creationId xmlns:p14="http://schemas.microsoft.com/office/powerpoint/2010/main" val="3423945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24</a:t>
            </a:fld>
            <a:endParaRPr lang="zh-CN" altLang="en-US"/>
          </a:p>
        </p:txBody>
      </p:sp>
    </p:spTree>
    <p:extLst>
      <p:ext uri="{BB962C8B-B14F-4D97-AF65-F5344CB8AC3E}">
        <p14:creationId xmlns:p14="http://schemas.microsoft.com/office/powerpoint/2010/main" val="3852454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25</a:t>
            </a:fld>
            <a:endParaRPr lang="zh-CN" altLang="en-US"/>
          </a:p>
        </p:txBody>
      </p:sp>
    </p:spTree>
    <p:extLst>
      <p:ext uri="{BB962C8B-B14F-4D97-AF65-F5344CB8AC3E}">
        <p14:creationId xmlns:p14="http://schemas.microsoft.com/office/powerpoint/2010/main" val="101803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5</a:t>
            </a:fld>
            <a:endParaRPr lang="zh-CN" altLang="en-US"/>
          </a:p>
        </p:txBody>
      </p:sp>
    </p:spTree>
    <p:extLst>
      <p:ext uri="{BB962C8B-B14F-4D97-AF65-F5344CB8AC3E}">
        <p14:creationId xmlns:p14="http://schemas.microsoft.com/office/powerpoint/2010/main" val="314991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26</a:t>
            </a:fld>
            <a:endParaRPr lang="zh-CN" altLang="en-US"/>
          </a:p>
        </p:txBody>
      </p:sp>
    </p:spTree>
    <p:extLst>
      <p:ext uri="{BB962C8B-B14F-4D97-AF65-F5344CB8AC3E}">
        <p14:creationId xmlns:p14="http://schemas.microsoft.com/office/powerpoint/2010/main" val="2132506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48851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9606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4086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30</a:t>
            </a:fld>
            <a:endParaRPr lang="zh-CN" altLang="en-US"/>
          </a:p>
        </p:txBody>
      </p:sp>
    </p:spTree>
    <p:extLst>
      <p:ext uri="{BB962C8B-B14F-4D97-AF65-F5344CB8AC3E}">
        <p14:creationId xmlns:p14="http://schemas.microsoft.com/office/powerpoint/2010/main" val="1766629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31</a:t>
            </a:fld>
            <a:endParaRPr lang="zh-CN" altLang="en-US"/>
          </a:p>
        </p:txBody>
      </p:sp>
    </p:spTree>
    <p:extLst>
      <p:ext uri="{BB962C8B-B14F-4D97-AF65-F5344CB8AC3E}">
        <p14:creationId xmlns:p14="http://schemas.microsoft.com/office/powerpoint/2010/main" val="38910855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673936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6</a:t>
            </a:fld>
            <a:endParaRPr lang="zh-CN" altLang="en-US"/>
          </a:p>
        </p:txBody>
      </p:sp>
    </p:spTree>
    <p:extLst>
      <p:ext uri="{BB962C8B-B14F-4D97-AF65-F5344CB8AC3E}">
        <p14:creationId xmlns:p14="http://schemas.microsoft.com/office/powerpoint/2010/main" val="722299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7</a:t>
            </a:fld>
            <a:endParaRPr lang="zh-CN" altLang="en-US"/>
          </a:p>
        </p:txBody>
      </p:sp>
    </p:spTree>
    <p:extLst>
      <p:ext uri="{BB962C8B-B14F-4D97-AF65-F5344CB8AC3E}">
        <p14:creationId xmlns:p14="http://schemas.microsoft.com/office/powerpoint/2010/main" val="3686878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8</a:t>
            </a:fld>
            <a:endParaRPr lang="zh-CN" altLang="en-US"/>
          </a:p>
        </p:txBody>
      </p:sp>
    </p:spTree>
    <p:extLst>
      <p:ext uri="{BB962C8B-B14F-4D97-AF65-F5344CB8AC3E}">
        <p14:creationId xmlns:p14="http://schemas.microsoft.com/office/powerpoint/2010/main" val="1483311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9</a:t>
            </a:fld>
            <a:endParaRPr lang="zh-CN" altLang="en-US"/>
          </a:p>
        </p:txBody>
      </p:sp>
    </p:spTree>
    <p:extLst>
      <p:ext uri="{BB962C8B-B14F-4D97-AF65-F5344CB8AC3E}">
        <p14:creationId xmlns:p14="http://schemas.microsoft.com/office/powerpoint/2010/main" val="2274909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9219D11-2903-4779-8110-7A83519C793B}" type="slidenum">
              <a:rPr lang="zh-CN" altLang="en-US" smtClean="0"/>
              <a:t>10</a:t>
            </a:fld>
            <a:endParaRPr lang="zh-CN" altLang="en-US"/>
          </a:p>
        </p:txBody>
      </p:sp>
    </p:spTree>
    <p:extLst>
      <p:ext uri="{BB962C8B-B14F-4D97-AF65-F5344CB8AC3E}">
        <p14:creationId xmlns:p14="http://schemas.microsoft.com/office/powerpoint/2010/main" val="347772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7094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219D11-2903-4779-8110-7A83519C79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8206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BA448E4C-D8F9-40E9-8CA8-A75B4564C30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96082831-AD50-401F-90BD-C48D0C6ED3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A18006B5-B24B-4390-8D9C-BEE5C1410F27}"/>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3A2CCD10-AE61-4E7B-9215-8271C8E6911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6DBB2643-111C-41B5-9F8C-F5AE4B36BED6}"/>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3543154657"/>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4AD2BEC-48A8-47E7-B9FC-43C85E9FF11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5A9E9E81-C02B-42A9-96F1-689AD239AB1A}"/>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01AE4E2B-1E73-41B0-B161-0C02B9A70486}"/>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3F3F3BFE-390A-44C7-9FA2-3ED96DC7C6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345D0D4A-B7A2-42FC-81A9-7B6DB6BCB7A8}"/>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26570005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6FAE9DAA-C1C6-40E4-9F4B-44E665AE7DB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A0897D10-2400-40B2-ACCF-5357112D85DE}"/>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A26F1F44-AE81-492F-A017-E60E2B9706DB}"/>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B1487E45-48E0-43C6-8C56-6C80E0EA05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D9EB30BD-EDDB-4B65-BBFB-50BC413438B4}"/>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020432647"/>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12759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5167" y="2125980"/>
            <a:ext cx="10371908" cy="64633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30337" y="3840480"/>
            <a:ext cx="854157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09760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554063" y="960011"/>
            <a:ext cx="7094116" cy="414281"/>
          </a:xfrm>
        </p:spPr>
        <p:txBody>
          <a:bodyPr lIns="0" tIns="0" rIns="0" bIns="0"/>
          <a:lstStyle>
            <a:lvl1pPr>
              <a:defRPr sz="2692" b="1" i="0">
                <a:solidFill>
                  <a:srgbClr val="2E9098"/>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657494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554063" y="960011"/>
            <a:ext cx="7094116" cy="414281"/>
          </a:xfrm>
        </p:spPr>
        <p:txBody>
          <a:bodyPr lIns="0" tIns="0" rIns="0" bIns="0"/>
          <a:lstStyle>
            <a:lvl1pPr>
              <a:defRPr sz="2692" b="1" i="0">
                <a:solidFill>
                  <a:srgbClr val="2E9098"/>
                </a:solidFill>
                <a:latin typeface="Times New Roman"/>
                <a:cs typeface="Times New Roman"/>
              </a:defRPr>
            </a:lvl1pPr>
          </a:lstStyle>
          <a:p>
            <a:endParaRPr/>
          </a:p>
        </p:txBody>
      </p:sp>
      <p:sp>
        <p:nvSpPr>
          <p:cNvPr id="3" name="Holder 3"/>
          <p:cNvSpPr>
            <a:spLocks noGrp="1"/>
          </p:cNvSpPr>
          <p:nvPr>
            <p:ph sz="half" idx="2"/>
          </p:nvPr>
        </p:nvSpPr>
        <p:spPr>
          <a:xfrm>
            <a:off x="610112" y="1577340"/>
            <a:ext cx="530797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4156" y="1577340"/>
            <a:ext cx="530797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47859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554063" y="960011"/>
            <a:ext cx="7094116" cy="414281"/>
          </a:xfrm>
        </p:spPr>
        <p:txBody>
          <a:bodyPr lIns="0" tIns="0" rIns="0" bIns="0"/>
          <a:lstStyle>
            <a:lvl1pPr>
              <a:defRPr sz="2692" b="1" i="0">
                <a:solidFill>
                  <a:srgbClr val="2E9098"/>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58877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7045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C5C462F-4A90-4080-86DD-897451C43A2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B0C1A31F-627E-4EFF-AB5B-4EE228A528DE}"/>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D2BEC41D-BF1C-4F25-A35D-00F45BEF6706}"/>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DAA8E386-83A6-4346-8EC6-91EBC30713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97DC17E9-F8E1-4197-8E10-893C5B2BD9EF}"/>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047090081"/>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52761295-5AD5-43D2-A248-1C1413001FB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 xmlns:a16="http://schemas.microsoft.com/office/drawing/2014/main" id="{38F1CBE9-4A74-421A-88C3-2674932FD6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 xmlns:a16="http://schemas.microsoft.com/office/drawing/2014/main" id="{CA043132-6FB2-4829-B2F3-F1719C8C8857}"/>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D812A6BB-8924-42C9-8331-0214705A5AF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 xmlns:a16="http://schemas.microsoft.com/office/drawing/2014/main" id="{B6FF261A-1130-4F14-BC03-329CD617804B}"/>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68958279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F97CF2C0-F5EC-4BCF-94F6-5188FF2BE1F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840F69B3-4B27-4017-8317-8D7F32F226CC}"/>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 xmlns:a16="http://schemas.microsoft.com/office/drawing/2014/main" id="{94661E3F-B0D5-446A-ACCC-B7B6BD647D59}"/>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 xmlns:a16="http://schemas.microsoft.com/office/drawing/2014/main" id="{674B621A-4319-43E9-BC0C-5CBBC3D88E66}"/>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6" name="页脚占位符 5">
            <a:extLst>
              <a:ext uri="{FF2B5EF4-FFF2-40B4-BE49-F238E27FC236}">
                <a16:creationId xmlns="" xmlns:a16="http://schemas.microsoft.com/office/drawing/2014/main" id="{09343777-540A-4198-A5A6-2CBBE423FD3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D37FF6A1-8632-403A-88EE-6A1433DC3877}"/>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565478312"/>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20E63300-84CF-487C-8FA5-CF6DBAAF6815}"/>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AE0C3A55-A1DA-40F6-AA54-C5F6AD99C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0583C1EC-92E0-4401-8BA2-9C930B0830AA}"/>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FFB45DF5-EE32-4128-A239-15515989A9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D7D8731D-0B1E-4617-A523-716DA7D33F4B}"/>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6C76733D-96D2-464D-999F-1CFB982CCCBC}"/>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8" name="页脚占位符 7">
            <a:extLst>
              <a:ext uri="{FF2B5EF4-FFF2-40B4-BE49-F238E27FC236}">
                <a16:creationId xmlns="" xmlns:a16="http://schemas.microsoft.com/office/drawing/2014/main" id="{8679606B-1FB4-45B5-802D-D79F31083FA2}"/>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 xmlns:a16="http://schemas.microsoft.com/office/drawing/2014/main" id="{2ED9FDED-03FD-4ACA-A5D2-8E72F4A35169}"/>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326711425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6832A10-1890-4012-9557-C32285029D2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A4B3A02E-2C7B-416E-9E9A-AA17EDE97439}"/>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4" name="页脚占位符 3">
            <a:extLst>
              <a:ext uri="{FF2B5EF4-FFF2-40B4-BE49-F238E27FC236}">
                <a16:creationId xmlns="" xmlns:a16="http://schemas.microsoft.com/office/drawing/2014/main" id="{5877476C-4C98-4D31-805C-FB546A69C4D7}"/>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 xmlns:a16="http://schemas.microsoft.com/office/drawing/2014/main" id="{D6E61F00-ADA6-41F0-9CBF-062BF5DD8113}"/>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05691909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85974B89-9D3C-4B11-BFAC-00B12AACAC2E}"/>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3" name="页脚占位符 2">
            <a:extLst>
              <a:ext uri="{FF2B5EF4-FFF2-40B4-BE49-F238E27FC236}">
                <a16:creationId xmlns="" xmlns:a16="http://schemas.microsoft.com/office/drawing/2014/main" id="{C9F7A01F-16DC-4271-9163-603DC8EB94A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 xmlns:a16="http://schemas.microsoft.com/office/drawing/2014/main" id="{2D4B5988-0A61-4324-AC85-123A75D9AEEF}"/>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147338419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D3B776ED-6332-499F-A510-202AA67E229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F136A2E8-5045-4518-AF9D-8FB129DAAE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09B2D7A7-5F13-48E8-88BE-6CB0A4FBF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F5C72E07-5683-4744-BD13-5753DADD9678}"/>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6" name="页脚占位符 5">
            <a:extLst>
              <a:ext uri="{FF2B5EF4-FFF2-40B4-BE49-F238E27FC236}">
                <a16:creationId xmlns="" xmlns:a16="http://schemas.microsoft.com/office/drawing/2014/main" id="{06B5290A-F425-45F3-9E56-7D065E370CB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397CDACB-CA36-4D9C-9C8A-81A6414DA41A}"/>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169179242"/>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C5DBAE9-5A80-4BBF-BE2A-CD8D29C9EED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F7867C28-013F-4B9D-9A54-54109F53AD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DD8878E6-51B0-485A-8262-6AE32A36B1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3E24F2A2-1E2A-4C92-9B62-52826469E876}"/>
              </a:ext>
            </a:extLst>
          </p:cNvPr>
          <p:cNvSpPr>
            <a:spLocks noGrp="1"/>
          </p:cNvSpPr>
          <p:nvPr>
            <p:ph type="dt" sz="half" idx="10"/>
          </p:nvPr>
        </p:nvSpPr>
        <p:spPr/>
        <p:txBody>
          <a:bodyPr/>
          <a:lstStyle/>
          <a:p>
            <a:fld id="{2A00D888-544E-4077-B3F0-7E1D3E6D39A3}" type="datetimeFigureOut">
              <a:rPr lang="zh-CN" altLang="en-US" smtClean="0"/>
              <a:t>2024/3/15</a:t>
            </a:fld>
            <a:endParaRPr lang="zh-CN" altLang="en-US"/>
          </a:p>
        </p:txBody>
      </p:sp>
      <p:sp>
        <p:nvSpPr>
          <p:cNvPr id="6" name="页脚占位符 5">
            <a:extLst>
              <a:ext uri="{FF2B5EF4-FFF2-40B4-BE49-F238E27FC236}">
                <a16:creationId xmlns="" xmlns:a16="http://schemas.microsoft.com/office/drawing/2014/main" id="{441A2A51-DA88-45AE-B070-95FF3D9460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 xmlns:a16="http://schemas.microsoft.com/office/drawing/2014/main" id="{E6CF88B7-695A-4564-BE4C-93B99EC027D7}"/>
              </a:ext>
            </a:extLst>
          </p:cNvPr>
          <p:cNvSpPr>
            <a:spLocks noGrp="1"/>
          </p:cNvSpPr>
          <p:nvPr>
            <p:ph type="sldNum" sz="quarter" idx="12"/>
          </p:nvPr>
        </p:nvSpPr>
        <p:spPr/>
        <p:txBody>
          <a:body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426824465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image" Target="../media/image5.png"/><Relationship Id="rId4" Type="http://schemas.openxmlformats.org/officeDocument/2006/relationships/slideLayout" Target="../slideLayouts/slideLayout16.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CEB81E27-4FCA-443A-8CE1-8735EC6815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 xmlns:a16="http://schemas.microsoft.com/office/drawing/2014/main" id="{C154F792-AF1D-47B5-BEE0-9DE180E71E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29AE9EB0-E4F4-4C1F-B803-D3D29AA4C0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00D888-544E-4077-B3F0-7E1D3E6D39A3}" type="datetimeFigureOut">
              <a:rPr lang="zh-CN" altLang="en-US" smtClean="0"/>
              <a:t>2024/3/15</a:t>
            </a:fld>
            <a:endParaRPr lang="zh-CN" altLang="en-US"/>
          </a:p>
        </p:txBody>
      </p:sp>
      <p:sp>
        <p:nvSpPr>
          <p:cNvPr id="5" name="页脚占位符 4">
            <a:extLst>
              <a:ext uri="{FF2B5EF4-FFF2-40B4-BE49-F238E27FC236}">
                <a16:creationId xmlns="" xmlns:a16="http://schemas.microsoft.com/office/drawing/2014/main" id="{D8B3D2F7-2BC5-4E89-9C21-5CEC07BA11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 xmlns:a16="http://schemas.microsoft.com/office/drawing/2014/main" id="{0566B03C-BD0D-4DD7-8A1B-0B34CB719C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7A6F8C-78BF-48EB-A58E-20A03D149246}" type="slidenum">
              <a:rPr lang="zh-CN" altLang="en-US" smtClean="0"/>
              <a:t>‹#›</a:t>
            </a:fld>
            <a:endParaRPr lang="zh-CN" altLang="en-US"/>
          </a:p>
        </p:txBody>
      </p:sp>
    </p:spTree>
    <p:extLst>
      <p:ext uri="{BB962C8B-B14F-4D97-AF65-F5344CB8AC3E}">
        <p14:creationId xmlns:p14="http://schemas.microsoft.com/office/powerpoint/2010/main" val="273912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Lst>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538" y="1"/>
            <a:ext cx="2806207" cy="1832734"/>
          </a:xfrm>
          <a:custGeom>
            <a:avLst/>
            <a:gdLst/>
            <a:ahLst/>
            <a:cxnLst/>
            <a:rect l="l" t="t" r="r" b="b"/>
            <a:pathLst>
              <a:path w="1739264" h="2859405">
                <a:moveTo>
                  <a:pt x="797633" y="605681"/>
                </a:moveTo>
                <a:lnTo>
                  <a:pt x="512030" y="539097"/>
                </a:lnTo>
                <a:lnTo>
                  <a:pt x="519278" y="527746"/>
                </a:lnTo>
                <a:lnTo>
                  <a:pt x="531409" y="517534"/>
                </a:lnTo>
                <a:lnTo>
                  <a:pt x="538657" y="506183"/>
                </a:lnTo>
                <a:lnTo>
                  <a:pt x="575083" y="462513"/>
                </a:lnTo>
                <a:lnTo>
                  <a:pt x="590412" y="453046"/>
                </a:lnTo>
                <a:lnTo>
                  <a:pt x="608625" y="431211"/>
                </a:lnTo>
                <a:lnTo>
                  <a:pt x="624763" y="408892"/>
                </a:lnTo>
                <a:lnTo>
                  <a:pt x="654156" y="376623"/>
                </a:lnTo>
                <a:lnTo>
                  <a:pt x="667411" y="366673"/>
                </a:lnTo>
                <a:lnTo>
                  <a:pt x="684025" y="344465"/>
                </a:lnTo>
                <a:lnTo>
                  <a:pt x="698533" y="334806"/>
                </a:lnTo>
                <a:lnTo>
                  <a:pt x="716443" y="312901"/>
                </a:lnTo>
                <a:lnTo>
                  <a:pt x="731729" y="303424"/>
                </a:lnTo>
                <a:lnTo>
                  <a:pt x="738761" y="292023"/>
                </a:lnTo>
                <a:lnTo>
                  <a:pt x="741527" y="292667"/>
                </a:lnTo>
                <a:lnTo>
                  <a:pt x="753528" y="282425"/>
                </a:lnTo>
                <a:lnTo>
                  <a:pt x="779897" y="249450"/>
                </a:lnTo>
                <a:lnTo>
                  <a:pt x="791898" y="239208"/>
                </a:lnTo>
                <a:lnTo>
                  <a:pt x="804332" y="229066"/>
                </a:lnTo>
                <a:lnTo>
                  <a:pt x="832602" y="196535"/>
                </a:lnTo>
                <a:lnTo>
                  <a:pt x="845036" y="186393"/>
                </a:lnTo>
                <a:lnTo>
                  <a:pt x="864264" y="164795"/>
                </a:lnTo>
                <a:lnTo>
                  <a:pt x="880479" y="155534"/>
                </a:lnTo>
                <a:lnTo>
                  <a:pt x="899318" y="133845"/>
                </a:lnTo>
                <a:lnTo>
                  <a:pt x="936240" y="90291"/>
                </a:lnTo>
                <a:lnTo>
                  <a:pt x="955231" y="68637"/>
                </a:lnTo>
                <a:lnTo>
                  <a:pt x="974740" y="47104"/>
                </a:lnTo>
                <a:lnTo>
                  <a:pt x="998700" y="26609"/>
                </a:lnTo>
                <a:lnTo>
                  <a:pt x="1008930" y="15953"/>
                </a:lnTo>
                <a:lnTo>
                  <a:pt x="1015746" y="4502"/>
                </a:lnTo>
                <a:lnTo>
                  <a:pt x="1021343" y="5807"/>
                </a:lnTo>
                <a:lnTo>
                  <a:pt x="1083623" y="7286"/>
                </a:lnTo>
                <a:lnTo>
                  <a:pt x="1078644" y="19165"/>
                </a:lnTo>
                <a:lnTo>
                  <a:pt x="1073535" y="31015"/>
                </a:lnTo>
                <a:lnTo>
                  <a:pt x="1068167" y="42804"/>
                </a:lnTo>
                <a:lnTo>
                  <a:pt x="1062409" y="54502"/>
                </a:lnTo>
                <a:lnTo>
                  <a:pt x="1057236" y="66337"/>
                </a:lnTo>
                <a:lnTo>
                  <a:pt x="1043486" y="102253"/>
                </a:lnTo>
                <a:lnTo>
                  <a:pt x="1038312" y="114087"/>
                </a:lnTo>
                <a:lnTo>
                  <a:pt x="1032922" y="125871"/>
                </a:lnTo>
                <a:lnTo>
                  <a:pt x="1021105" y="149197"/>
                </a:lnTo>
                <a:lnTo>
                  <a:pt x="1015715" y="160981"/>
                </a:lnTo>
                <a:lnTo>
                  <a:pt x="1010520" y="172811"/>
                </a:lnTo>
                <a:lnTo>
                  <a:pt x="1004936" y="184549"/>
                </a:lnTo>
                <a:lnTo>
                  <a:pt x="999092" y="196228"/>
                </a:lnTo>
                <a:lnTo>
                  <a:pt x="993119" y="207876"/>
                </a:lnTo>
                <a:lnTo>
                  <a:pt x="982188" y="231408"/>
                </a:lnTo>
                <a:lnTo>
                  <a:pt x="971386" y="254971"/>
                </a:lnTo>
                <a:lnTo>
                  <a:pt x="960844" y="278595"/>
                </a:lnTo>
                <a:lnTo>
                  <a:pt x="950691" y="302309"/>
                </a:lnTo>
                <a:lnTo>
                  <a:pt x="940300" y="325968"/>
                </a:lnTo>
                <a:lnTo>
                  <a:pt x="929131" y="349445"/>
                </a:lnTo>
                <a:lnTo>
                  <a:pt x="917444" y="372801"/>
                </a:lnTo>
                <a:lnTo>
                  <a:pt x="902614" y="408466"/>
                </a:lnTo>
                <a:lnTo>
                  <a:pt x="890819" y="431797"/>
                </a:lnTo>
                <a:lnTo>
                  <a:pt x="879153" y="455158"/>
                </a:lnTo>
                <a:lnTo>
                  <a:pt x="867228" y="478459"/>
                </a:lnTo>
                <a:lnTo>
                  <a:pt x="854655" y="501609"/>
                </a:lnTo>
                <a:lnTo>
                  <a:pt x="848638" y="513247"/>
                </a:lnTo>
                <a:lnTo>
                  <a:pt x="842492" y="524855"/>
                </a:lnTo>
                <a:lnTo>
                  <a:pt x="836087" y="536402"/>
                </a:lnTo>
                <a:lnTo>
                  <a:pt x="822498" y="559315"/>
                </a:lnTo>
                <a:lnTo>
                  <a:pt x="816093" y="570862"/>
                </a:lnTo>
                <a:lnTo>
                  <a:pt x="809946" y="582470"/>
                </a:lnTo>
                <a:lnTo>
                  <a:pt x="803930" y="594108"/>
                </a:lnTo>
                <a:lnTo>
                  <a:pt x="797633" y="605681"/>
                </a:lnTo>
                <a:close/>
              </a:path>
              <a:path w="1739264" h="2859405">
                <a:moveTo>
                  <a:pt x="737640" y="722100"/>
                </a:moveTo>
                <a:lnTo>
                  <a:pt x="169287" y="589598"/>
                </a:lnTo>
                <a:lnTo>
                  <a:pt x="177128" y="565345"/>
                </a:lnTo>
                <a:lnTo>
                  <a:pt x="182086" y="553460"/>
                </a:lnTo>
                <a:lnTo>
                  <a:pt x="186828" y="541525"/>
                </a:lnTo>
                <a:lnTo>
                  <a:pt x="200534" y="505599"/>
                </a:lnTo>
                <a:lnTo>
                  <a:pt x="215991" y="470080"/>
                </a:lnTo>
                <a:lnTo>
                  <a:pt x="221748" y="458382"/>
                </a:lnTo>
                <a:lnTo>
                  <a:pt x="265558" y="364271"/>
                </a:lnTo>
                <a:lnTo>
                  <a:pt x="276295" y="340693"/>
                </a:lnTo>
                <a:lnTo>
                  <a:pt x="286772" y="317055"/>
                </a:lnTo>
                <a:lnTo>
                  <a:pt x="300133" y="281048"/>
                </a:lnTo>
                <a:lnTo>
                  <a:pt x="310870" y="257470"/>
                </a:lnTo>
                <a:lnTo>
                  <a:pt x="316648" y="245776"/>
                </a:lnTo>
                <a:lnTo>
                  <a:pt x="327688" y="222269"/>
                </a:lnTo>
                <a:lnTo>
                  <a:pt x="333466" y="210576"/>
                </a:lnTo>
                <a:lnTo>
                  <a:pt x="339008" y="198827"/>
                </a:lnTo>
                <a:lnTo>
                  <a:pt x="343901" y="186927"/>
                </a:lnTo>
                <a:lnTo>
                  <a:pt x="351418" y="162598"/>
                </a:lnTo>
                <a:lnTo>
                  <a:pt x="356181" y="150668"/>
                </a:lnTo>
                <a:lnTo>
                  <a:pt x="364843" y="126607"/>
                </a:lnTo>
                <a:lnTo>
                  <a:pt x="381649" y="78362"/>
                </a:lnTo>
                <a:lnTo>
                  <a:pt x="390312" y="54301"/>
                </a:lnTo>
                <a:lnTo>
                  <a:pt x="395053" y="42366"/>
                </a:lnTo>
                <a:lnTo>
                  <a:pt x="404018" y="18374"/>
                </a:lnTo>
                <a:lnTo>
                  <a:pt x="408849" y="6460"/>
                </a:lnTo>
                <a:lnTo>
                  <a:pt x="493009" y="0"/>
                </a:lnTo>
                <a:lnTo>
                  <a:pt x="495880" y="26750"/>
                </a:lnTo>
                <a:lnTo>
                  <a:pt x="497361" y="40136"/>
                </a:lnTo>
                <a:lnTo>
                  <a:pt x="502323" y="80414"/>
                </a:lnTo>
                <a:lnTo>
                  <a:pt x="512444" y="187098"/>
                </a:lnTo>
                <a:lnTo>
                  <a:pt x="515656" y="226969"/>
                </a:lnTo>
                <a:lnTo>
                  <a:pt x="516565" y="253262"/>
                </a:lnTo>
                <a:lnTo>
                  <a:pt x="517972" y="279671"/>
                </a:lnTo>
                <a:lnTo>
                  <a:pt x="518416" y="292815"/>
                </a:lnTo>
                <a:lnTo>
                  <a:pt x="515760" y="318277"/>
                </a:lnTo>
                <a:lnTo>
                  <a:pt x="516444" y="357558"/>
                </a:lnTo>
                <a:lnTo>
                  <a:pt x="516456" y="370602"/>
                </a:lnTo>
                <a:lnTo>
                  <a:pt x="515961" y="396567"/>
                </a:lnTo>
                <a:lnTo>
                  <a:pt x="515973" y="409611"/>
                </a:lnTo>
                <a:lnTo>
                  <a:pt x="513648" y="513393"/>
                </a:lnTo>
                <a:lnTo>
                  <a:pt x="512148" y="526084"/>
                </a:lnTo>
                <a:lnTo>
                  <a:pt x="513530" y="526406"/>
                </a:lnTo>
                <a:lnTo>
                  <a:pt x="512030" y="539097"/>
                </a:lnTo>
                <a:lnTo>
                  <a:pt x="797633" y="605681"/>
                </a:lnTo>
                <a:lnTo>
                  <a:pt x="791335" y="617253"/>
                </a:lnTo>
                <a:lnTo>
                  <a:pt x="767183" y="663784"/>
                </a:lnTo>
                <a:lnTo>
                  <a:pt x="754588" y="686929"/>
                </a:lnTo>
                <a:lnTo>
                  <a:pt x="737640" y="722100"/>
                </a:lnTo>
                <a:close/>
              </a:path>
              <a:path w="1739264" h="2859405">
                <a:moveTo>
                  <a:pt x="1483413" y="543869"/>
                </a:moveTo>
                <a:lnTo>
                  <a:pt x="1323520" y="506593"/>
                </a:lnTo>
                <a:lnTo>
                  <a:pt x="1336451" y="496567"/>
                </a:lnTo>
                <a:lnTo>
                  <a:pt x="1349512" y="486571"/>
                </a:lnTo>
                <a:lnTo>
                  <a:pt x="1396764" y="471506"/>
                </a:lnTo>
                <a:lnTo>
                  <a:pt x="1423274" y="451605"/>
                </a:lnTo>
                <a:lnTo>
                  <a:pt x="1494153" y="429008"/>
                </a:lnTo>
                <a:lnTo>
                  <a:pt x="1520663" y="409107"/>
                </a:lnTo>
                <a:lnTo>
                  <a:pt x="1526194" y="410397"/>
                </a:lnTo>
                <a:lnTo>
                  <a:pt x="1537375" y="399963"/>
                </a:lnTo>
                <a:lnTo>
                  <a:pt x="1576095" y="408990"/>
                </a:lnTo>
                <a:lnTo>
                  <a:pt x="1577360" y="422325"/>
                </a:lnTo>
                <a:lnTo>
                  <a:pt x="1573093" y="434371"/>
                </a:lnTo>
                <a:lnTo>
                  <a:pt x="1570328" y="433726"/>
                </a:lnTo>
                <a:lnTo>
                  <a:pt x="1559029" y="457173"/>
                </a:lnTo>
                <a:lnTo>
                  <a:pt x="1554881" y="456206"/>
                </a:lnTo>
                <a:lnTo>
                  <a:pt x="1546552" y="467305"/>
                </a:lnTo>
                <a:lnTo>
                  <a:pt x="1537705" y="478283"/>
                </a:lnTo>
                <a:lnTo>
                  <a:pt x="1528340" y="489140"/>
                </a:lnTo>
                <a:lnTo>
                  <a:pt x="1518455" y="499877"/>
                </a:lnTo>
                <a:lnTo>
                  <a:pt x="1508787" y="510663"/>
                </a:lnTo>
                <a:lnTo>
                  <a:pt x="1499897" y="521631"/>
                </a:lnTo>
                <a:lnTo>
                  <a:pt x="1491526" y="532720"/>
                </a:lnTo>
                <a:lnTo>
                  <a:pt x="1483413" y="543869"/>
                </a:lnTo>
                <a:close/>
              </a:path>
              <a:path w="1739264" h="2859405">
                <a:moveTo>
                  <a:pt x="741" y="81640"/>
                </a:moveTo>
                <a:lnTo>
                  <a:pt x="0" y="80671"/>
                </a:lnTo>
                <a:lnTo>
                  <a:pt x="743" y="67804"/>
                </a:lnTo>
                <a:lnTo>
                  <a:pt x="741" y="81640"/>
                </a:lnTo>
                <a:close/>
              </a:path>
              <a:path w="1739264" h="2859405">
                <a:moveTo>
                  <a:pt x="15933" y="2796823"/>
                </a:moveTo>
                <a:lnTo>
                  <a:pt x="354" y="2793191"/>
                </a:lnTo>
                <a:lnTo>
                  <a:pt x="741" y="81640"/>
                </a:lnTo>
                <a:lnTo>
                  <a:pt x="12133" y="96540"/>
                </a:lnTo>
                <a:lnTo>
                  <a:pt x="21124" y="124717"/>
                </a:lnTo>
                <a:lnTo>
                  <a:pt x="30503" y="152985"/>
                </a:lnTo>
                <a:lnTo>
                  <a:pt x="40056" y="181293"/>
                </a:lnTo>
                <a:lnTo>
                  <a:pt x="52103" y="197143"/>
                </a:lnTo>
                <a:lnTo>
                  <a:pt x="78729" y="281593"/>
                </a:lnTo>
                <a:lnTo>
                  <a:pt x="87807" y="309791"/>
                </a:lnTo>
                <a:lnTo>
                  <a:pt x="99508" y="325559"/>
                </a:lnTo>
                <a:lnTo>
                  <a:pt x="107677" y="353545"/>
                </a:lnTo>
                <a:lnTo>
                  <a:pt x="114335" y="381178"/>
                </a:lnTo>
                <a:lnTo>
                  <a:pt x="120862" y="408781"/>
                </a:lnTo>
                <a:lnTo>
                  <a:pt x="130014" y="423955"/>
                </a:lnTo>
                <a:lnTo>
                  <a:pt x="141751" y="478854"/>
                </a:lnTo>
                <a:lnTo>
                  <a:pt x="153985" y="533868"/>
                </a:lnTo>
                <a:lnTo>
                  <a:pt x="162726" y="548947"/>
                </a:lnTo>
                <a:lnTo>
                  <a:pt x="161343" y="548624"/>
                </a:lnTo>
                <a:lnTo>
                  <a:pt x="162608" y="561960"/>
                </a:lnTo>
                <a:lnTo>
                  <a:pt x="168022" y="576262"/>
                </a:lnTo>
                <a:lnTo>
                  <a:pt x="169287" y="589598"/>
                </a:lnTo>
                <a:lnTo>
                  <a:pt x="1146490" y="817416"/>
                </a:lnTo>
                <a:lnTo>
                  <a:pt x="1127824" y="839146"/>
                </a:lnTo>
                <a:lnTo>
                  <a:pt x="1080353" y="828079"/>
                </a:lnTo>
                <a:lnTo>
                  <a:pt x="1070555" y="838835"/>
                </a:lnTo>
                <a:lnTo>
                  <a:pt x="1110917" y="848245"/>
                </a:lnTo>
                <a:lnTo>
                  <a:pt x="1100860" y="858941"/>
                </a:lnTo>
                <a:lnTo>
                  <a:pt x="1093946" y="857329"/>
                </a:lnTo>
                <a:lnTo>
                  <a:pt x="1084840" y="868247"/>
                </a:lnTo>
                <a:lnTo>
                  <a:pt x="1078617" y="866796"/>
                </a:lnTo>
                <a:lnTo>
                  <a:pt x="1060404" y="888631"/>
                </a:lnTo>
                <a:lnTo>
                  <a:pt x="1054419" y="887236"/>
                </a:lnTo>
                <a:lnTo>
                  <a:pt x="1045939" y="898299"/>
                </a:lnTo>
                <a:lnTo>
                  <a:pt x="1037719" y="909423"/>
                </a:lnTo>
                <a:lnTo>
                  <a:pt x="1032511" y="908209"/>
                </a:lnTo>
                <a:lnTo>
                  <a:pt x="983641" y="948978"/>
                </a:lnTo>
                <a:lnTo>
                  <a:pt x="1738679" y="1125003"/>
                </a:lnTo>
                <a:lnTo>
                  <a:pt x="1734413" y="1137049"/>
                </a:lnTo>
                <a:lnTo>
                  <a:pt x="1728881" y="1135759"/>
                </a:lnTo>
                <a:lnTo>
                  <a:pt x="1723232" y="1147483"/>
                </a:lnTo>
                <a:lnTo>
                  <a:pt x="1712169" y="1144904"/>
                </a:lnTo>
                <a:lnTo>
                  <a:pt x="1697531" y="1154532"/>
                </a:lnTo>
                <a:lnTo>
                  <a:pt x="1674369" y="1149132"/>
                </a:lnTo>
                <a:lnTo>
                  <a:pt x="1660077" y="1158840"/>
                </a:lnTo>
                <a:lnTo>
                  <a:pt x="1648668" y="1156181"/>
                </a:lnTo>
                <a:lnTo>
                  <a:pt x="1634376" y="1165889"/>
                </a:lnTo>
                <a:lnTo>
                  <a:pt x="1608438" y="1172883"/>
                </a:lnTo>
                <a:lnTo>
                  <a:pt x="1584994" y="1167417"/>
                </a:lnTo>
                <a:lnTo>
                  <a:pt x="1531692" y="1181072"/>
                </a:lnTo>
                <a:lnTo>
                  <a:pt x="1415532" y="1153991"/>
                </a:lnTo>
                <a:lnTo>
                  <a:pt x="1396054" y="1162491"/>
                </a:lnTo>
                <a:lnTo>
                  <a:pt x="1485939" y="1183446"/>
                </a:lnTo>
                <a:lnTo>
                  <a:pt x="1471431" y="1193104"/>
                </a:lnTo>
                <a:lnTo>
                  <a:pt x="1447664" y="1187563"/>
                </a:lnTo>
                <a:lnTo>
                  <a:pt x="1433156" y="1197221"/>
                </a:lnTo>
                <a:lnTo>
                  <a:pt x="1407249" y="1191182"/>
                </a:lnTo>
                <a:lnTo>
                  <a:pt x="1350186" y="1203960"/>
                </a:lnTo>
                <a:lnTo>
                  <a:pt x="1325057" y="1198101"/>
                </a:lnTo>
                <a:lnTo>
                  <a:pt x="1215459" y="1211672"/>
                </a:lnTo>
                <a:lnTo>
                  <a:pt x="1186668" y="1218000"/>
                </a:lnTo>
                <a:lnTo>
                  <a:pt x="1160891" y="1211991"/>
                </a:lnTo>
                <a:lnTo>
                  <a:pt x="1104477" y="1224920"/>
                </a:lnTo>
                <a:lnTo>
                  <a:pt x="1124204" y="1229519"/>
                </a:lnTo>
                <a:lnTo>
                  <a:pt x="1158410" y="1263575"/>
                </a:lnTo>
                <a:lnTo>
                  <a:pt x="1178916" y="1268355"/>
                </a:lnTo>
                <a:lnTo>
                  <a:pt x="1201939" y="1286763"/>
                </a:lnTo>
                <a:lnTo>
                  <a:pt x="1227716" y="1292773"/>
                </a:lnTo>
                <a:lnTo>
                  <a:pt x="1272596" y="1329317"/>
                </a:lnTo>
                <a:lnTo>
                  <a:pt x="1294388" y="1347438"/>
                </a:lnTo>
                <a:lnTo>
                  <a:pt x="1318804" y="1353130"/>
                </a:lnTo>
                <a:lnTo>
                  <a:pt x="1405280" y="1425453"/>
                </a:lnTo>
                <a:lnTo>
                  <a:pt x="1447395" y="1461352"/>
                </a:lnTo>
                <a:lnTo>
                  <a:pt x="1491528" y="1484682"/>
                </a:lnTo>
                <a:lnTo>
                  <a:pt x="1532778" y="1520380"/>
                </a:lnTo>
                <a:lnTo>
                  <a:pt x="1537986" y="1521594"/>
                </a:lnTo>
                <a:lnTo>
                  <a:pt x="1540439" y="1535206"/>
                </a:lnTo>
                <a:lnTo>
                  <a:pt x="1552021" y="1537906"/>
                </a:lnTo>
                <a:lnTo>
                  <a:pt x="1561583" y="1553176"/>
                </a:lnTo>
                <a:lnTo>
                  <a:pt x="1580813" y="1557659"/>
                </a:lnTo>
                <a:lnTo>
                  <a:pt x="1589252" y="1572667"/>
                </a:lnTo>
                <a:lnTo>
                  <a:pt x="1594654" y="1573927"/>
                </a:lnTo>
                <a:lnTo>
                  <a:pt x="1600067" y="1588229"/>
                </a:lnTo>
                <a:lnTo>
                  <a:pt x="1608516" y="1590199"/>
                </a:lnTo>
                <a:lnTo>
                  <a:pt x="1610148" y="1603620"/>
                </a:lnTo>
                <a:lnTo>
                  <a:pt x="1613368" y="1604371"/>
                </a:lnTo>
                <a:lnTo>
                  <a:pt x="1612278" y="1617157"/>
                </a:lnTo>
                <a:lnTo>
                  <a:pt x="1612083" y="1617112"/>
                </a:lnTo>
                <a:lnTo>
                  <a:pt x="1606801" y="1628921"/>
                </a:lnTo>
                <a:lnTo>
                  <a:pt x="1596949" y="1626624"/>
                </a:lnTo>
                <a:lnTo>
                  <a:pt x="1585768" y="1637058"/>
                </a:lnTo>
                <a:lnTo>
                  <a:pt x="1547869" y="1628222"/>
                </a:lnTo>
                <a:lnTo>
                  <a:pt x="1521218" y="1635050"/>
                </a:lnTo>
                <a:lnTo>
                  <a:pt x="1471284" y="1623408"/>
                </a:lnTo>
                <a:lnTo>
                  <a:pt x="1455544" y="1632779"/>
                </a:lnTo>
                <a:lnTo>
                  <a:pt x="1167456" y="1565616"/>
                </a:lnTo>
                <a:lnTo>
                  <a:pt x="1151025" y="1574826"/>
                </a:lnTo>
                <a:lnTo>
                  <a:pt x="963130" y="1531022"/>
                </a:lnTo>
                <a:lnTo>
                  <a:pt x="972692" y="1546292"/>
                </a:lnTo>
                <a:lnTo>
                  <a:pt x="1008411" y="1580700"/>
                </a:lnTo>
                <a:lnTo>
                  <a:pt x="1015877" y="1595481"/>
                </a:lnTo>
                <a:lnTo>
                  <a:pt x="1026097" y="1597864"/>
                </a:lnTo>
                <a:lnTo>
                  <a:pt x="1033175" y="1612554"/>
                </a:lnTo>
                <a:lnTo>
                  <a:pt x="1039863" y="1627154"/>
                </a:lnTo>
                <a:lnTo>
                  <a:pt x="1050926" y="1629733"/>
                </a:lnTo>
                <a:lnTo>
                  <a:pt x="1058435" y="1644525"/>
                </a:lnTo>
                <a:lnTo>
                  <a:pt x="1068958" y="1646978"/>
                </a:lnTo>
                <a:lnTo>
                  <a:pt x="1076857" y="1661860"/>
                </a:lnTo>
                <a:lnTo>
                  <a:pt x="1096337" y="1679442"/>
                </a:lnTo>
                <a:lnTo>
                  <a:pt x="1115319" y="1696908"/>
                </a:lnTo>
                <a:lnTo>
                  <a:pt x="1123628" y="1711886"/>
                </a:lnTo>
                <a:lnTo>
                  <a:pt x="1184596" y="1765221"/>
                </a:lnTo>
                <a:lnTo>
                  <a:pt x="1201862" y="1795327"/>
                </a:lnTo>
                <a:lnTo>
                  <a:pt x="1240865" y="1830501"/>
                </a:lnTo>
                <a:lnTo>
                  <a:pt x="1259913" y="1847983"/>
                </a:lnTo>
                <a:lnTo>
                  <a:pt x="800481" y="1740874"/>
                </a:lnTo>
                <a:lnTo>
                  <a:pt x="802196" y="1742129"/>
                </a:lnTo>
                <a:lnTo>
                  <a:pt x="822136" y="1798084"/>
                </a:lnTo>
                <a:lnTo>
                  <a:pt x="832142" y="1826498"/>
                </a:lnTo>
                <a:lnTo>
                  <a:pt x="845291" y="1842604"/>
                </a:lnTo>
                <a:lnTo>
                  <a:pt x="855557" y="1871079"/>
                </a:lnTo>
                <a:lnTo>
                  <a:pt x="865563" y="1899493"/>
                </a:lnTo>
                <a:lnTo>
                  <a:pt x="908990" y="2000901"/>
                </a:lnTo>
                <a:lnTo>
                  <a:pt x="922463" y="2017082"/>
                </a:lnTo>
                <a:lnTo>
                  <a:pt x="927563" y="2031312"/>
                </a:lnTo>
                <a:lnTo>
                  <a:pt x="513258" y="1934724"/>
                </a:lnTo>
                <a:lnTo>
                  <a:pt x="511757" y="1947414"/>
                </a:lnTo>
                <a:lnTo>
                  <a:pt x="517344" y="1961757"/>
                </a:lnTo>
                <a:lnTo>
                  <a:pt x="519020" y="1975189"/>
                </a:lnTo>
                <a:lnTo>
                  <a:pt x="521084" y="1988710"/>
                </a:lnTo>
                <a:lnTo>
                  <a:pt x="546534" y="2085928"/>
                </a:lnTo>
                <a:lnTo>
                  <a:pt x="552630" y="2113430"/>
                </a:lnTo>
                <a:lnTo>
                  <a:pt x="556001" y="2127256"/>
                </a:lnTo>
                <a:lnTo>
                  <a:pt x="297267" y="2066937"/>
                </a:lnTo>
                <a:lnTo>
                  <a:pt x="289642" y="2091240"/>
                </a:lnTo>
                <a:lnTo>
                  <a:pt x="280677" y="2115231"/>
                </a:lnTo>
                <a:lnTo>
                  <a:pt x="271215" y="2139107"/>
                </a:lnTo>
                <a:lnTo>
                  <a:pt x="266884" y="2151137"/>
                </a:lnTo>
                <a:lnTo>
                  <a:pt x="262812" y="2163229"/>
                </a:lnTo>
                <a:lnTo>
                  <a:pt x="255987" y="2187719"/>
                </a:lnTo>
                <a:lnTo>
                  <a:pt x="238921" y="2235902"/>
                </a:lnTo>
                <a:lnTo>
                  <a:pt x="234763" y="2247973"/>
                </a:lnTo>
                <a:lnTo>
                  <a:pt x="230216" y="2259954"/>
                </a:lnTo>
                <a:lnTo>
                  <a:pt x="225409" y="2271874"/>
                </a:lnTo>
                <a:lnTo>
                  <a:pt x="220473" y="2283764"/>
                </a:lnTo>
                <a:lnTo>
                  <a:pt x="215731" y="2295699"/>
                </a:lnTo>
                <a:lnTo>
                  <a:pt x="206767" y="2319690"/>
                </a:lnTo>
                <a:lnTo>
                  <a:pt x="202025" y="2331625"/>
                </a:lnTo>
                <a:lnTo>
                  <a:pt x="192347" y="2355450"/>
                </a:lnTo>
                <a:lnTo>
                  <a:pt x="180175" y="2391734"/>
                </a:lnTo>
                <a:lnTo>
                  <a:pt x="171145" y="2415710"/>
                </a:lnTo>
                <a:lnTo>
                  <a:pt x="162245" y="2439716"/>
                </a:lnTo>
                <a:lnTo>
                  <a:pt x="153151" y="2463677"/>
                </a:lnTo>
                <a:lnTo>
                  <a:pt x="137327" y="2499110"/>
                </a:lnTo>
                <a:lnTo>
                  <a:pt x="128232" y="2523071"/>
                </a:lnTo>
                <a:lnTo>
                  <a:pt x="123491" y="2535006"/>
                </a:lnTo>
                <a:lnTo>
                  <a:pt x="114526" y="2558997"/>
                </a:lnTo>
                <a:lnTo>
                  <a:pt x="105042" y="2582867"/>
                </a:lnTo>
                <a:lnTo>
                  <a:pt x="103443" y="2582494"/>
                </a:lnTo>
                <a:lnTo>
                  <a:pt x="98961" y="2594490"/>
                </a:lnTo>
                <a:lnTo>
                  <a:pt x="94219" y="2606425"/>
                </a:lnTo>
                <a:lnTo>
                  <a:pt x="91336" y="2618793"/>
                </a:lnTo>
                <a:lnTo>
                  <a:pt x="89953" y="2618471"/>
                </a:lnTo>
                <a:lnTo>
                  <a:pt x="85687" y="2630517"/>
                </a:lnTo>
                <a:lnTo>
                  <a:pt x="84304" y="2630195"/>
                </a:lnTo>
                <a:lnTo>
                  <a:pt x="81420" y="2642563"/>
                </a:lnTo>
                <a:lnTo>
                  <a:pt x="80038" y="2642240"/>
                </a:lnTo>
                <a:lnTo>
                  <a:pt x="77154" y="2654609"/>
                </a:lnTo>
                <a:lnTo>
                  <a:pt x="75771" y="2654286"/>
                </a:lnTo>
                <a:lnTo>
                  <a:pt x="65856" y="2678056"/>
                </a:lnTo>
                <a:lnTo>
                  <a:pt x="56783" y="2702022"/>
                </a:lnTo>
                <a:lnTo>
                  <a:pt x="47580" y="2725958"/>
                </a:lnTo>
                <a:lnTo>
                  <a:pt x="38637" y="2749954"/>
                </a:lnTo>
                <a:lnTo>
                  <a:pt x="30342" y="2774101"/>
                </a:lnTo>
                <a:lnTo>
                  <a:pt x="26076" y="2786147"/>
                </a:lnTo>
                <a:lnTo>
                  <a:pt x="23613" y="2785573"/>
                </a:lnTo>
                <a:lnTo>
                  <a:pt x="15933" y="2796823"/>
                </a:lnTo>
                <a:close/>
              </a:path>
              <a:path w="1739264" h="2859405">
                <a:moveTo>
                  <a:pt x="1153188" y="818978"/>
                </a:moveTo>
                <a:lnTo>
                  <a:pt x="739023" y="722422"/>
                </a:lnTo>
                <a:lnTo>
                  <a:pt x="752494" y="712522"/>
                </a:lnTo>
                <a:lnTo>
                  <a:pt x="766225" y="702683"/>
                </a:lnTo>
                <a:lnTo>
                  <a:pt x="777071" y="705212"/>
                </a:lnTo>
                <a:lnTo>
                  <a:pt x="790542" y="695311"/>
                </a:lnTo>
                <a:lnTo>
                  <a:pt x="801151" y="697785"/>
                </a:lnTo>
                <a:lnTo>
                  <a:pt x="815033" y="687981"/>
                </a:lnTo>
                <a:lnTo>
                  <a:pt x="829174" y="678237"/>
                </a:lnTo>
                <a:lnTo>
                  <a:pt x="840561" y="680891"/>
                </a:lnTo>
                <a:lnTo>
                  <a:pt x="854637" y="671132"/>
                </a:lnTo>
                <a:lnTo>
                  <a:pt x="879386" y="663862"/>
                </a:lnTo>
                <a:lnTo>
                  <a:pt x="893462" y="654103"/>
                </a:lnTo>
                <a:lnTo>
                  <a:pt x="969981" y="632820"/>
                </a:lnTo>
                <a:lnTo>
                  <a:pt x="996265" y="625907"/>
                </a:lnTo>
                <a:lnTo>
                  <a:pt x="1049740" y="612293"/>
                </a:lnTo>
                <a:lnTo>
                  <a:pt x="1079361" y="593118"/>
                </a:lnTo>
                <a:lnTo>
                  <a:pt x="1106099" y="586310"/>
                </a:lnTo>
                <a:lnTo>
                  <a:pt x="1176394" y="563577"/>
                </a:lnTo>
                <a:lnTo>
                  <a:pt x="1199221" y="555858"/>
                </a:lnTo>
                <a:lnTo>
                  <a:pt x="1212476" y="545908"/>
                </a:lnTo>
                <a:lnTo>
                  <a:pt x="1236102" y="538375"/>
                </a:lnTo>
                <a:lnTo>
                  <a:pt x="1249357" y="528425"/>
                </a:lnTo>
                <a:lnTo>
                  <a:pt x="1259966" y="530898"/>
                </a:lnTo>
                <a:lnTo>
                  <a:pt x="1273848" y="521094"/>
                </a:lnTo>
                <a:lnTo>
                  <a:pt x="1287989" y="511350"/>
                </a:lnTo>
                <a:lnTo>
                  <a:pt x="1299376" y="514005"/>
                </a:lnTo>
                <a:lnTo>
                  <a:pt x="1313214" y="504190"/>
                </a:lnTo>
                <a:lnTo>
                  <a:pt x="1476953" y="542363"/>
                </a:lnTo>
                <a:lnTo>
                  <a:pt x="1467220" y="553135"/>
                </a:lnTo>
                <a:lnTo>
                  <a:pt x="1457227" y="563846"/>
                </a:lnTo>
                <a:lnTo>
                  <a:pt x="1447106" y="574526"/>
                </a:lnTo>
                <a:lnTo>
                  <a:pt x="1436724" y="585147"/>
                </a:lnTo>
                <a:lnTo>
                  <a:pt x="1425954" y="595677"/>
                </a:lnTo>
                <a:lnTo>
                  <a:pt x="1414925" y="606146"/>
                </a:lnTo>
                <a:lnTo>
                  <a:pt x="1406649" y="604216"/>
                </a:lnTo>
                <a:lnTo>
                  <a:pt x="1395685" y="614701"/>
                </a:lnTo>
                <a:lnTo>
                  <a:pt x="1374274" y="635790"/>
                </a:lnTo>
                <a:lnTo>
                  <a:pt x="1352345" y="656759"/>
                </a:lnTo>
                <a:lnTo>
                  <a:pt x="1333818" y="665480"/>
                </a:lnTo>
                <a:lnTo>
                  <a:pt x="1322854" y="675965"/>
                </a:lnTo>
                <a:lnTo>
                  <a:pt x="1278131" y="717701"/>
                </a:lnTo>
                <a:lnTo>
                  <a:pt x="1270267" y="715867"/>
                </a:lnTo>
                <a:lnTo>
                  <a:pt x="1249807" y="737179"/>
                </a:lnTo>
                <a:lnTo>
                  <a:pt x="1239058" y="747713"/>
                </a:lnTo>
                <a:lnTo>
                  <a:pt x="1223491" y="757125"/>
                </a:lnTo>
                <a:lnTo>
                  <a:pt x="1204652" y="778814"/>
                </a:lnTo>
                <a:lnTo>
                  <a:pt x="1172092" y="797304"/>
                </a:lnTo>
                <a:lnTo>
                  <a:pt x="1162770" y="808171"/>
                </a:lnTo>
                <a:lnTo>
                  <a:pt x="1153188" y="818978"/>
                </a:lnTo>
                <a:close/>
              </a:path>
              <a:path w="1739264" h="2859405">
                <a:moveTo>
                  <a:pt x="1110917" y="848245"/>
                </a:moveTo>
                <a:lnTo>
                  <a:pt x="1070555" y="838835"/>
                </a:lnTo>
                <a:lnTo>
                  <a:pt x="1080353" y="828079"/>
                </a:lnTo>
                <a:lnTo>
                  <a:pt x="1120974" y="837549"/>
                </a:lnTo>
                <a:lnTo>
                  <a:pt x="1110917" y="848245"/>
                </a:lnTo>
                <a:close/>
              </a:path>
              <a:path w="1739264" h="2859405">
                <a:moveTo>
                  <a:pt x="1729895" y="1109914"/>
                </a:moveTo>
                <a:lnTo>
                  <a:pt x="1507860" y="1058151"/>
                </a:lnTo>
                <a:lnTo>
                  <a:pt x="1538725" y="1052306"/>
                </a:lnTo>
                <a:lnTo>
                  <a:pt x="1726469" y="1096075"/>
                </a:lnTo>
                <a:lnTo>
                  <a:pt x="1729895" y="1109914"/>
                </a:lnTo>
                <a:close/>
              </a:path>
              <a:path w="1739264" h="2859405">
                <a:moveTo>
                  <a:pt x="1737037" y="1124620"/>
                </a:moveTo>
                <a:lnTo>
                  <a:pt x="1280954" y="1018292"/>
                </a:lnTo>
                <a:lnTo>
                  <a:pt x="1333620" y="1017530"/>
                </a:lnTo>
                <a:lnTo>
                  <a:pt x="1735685" y="1111264"/>
                </a:lnTo>
                <a:lnTo>
                  <a:pt x="1737037" y="1124620"/>
                </a:lnTo>
                <a:close/>
              </a:path>
              <a:path w="1739264" h="2859405">
                <a:moveTo>
                  <a:pt x="1485939" y="1183446"/>
                </a:moveTo>
                <a:lnTo>
                  <a:pt x="1396054" y="1162491"/>
                </a:lnTo>
                <a:lnTo>
                  <a:pt x="1415532" y="1153991"/>
                </a:lnTo>
                <a:lnTo>
                  <a:pt x="1531692" y="1181072"/>
                </a:lnTo>
                <a:lnTo>
                  <a:pt x="1485939" y="1183446"/>
                </a:lnTo>
                <a:close/>
              </a:path>
              <a:path w="1739264" h="2859405">
                <a:moveTo>
                  <a:pt x="802196" y="1742129"/>
                </a:moveTo>
                <a:lnTo>
                  <a:pt x="800481" y="1740874"/>
                </a:lnTo>
                <a:lnTo>
                  <a:pt x="801864" y="1741196"/>
                </a:lnTo>
                <a:lnTo>
                  <a:pt x="802196" y="1742129"/>
                </a:lnTo>
                <a:close/>
              </a:path>
              <a:path w="1739264" h="2859405">
                <a:moveTo>
                  <a:pt x="1376307" y="1966402"/>
                </a:moveTo>
                <a:lnTo>
                  <a:pt x="1075666" y="1896312"/>
                </a:lnTo>
                <a:lnTo>
                  <a:pt x="1061134" y="1879884"/>
                </a:lnTo>
                <a:lnTo>
                  <a:pt x="1034341" y="1873638"/>
                </a:lnTo>
                <a:lnTo>
                  <a:pt x="1024152" y="1858222"/>
                </a:lnTo>
                <a:lnTo>
                  <a:pt x="985886" y="1849301"/>
                </a:lnTo>
                <a:lnTo>
                  <a:pt x="975849" y="1833920"/>
                </a:lnTo>
                <a:lnTo>
                  <a:pt x="950504" y="1828011"/>
                </a:lnTo>
                <a:lnTo>
                  <a:pt x="940315" y="1812595"/>
                </a:lnTo>
                <a:lnTo>
                  <a:pt x="900471" y="1803306"/>
                </a:lnTo>
                <a:lnTo>
                  <a:pt x="890822" y="1788016"/>
                </a:lnTo>
                <a:lnTo>
                  <a:pt x="865240" y="1782052"/>
                </a:lnTo>
                <a:lnTo>
                  <a:pt x="857752" y="1767266"/>
                </a:lnTo>
                <a:lnTo>
                  <a:pt x="826638" y="1760012"/>
                </a:lnTo>
                <a:lnTo>
                  <a:pt x="802196" y="1742129"/>
                </a:lnTo>
                <a:lnTo>
                  <a:pt x="801864" y="1741196"/>
                </a:lnTo>
                <a:lnTo>
                  <a:pt x="1259913" y="1847983"/>
                </a:lnTo>
                <a:lnTo>
                  <a:pt x="1278831" y="1865434"/>
                </a:lnTo>
                <a:lnTo>
                  <a:pt x="1298181" y="1882985"/>
                </a:lnTo>
                <a:lnTo>
                  <a:pt x="1358566" y="1936185"/>
                </a:lnTo>
                <a:lnTo>
                  <a:pt x="1367307" y="1951263"/>
                </a:lnTo>
                <a:lnTo>
                  <a:pt x="1376307" y="1966402"/>
                </a:lnTo>
                <a:close/>
              </a:path>
              <a:path w="1739264" h="2859405">
                <a:moveTo>
                  <a:pt x="1396932" y="1984251"/>
                </a:moveTo>
                <a:lnTo>
                  <a:pt x="1124510" y="1920740"/>
                </a:lnTo>
                <a:lnTo>
                  <a:pt x="1109978" y="1904312"/>
                </a:lnTo>
                <a:lnTo>
                  <a:pt x="1388191" y="1969172"/>
                </a:lnTo>
                <a:lnTo>
                  <a:pt x="1396932" y="1984251"/>
                </a:lnTo>
                <a:close/>
              </a:path>
              <a:path w="1739264" h="2859405">
                <a:moveTo>
                  <a:pt x="1404420" y="1999037"/>
                </a:moveTo>
                <a:lnTo>
                  <a:pt x="1174521" y="1945440"/>
                </a:lnTo>
                <a:lnTo>
                  <a:pt x="1160118" y="1929042"/>
                </a:lnTo>
                <a:lnTo>
                  <a:pt x="1402118" y="1985460"/>
                </a:lnTo>
                <a:lnTo>
                  <a:pt x="1404420" y="1999037"/>
                </a:lnTo>
                <a:close/>
              </a:path>
              <a:path w="1739264" h="2859405">
                <a:moveTo>
                  <a:pt x="1420088" y="2028771"/>
                </a:moveTo>
                <a:lnTo>
                  <a:pt x="1264992" y="1992613"/>
                </a:lnTo>
                <a:lnTo>
                  <a:pt x="1235140" y="1972613"/>
                </a:lnTo>
                <a:lnTo>
                  <a:pt x="1219173" y="1968890"/>
                </a:lnTo>
                <a:lnTo>
                  <a:pt x="1206348" y="1952860"/>
                </a:lnTo>
                <a:lnTo>
                  <a:pt x="1414792" y="2001455"/>
                </a:lnTo>
                <a:lnTo>
                  <a:pt x="1420205" y="2015758"/>
                </a:lnTo>
                <a:lnTo>
                  <a:pt x="1420088" y="2028771"/>
                </a:lnTo>
                <a:close/>
              </a:path>
              <a:path w="1739264" h="2859405">
                <a:moveTo>
                  <a:pt x="1421353" y="2042106"/>
                </a:moveTo>
                <a:lnTo>
                  <a:pt x="1310724" y="2016315"/>
                </a:lnTo>
                <a:lnTo>
                  <a:pt x="1297229" y="2000128"/>
                </a:lnTo>
                <a:lnTo>
                  <a:pt x="1423199" y="2029496"/>
                </a:lnTo>
                <a:lnTo>
                  <a:pt x="1421353" y="2042106"/>
                </a:lnTo>
                <a:close/>
              </a:path>
              <a:path w="1739264" h="2859405">
                <a:moveTo>
                  <a:pt x="1414321" y="2053507"/>
                </a:moveTo>
                <a:lnTo>
                  <a:pt x="1345178" y="2037388"/>
                </a:lnTo>
                <a:lnTo>
                  <a:pt x="1335616" y="2022118"/>
                </a:lnTo>
                <a:lnTo>
                  <a:pt x="1420315" y="2041864"/>
                </a:lnTo>
                <a:lnTo>
                  <a:pt x="1414321" y="2053507"/>
                </a:lnTo>
                <a:close/>
              </a:path>
              <a:path w="1739264" h="2859405">
                <a:moveTo>
                  <a:pt x="1059185" y="2348890"/>
                </a:moveTo>
                <a:lnTo>
                  <a:pt x="905127" y="2312974"/>
                </a:lnTo>
                <a:lnTo>
                  <a:pt x="897336" y="2298117"/>
                </a:lnTo>
                <a:lnTo>
                  <a:pt x="886922" y="2295689"/>
                </a:lnTo>
                <a:lnTo>
                  <a:pt x="879196" y="2280847"/>
                </a:lnTo>
                <a:lnTo>
                  <a:pt x="868198" y="2278283"/>
                </a:lnTo>
                <a:lnTo>
                  <a:pt x="859824" y="2263290"/>
                </a:lnTo>
                <a:lnTo>
                  <a:pt x="848437" y="2260636"/>
                </a:lnTo>
                <a:lnTo>
                  <a:pt x="788636" y="2207573"/>
                </a:lnTo>
                <a:lnTo>
                  <a:pt x="771586" y="2177516"/>
                </a:lnTo>
                <a:lnTo>
                  <a:pt x="755013" y="2173653"/>
                </a:lnTo>
                <a:lnTo>
                  <a:pt x="741454" y="2157451"/>
                </a:lnTo>
                <a:lnTo>
                  <a:pt x="715242" y="2125259"/>
                </a:lnTo>
                <a:lnTo>
                  <a:pt x="696108" y="2107758"/>
                </a:lnTo>
                <a:lnTo>
                  <a:pt x="636891" y="2054830"/>
                </a:lnTo>
                <a:lnTo>
                  <a:pt x="599907" y="2007087"/>
                </a:lnTo>
                <a:lnTo>
                  <a:pt x="588477" y="2004422"/>
                </a:lnTo>
                <a:lnTo>
                  <a:pt x="579800" y="1989359"/>
                </a:lnTo>
                <a:lnTo>
                  <a:pt x="567981" y="1986603"/>
                </a:lnTo>
                <a:lnTo>
                  <a:pt x="558657" y="1971389"/>
                </a:lnTo>
                <a:lnTo>
                  <a:pt x="543445" y="1967842"/>
                </a:lnTo>
                <a:lnTo>
                  <a:pt x="537211" y="1953348"/>
                </a:lnTo>
                <a:lnTo>
                  <a:pt x="519493" y="1949218"/>
                </a:lnTo>
                <a:lnTo>
                  <a:pt x="513258" y="1934724"/>
                </a:lnTo>
                <a:lnTo>
                  <a:pt x="927563" y="2031312"/>
                </a:lnTo>
                <a:lnTo>
                  <a:pt x="932664" y="2045542"/>
                </a:lnTo>
                <a:lnTo>
                  <a:pt x="942605" y="2073940"/>
                </a:lnTo>
                <a:lnTo>
                  <a:pt x="955301" y="2089941"/>
                </a:lnTo>
                <a:lnTo>
                  <a:pt x="965285" y="2118350"/>
                </a:lnTo>
                <a:lnTo>
                  <a:pt x="975399" y="2146789"/>
                </a:lnTo>
                <a:lnTo>
                  <a:pt x="985254" y="2175167"/>
                </a:lnTo>
                <a:lnTo>
                  <a:pt x="997345" y="2191027"/>
                </a:lnTo>
                <a:lnTo>
                  <a:pt x="1006551" y="2219254"/>
                </a:lnTo>
                <a:lnTo>
                  <a:pt x="1016406" y="2247633"/>
                </a:lnTo>
                <a:lnTo>
                  <a:pt x="1029404" y="2263704"/>
                </a:lnTo>
                <a:lnTo>
                  <a:pt x="1039389" y="2292112"/>
                </a:lnTo>
                <a:lnTo>
                  <a:pt x="1042728" y="2305932"/>
                </a:lnTo>
                <a:lnTo>
                  <a:pt x="1052290" y="2321201"/>
                </a:lnTo>
                <a:lnTo>
                  <a:pt x="1055630" y="2335020"/>
                </a:lnTo>
                <a:lnTo>
                  <a:pt x="1059185" y="2348890"/>
                </a:lnTo>
                <a:close/>
              </a:path>
              <a:path w="1739264" h="2859405">
                <a:moveTo>
                  <a:pt x="750369" y="2837639"/>
                </a:moveTo>
                <a:lnTo>
                  <a:pt x="697021" y="2825202"/>
                </a:lnTo>
                <a:lnTo>
                  <a:pt x="691197" y="2810803"/>
                </a:lnTo>
                <a:lnTo>
                  <a:pt x="685632" y="2796465"/>
                </a:lnTo>
                <a:lnTo>
                  <a:pt x="680197" y="2782158"/>
                </a:lnTo>
                <a:lnTo>
                  <a:pt x="665686" y="2765734"/>
                </a:lnTo>
                <a:lnTo>
                  <a:pt x="654449" y="2737033"/>
                </a:lnTo>
                <a:lnTo>
                  <a:pt x="640587" y="2720761"/>
                </a:lnTo>
                <a:lnTo>
                  <a:pt x="629738" y="2692151"/>
                </a:lnTo>
                <a:lnTo>
                  <a:pt x="602953" y="2646784"/>
                </a:lnTo>
                <a:lnTo>
                  <a:pt x="590289" y="2617751"/>
                </a:lnTo>
                <a:lnTo>
                  <a:pt x="578014" y="2588808"/>
                </a:lnTo>
                <a:lnTo>
                  <a:pt x="568895" y="2586682"/>
                </a:lnTo>
                <a:lnTo>
                  <a:pt x="556945" y="2557815"/>
                </a:lnTo>
                <a:lnTo>
                  <a:pt x="550710" y="2543321"/>
                </a:lnTo>
                <a:lnTo>
                  <a:pt x="523406" y="2497834"/>
                </a:lnTo>
                <a:lnTo>
                  <a:pt x="491553" y="2438245"/>
                </a:lnTo>
                <a:lnTo>
                  <a:pt x="475950" y="2408527"/>
                </a:lnTo>
                <a:lnTo>
                  <a:pt x="460737" y="2378899"/>
                </a:lnTo>
                <a:lnTo>
                  <a:pt x="441374" y="2348304"/>
                </a:lnTo>
                <a:lnTo>
                  <a:pt x="429920" y="2319552"/>
                </a:lnTo>
                <a:lnTo>
                  <a:pt x="415324" y="2303109"/>
                </a:lnTo>
                <a:lnTo>
                  <a:pt x="403481" y="2274267"/>
                </a:lnTo>
                <a:lnTo>
                  <a:pt x="388711" y="2257783"/>
                </a:lnTo>
                <a:lnTo>
                  <a:pt x="376696" y="2228900"/>
                </a:lnTo>
                <a:lnTo>
                  <a:pt x="364421" y="2199958"/>
                </a:lnTo>
                <a:lnTo>
                  <a:pt x="351757" y="2170924"/>
                </a:lnTo>
                <a:lnTo>
                  <a:pt x="336781" y="2141352"/>
                </a:lnTo>
                <a:lnTo>
                  <a:pt x="330537" y="2139896"/>
                </a:lnTo>
                <a:lnTo>
                  <a:pt x="327046" y="2126042"/>
                </a:lnTo>
                <a:lnTo>
                  <a:pt x="320412" y="2124495"/>
                </a:lnTo>
                <a:lnTo>
                  <a:pt x="312113" y="2096479"/>
                </a:lnTo>
                <a:lnTo>
                  <a:pt x="301427" y="2080947"/>
                </a:lnTo>
                <a:lnTo>
                  <a:pt x="297267" y="2066937"/>
                </a:lnTo>
                <a:lnTo>
                  <a:pt x="556001" y="2127256"/>
                </a:lnTo>
                <a:lnTo>
                  <a:pt x="559373" y="2141083"/>
                </a:lnTo>
                <a:lnTo>
                  <a:pt x="566376" y="2168797"/>
                </a:lnTo>
                <a:lnTo>
                  <a:pt x="576133" y="2184112"/>
                </a:lnTo>
                <a:lnTo>
                  <a:pt x="582595" y="2211700"/>
                </a:lnTo>
                <a:lnTo>
                  <a:pt x="595002" y="2266754"/>
                </a:lnTo>
                <a:lnTo>
                  <a:pt x="601465" y="2294342"/>
                </a:lnTo>
                <a:lnTo>
                  <a:pt x="604588" y="2308111"/>
                </a:lnTo>
                <a:lnTo>
                  <a:pt x="610316" y="2335527"/>
                </a:lnTo>
                <a:lnTo>
                  <a:pt x="616563" y="2363065"/>
                </a:lnTo>
                <a:lnTo>
                  <a:pt x="622291" y="2390481"/>
                </a:lnTo>
                <a:lnTo>
                  <a:pt x="632093" y="2431888"/>
                </a:lnTo>
                <a:lnTo>
                  <a:pt x="652129" y="2514803"/>
                </a:lnTo>
                <a:lnTo>
                  <a:pt x="661951" y="2530133"/>
                </a:lnTo>
                <a:lnTo>
                  <a:pt x="669407" y="2557953"/>
                </a:lnTo>
                <a:lnTo>
                  <a:pt x="677382" y="2585893"/>
                </a:lnTo>
                <a:lnTo>
                  <a:pt x="685876" y="2613954"/>
                </a:lnTo>
                <a:lnTo>
                  <a:pt x="703382" y="2670198"/>
                </a:lnTo>
                <a:lnTo>
                  <a:pt x="707543" y="2684208"/>
                </a:lnTo>
                <a:lnTo>
                  <a:pt x="715345" y="2712108"/>
                </a:lnTo>
                <a:lnTo>
                  <a:pt x="719506" y="2726119"/>
                </a:lnTo>
                <a:lnTo>
                  <a:pt x="723860" y="2740175"/>
                </a:lnTo>
                <a:lnTo>
                  <a:pt x="730969" y="2741832"/>
                </a:lnTo>
                <a:lnTo>
                  <a:pt x="734935" y="2755797"/>
                </a:lnTo>
                <a:lnTo>
                  <a:pt x="744845" y="2797229"/>
                </a:lnTo>
                <a:lnTo>
                  <a:pt x="749104" y="2824303"/>
                </a:lnTo>
                <a:lnTo>
                  <a:pt x="751870" y="2824948"/>
                </a:lnTo>
                <a:lnTo>
                  <a:pt x="750369" y="2837639"/>
                </a:lnTo>
                <a:close/>
              </a:path>
              <a:path w="1739264" h="2859405">
                <a:moveTo>
                  <a:pt x="1076615" y="2392075"/>
                </a:moveTo>
                <a:lnTo>
                  <a:pt x="955809" y="2363911"/>
                </a:lnTo>
                <a:lnTo>
                  <a:pt x="947068" y="2348833"/>
                </a:lnTo>
                <a:lnTo>
                  <a:pt x="937808" y="2333633"/>
                </a:lnTo>
                <a:lnTo>
                  <a:pt x="916319" y="2315583"/>
                </a:lnTo>
                <a:lnTo>
                  <a:pt x="1065884" y="2350451"/>
                </a:lnTo>
                <a:lnTo>
                  <a:pt x="1069698" y="2364381"/>
                </a:lnTo>
                <a:lnTo>
                  <a:pt x="1073254" y="2378251"/>
                </a:lnTo>
                <a:lnTo>
                  <a:pt x="1076615" y="2392075"/>
                </a:lnTo>
                <a:close/>
              </a:path>
              <a:path w="1739264" h="2859405">
                <a:moveTo>
                  <a:pt x="1037064" y="2395895"/>
                </a:moveTo>
                <a:lnTo>
                  <a:pt x="974166" y="2381231"/>
                </a:lnTo>
                <a:lnTo>
                  <a:pt x="966656" y="2366440"/>
                </a:lnTo>
                <a:lnTo>
                  <a:pt x="1031650" y="2381592"/>
                </a:lnTo>
                <a:lnTo>
                  <a:pt x="1037064" y="2395895"/>
                </a:lnTo>
                <a:close/>
              </a:path>
              <a:path w="1739264" h="2859405">
                <a:moveTo>
                  <a:pt x="1090877" y="2421481"/>
                </a:moveTo>
                <a:lnTo>
                  <a:pt x="992587" y="2398566"/>
                </a:lnTo>
                <a:lnTo>
                  <a:pt x="984688" y="2383684"/>
                </a:lnTo>
                <a:lnTo>
                  <a:pt x="1037064" y="2395895"/>
                </a:lnTo>
                <a:lnTo>
                  <a:pt x="1031650" y="2381592"/>
                </a:lnTo>
                <a:lnTo>
                  <a:pt x="1082989" y="2393561"/>
                </a:lnTo>
                <a:lnTo>
                  <a:pt x="1086739" y="2407476"/>
                </a:lnTo>
                <a:lnTo>
                  <a:pt x="1090877" y="2421481"/>
                </a:lnTo>
                <a:close/>
              </a:path>
              <a:path w="1739264" h="2859405">
                <a:moveTo>
                  <a:pt x="1112650" y="2465679"/>
                </a:moveTo>
                <a:lnTo>
                  <a:pt x="1042124" y="2449237"/>
                </a:lnTo>
                <a:lnTo>
                  <a:pt x="1033383" y="2434158"/>
                </a:lnTo>
                <a:lnTo>
                  <a:pt x="1012499" y="2416249"/>
                </a:lnTo>
                <a:lnTo>
                  <a:pt x="1003758" y="2401171"/>
                </a:lnTo>
                <a:lnTo>
                  <a:pt x="1097900" y="2423118"/>
                </a:lnTo>
                <a:lnTo>
                  <a:pt x="1101650" y="2437033"/>
                </a:lnTo>
                <a:lnTo>
                  <a:pt x="1105140" y="2450887"/>
                </a:lnTo>
                <a:lnTo>
                  <a:pt x="1112768" y="2452666"/>
                </a:lnTo>
                <a:lnTo>
                  <a:pt x="1112650" y="2465679"/>
                </a:lnTo>
                <a:close/>
              </a:path>
              <a:path w="1739264" h="2859405">
                <a:moveTo>
                  <a:pt x="1111149" y="2478369"/>
                </a:moveTo>
                <a:lnTo>
                  <a:pt x="1062231" y="2466965"/>
                </a:lnTo>
                <a:lnTo>
                  <a:pt x="1053554" y="2451902"/>
                </a:lnTo>
                <a:lnTo>
                  <a:pt x="1114033" y="2466001"/>
                </a:lnTo>
                <a:lnTo>
                  <a:pt x="1111149" y="2478369"/>
                </a:lnTo>
                <a:close/>
              </a:path>
              <a:path w="1739264" h="2859405">
                <a:moveTo>
                  <a:pt x="1097203" y="2488159"/>
                </a:moveTo>
                <a:lnTo>
                  <a:pt x="1083374" y="2484935"/>
                </a:lnTo>
                <a:lnTo>
                  <a:pt x="1074050" y="2469720"/>
                </a:lnTo>
                <a:lnTo>
                  <a:pt x="1107001" y="2477402"/>
                </a:lnTo>
                <a:lnTo>
                  <a:pt x="1097203" y="2488159"/>
                </a:lnTo>
                <a:close/>
              </a:path>
              <a:path w="1739264" h="2859405">
                <a:moveTo>
                  <a:pt x="744720" y="2849362"/>
                </a:moveTo>
                <a:lnTo>
                  <a:pt x="706000" y="2840335"/>
                </a:lnTo>
                <a:lnTo>
                  <a:pt x="706118" y="2827322"/>
                </a:lnTo>
                <a:lnTo>
                  <a:pt x="748986" y="2837316"/>
                </a:lnTo>
                <a:lnTo>
                  <a:pt x="744720" y="2849362"/>
                </a:lnTo>
                <a:close/>
              </a:path>
              <a:path w="1739264" h="2859405">
                <a:moveTo>
                  <a:pt x="729391" y="2858829"/>
                </a:moveTo>
                <a:lnTo>
                  <a:pt x="721094" y="2856895"/>
                </a:lnTo>
                <a:lnTo>
                  <a:pt x="715680" y="2842592"/>
                </a:lnTo>
                <a:lnTo>
                  <a:pt x="736423" y="2847428"/>
                </a:lnTo>
                <a:lnTo>
                  <a:pt x="729391" y="2858829"/>
                </a:lnTo>
                <a:close/>
              </a:path>
            </a:pathLst>
          </a:custGeom>
          <a:solidFill>
            <a:srgbClr val="A5C8B8">
              <a:alpha val="39999"/>
            </a:srgbClr>
          </a:solidFill>
        </p:spPr>
        <p:txBody>
          <a:bodyPr wrap="square" lIns="0" tIns="0" rIns="0" bIns="0" rtlCol="0"/>
          <a:lstStyle/>
          <a:p>
            <a:endParaRPr sz="1154"/>
          </a:p>
        </p:txBody>
      </p:sp>
      <p:sp>
        <p:nvSpPr>
          <p:cNvPr id="17" name="bg object 17"/>
          <p:cNvSpPr/>
          <p:nvPr/>
        </p:nvSpPr>
        <p:spPr>
          <a:xfrm>
            <a:off x="9976028" y="3326484"/>
            <a:ext cx="2229394" cy="1849421"/>
          </a:xfrm>
          <a:custGeom>
            <a:avLst/>
            <a:gdLst/>
            <a:ahLst/>
            <a:cxnLst/>
            <a:rect l="l" t="t" r="r" b="b"/>
            <a:pathLst>
              <a:path w="1381759" h="2885440">
                <a:moveTo>
                  <a:pt x="1159970" y="81598"/>
                </a:moveTo>
                <a:lnTo>
                  <a:pt x="1098346" y="67231"/>
                </a:lnTo>
                <a:lnTo>
                  <a:pt x="1099847" y="54541"/>
                </a:lnTo>
                <a:lnTo>
                  <a:pt x="1098529" y="54233"/>
                </a:lnTo>
                <a:lnTo>
                  <a:pt x="1101520" y="41890"/>
                </a:lnTo>
                <a:lnTo>
                  <a:pt x="1102925" y="42218"/>
                </a:lnTo>
                <a:lnTo>
                  <a:pt x="1108379" y="30449"/>
                </a:lnTo>
                <a:lnTo>
                  <a:pt x="1142951" y="38508"/>
                </a:lnTo>
                <a:lnTo>
                  <a:pt x="1149142" y="52992"/>
                </a:lnTo>
                <a:lnTo>
                  <a:pt x="1154815" y="67356"/>
                </a:lnTo>
                <a:lnTo>
                  <a:pt x="1159970" y="81598"/>
                </a:lnTo>
                <a:close/>
              </a:path>
              <a:path w="1381759" h="2885440">
                <a:moveTo>
                  <a:pt x="1380784" y="759024"/>
                </a:moveTo>
                <a:lnTo>
                  <a:pt x="1113436" y="696696"/>
                </a:lnTo>
                <a:lnTo>
                  <a:pt x="1112992" y="683552"/>
                </a:lnTo>
                <a:lnTo>
                  <a:pt x="1111586" y="657143"/>
                </a:lnTo>
                <a:lnTo>
                  <a:pt x="1111142" y="643999"/>
                </a:lnTo>
                <a:lnTo>
                  <a:pt x="1110114" y="630719"/>
                </a:lnTo>
                <a:lnTo>
                  <a:pt x="1109476" y="617530"/>
                </a:lnTo>
                <a:lnTo>
                  <a:pt x="1109097" y="604401"/>
                </a:lnTo>
                <a:lnTo>
                  <a:pt x="1108847" y="591302"/>
                </a:lnTo>
                <a:lnTo>
                  <a:pt x="1108187" y="578107"/>
                </a:lnTo>
                <a:lnTo>
                  <a:pt x="1105830" y="551477"/>
                </a:lnTo>
                <a:lnTo>
                  <a:pt x="1105170" y="538282"/>
                </a:lnTo>
                <a:lnTo>
                  <a:pt x="1104152" y="511964"/>
                </a:lnTo>
                <a:lnTo>
                  <a:pt x="1101029" y="498195"/>
                </a:lnTo>
                <a:lnTo>
                  <a:pt x="1101307" y="472179"/>
                </a:lnTo>
                <a:lnTo>
                  <a:pt x="1101845" y="446223"/>
                </a:lnTo>
                <a:lnTo>
                  <a:pt x="1101195" y="419991"/>
                </a:lnTo>
                <a:lnTo>
                  <a:pt x="1100415" y="393728"/>
                </a:lnTo>
                <a:lnTo>
                  <a:pt x="1099894" y="367525"/>
                </a:lnTo>
                <a:lnTo>
                  <a:pt x="1100022" y="341474"/>
                </a:lnTo>
                <a:lnTo>
                  <a:pt x="1100344" y="315468"/>
                </a:lnTo>
                <a:lnTo>
                  <a:pt x="1100147" y="289341"/>
                </a:lnTo>
                <a:lnTo>
                  <a:pt x="1099432" y="263093"/>
                </a:lnTo>
                <a:lnTo>
                  <a:pt x="1101082" y="224356"/>
                </a:lnTo>
                <a:lnTo>
                  <a:pt x="1100875" y="211267"/>
                </a:lnTo>
                <a:lnTo>
                  <a:pt x="1100799" y="198209"/>
                </a:lnTo>
                <a:lnTo>
                  <a:pt x="1100981" y="185211"/>
                </a:lnTo>
                <a:lnTo>
                  <a:pt x="1101553" y="172303"/>
                </a:lnTo>
                <a:lnTo>
                  <a:pt x="1101908" y="159346"/>
                </a:lnTo>
                <a:lnTo>
                  <a:pt x="1101615" y="146237"/>
                </a:lnTo>
                <a:lnTo>
                  <a:pt x="1101063" y="133068"/>
                </a:lnTo>
                <a:lnTo>
                  <a:pt x="1100641" y="119928"/>
                </a:lnTo>
                <a:lnTo>
                  <a:pt x="1099729" y="67554"/>
                </a:lnTo>
                <a:lnTo>
                  <a:pt x="1167489" y="83351"/>
                </a:lnTo>
                <a:lnTo>
                  <a:pt x="1172881" y="97648"/>
                </a:lnTo>
                <a:lnTo>
                  <a:pt x="1178143" y="111916"/>
                </a:lnTo>
                <a:lnTo>
                  <a:pt x="1183146" y="126123"/>
                </a:lnTo>
                <a:lnTo>
                  <a:pt x="1187761" y="140239"/>
                </a:lnTo>
                <a:lnTo>
                  <a:pt x="1200802" y="156320"/>
                </a:lnTo>
                <a:lnTo>
                  <a:pt x="1210052" y="184557"/>
                </a:lnTo>
                <a:lnTo>
                  <a:pt x="1219042" y="212735"/>
                </a:lnTo>
                <a:lnTo>
                  <a:pt x="1228422" y="241002"/>
                </a:lnTo>
                <a:lnTo>
                  <a:pt x="1240858" y="256942"/>
                </a:lnTo>
                <a:lnTo>
                  <a:pt x="1250022" y="285160"/>
                </a:lnTo>
                <a:lnTo>
                  <a:pt x="1276648" y="369611"/>
                </a:lnTo>
                <a:lnTo>
                  <a:pt x="1288609" y="385440"/>
                </a:lnTo>
                <a:lnTo>
                  <a:pt x="1297426" y="413576"/>
                </a:lnTo>
                <a:lnTo>
                  <a:pt x="1305596" y="441562"/>
                </a:lnTo>
                <a:lnTo>
                  <a:pt x="1312253" y="469195"/>
                </a:lnTo>
                <a:lnTo>
                  <a:pt x="1318781" y="496798"/>
                </a:lnTo>
                <a:lnTo>
                  <a:pt x="1327932" y="511972"/>
                </a:lnTo>
                <a:lnTo>
                  <a:pt x="1339669" y="566871"/>
                </a:lnTo>
                <a:lnTo>
                  <a:pt x="1354787" y="609517"/>
                </a:lnTo>
                <a:lnTo>
                  <a:pt x="1360644" y="636964"/>
                </a:lnTo>
                <a:lnTo>
                  <a:pt x="1363410" y="637609"/>
                </a:lnTo>
                <a:lnTo>
                  <a:pt x="1365940" y="664280"/>
                </a:lnTo>
                <a:lnTo>
                  <a:pt x="1380746" y="667731"/>
                </a:lnTo>
                <a:lnTo>
                  <a:pt x="1380784" y="759024"/>
                </a:lnTo>
                <a:close/>
              </a:path>
              <a:path w="1381759" h="2885440">
                <a:moveTo>
                  <a:pt x="639914" y="38599"/>
                </a:moveTo>
                <a:lnTo>
                  <a:pt x="574920" y="23447"/>
                </a:lnTo>
                <a:lnTo>
                  <a:pt x="577804" y="11078"/>
                </a:lnTo>
                <a:lnTo>
                  <a:pt x="580569" y="11723"/>
                </a:lnTo>
                <a:lnTo>
                  <a:pt x="586219" y="0"/>
                </a:lnTo>
                <a:lnTo>
                  <a:pt x="613876" y="6447"/>
                </a:lnTo>
                <a:lnTo>
                  <a:pt x="628969" y="23007"/>
                </a:lnTo>
                <a:lnTo>
                  <a:pt x="639914" y="38599"/>
                </a:lnTo>
                <a:close/>
              </a:path>
              <a:path w="1381759" h="2885440">
                <a:moveTo>
                  <a:pt x="1380832" y="876400"/>
                </a:moveTo>
                <a:lnTo>
                  <a:pt x="841337" y="750626"/>
                </a:lnTo>
                <a:lnTo>
                  <a:pt x="829244" y="708685"/>
                </a:lnTo>
                <a:lnTo>
                  <a:pt x="822200" y="707043"/>
                </a:lnTo>
                <a:lnTo>
                  <a:pt x="814398" y="679143"/>
                </a:lnTo>
                <a:lnTo>
                  <a:pt x="810238" y="665132"/>
                </a:lnTo>
                <a:lnTo>
                  <a:pt x="797108" y="622950"/>
                </a:lnTo>
                <a:lnTo>
                  <a:pt x="772342" y="565014"/>
                </a:lnTo>
                <a:lnTo>
                  <a:pt x="768182" y="551003"/>
                </a:lnTo>
                <a:lnTo>
                  <a:pt x="764281" y="537053"/>
                </a:lnTo>
                <a:lnTo>
                  <a:pt x="756219" y="509093"/>
                </a:lnTo>
                <a:lnTo>
                  <a:pt x="745015" y="493440"/>
                </a:lnTo>
                <a:lnTo>
                  <a:pt x="729410" y="437640"/>
                </a:lnTo>
                <a:lnTo>
                  <a:pt x="721089" y="409619"/>
                </a:lnTo>
                <a:lnTo>
                  <a:pt x="712120" y="381447"/>
                </a:lnTo>
                <a:lnTo>
                  <a:pt x="690780" y="337350"/>
                </a:lnTo>
                <a:lnTo>
                  <a:pt x="681811" y="309178"/>
                </a:lnTo>
                <a:lnTo>
                  <a:pt x="673252" y="281101"/>
                </a:lnTo>
                <a:lnTo>
                  <a:pt x="661940" y="265423"/>
                </a:lnTo>
                <a:lnTo>
                  <a:pt x="653251" y="237317"/>
                </a:lnTo>
                <a:lnTo>
                  <a:pt x="643915" y="209059"/>
                </a:lnTo>
                <a:lnTo>
                  <a:pt x="634146" y="180700"/>
                </a:lnTo>
                <a:lnTo>
                  <a:pt x="621624" y="164740"/>
                </a:lnTo>
                <a:lnTo>
                  <a:pt x="612244" y="136473"/>
                </a:lnTo>
                <a:lnTo>
                  <a:pt x="603254" y="108295"/>
                </a:lnTo>
                <a:lnTo>
                  <a:pt x="590124" y="66113"/>
                </a:lnTo>
                <a:lnTo>
                  <a:pt x="582864" y="64420"/>
                </a:lnTo>
                <a:lnTo>
                  <a:pt x="580216" y="50762"/>
                </a:lnTo>
                <a:lnTo>
                  <a:pt x="578833" y="50440"/>
                </a:lnTo>
                <a:lnTo>
                  <a:pt x="577568" y="37104"/>
                </a:lnTo>
                <a:lnTo>
                  <a:pt x="574802" y="36460"/>
                </a:lnTo>
                <a:lnTo>
                  <a:pt x="576303" y="23769"/>
                </a:lnTo>
                <a:lnTo>
                  <a:pt x="645446" y="39888"/>
                </a:lnTo>
                <a:lnTo>
                  <a:pt x="678281" y="86665"/>
                </a:lnTo>
                <a:lnTo>
                  <a:pt x="696961" y="104061"/>
                </a:lnTo>
                <a:lnTo>
                  <a:pt x="635295" y="89684"/>
                </a:lnTo>
                <a:lnTo>
                  <a:pt x="643474" y="104632"/>
                </a:lnTo>
                <a:lnTo>
                  <a:pt x="715383" y="121396"/>
                </a:lnTo>
                <a:lnTo>
                  <a:pt x="730920" y="151099"/>
                </a:lnTo>
                <a:lnTo>
                  <a:pt x="749601" y="168495"/>
                </a:lnTo>
                <a:lnTo>
                  <a:pt x="767438" y="185694"/>
                </a:lnTo>
                <a:lnTo>
                  <a:pt x="782263" y="215231"/>
                </a:lnTo>
                <a:lnTo>
                  <a:pt x="799712" y="232340"/>
                </a:lnTo>
                <a:lnTo>
                  <a:pt x="816772" y="249358"/>
                </a:lnTo>
                <a:lnTo>
                  <a:pt x="830927" y="278739"/>
                </a:lnTo>
                <a:lnTo>
                  <a:pt x="848224" y="295812"/>
                </a:lnTo>
                <a:lnTo>
                  <a:pt x="862638" y="325253"/>
                </a:lnTo>
                <a:lnTo>
                  <a:pt x="879677" y="342266"/>
                </a:lnTo>
                <a:lnTo>
                  <a:pt x="886149" y="356816"/>
                </a:lnTo>
                <a:lnTo>
                  <a:pt x="892751" y="371395"/>
                </a:lnTo>
                <a:lnTo>
                  <a:pt x="902496" y="373667"/>
                </a:lnTo>
                <a:lnTo>
                  <a:pt x="942581" y="435175"/>
                </a:lnTo>
                <a:lnTo>
                  <a:pt x="1004103" y="527761"/>
                </a:lnTo>
                <a:lnTo>
                  <a:pt x="1033426" y="560678"/>
                </a:lnTo>
                <a:lnTo>
                  <a:pt x="1047764" y="577061"/>
                </a:lnTo>
                <a:lnTo>
                  <a:pt x="1058829" y="605722"/>
                </a:lnTo>
                <a:lnTo>
                  <a:pt x="1072755" y="622009"/>
                </a:lnTo>
                <a:lnTo>
                  <a:pt x="1086942" y="638357"/>
                </a:lnTo>
                <a:lnTo>
                  <a:pt x="1098244" y="667073"/>
                </a:lnTo>
                <a:lnTo>
                  <a:pt x="1112171" y="683361"/>
                </a:lnTo>
                <a:lnTo>
                  <a:pt x="1113436" y="696696"/>
                </a:lnTo>
                <a:lnTo>
                  <a:pt x="1380784" y="759024"/>
                </a:lnTo>
                <a:lnTo>
                  <a:pt x="1380832" y="876400"/>
                </a:lnTo>
                <a:close/>
              </a:path>
              <a:path w="1381759" h="2885440">
                <a:moveTo>
                  <a:pt x="643474" y="104632"/>
                </a:moveTo>
                <a:lnTo>
                  <a:pt x="635295" y="89684"/>
                </a:lnTo>
                <a:lnTo>
                  <a:pt x="642209" y="91296"/>
                </a:lnTo>
                <a:lnTo>
                  <a:pt x="643474" y="104632"/>
                </a:lnTo>
                <a:close/>
              </a:path>
              <a:path w="1381759" h="2885440">
                <a:moveTo>
                  <a:pt x="715383" y="121396"/>
                </a:moveTo>
                <a:lnTo>
                  <a:pt x="643474" y="104632"/>
                </a:lnTo>
                <a:lnTo>
                  <a:pt x="642209" y="91296"/>
                </a:lnTo>
                <a:lnTo>
                  <a:pt x="696961" y="104061"/>
                </a:lnTo>
                <a:lnTo>
                  <a:pt x="715383" y="121396"/>
                </a:lnTo>
                <a:close/>
              </a:path>
              <a:path w="1381759" h="2885440">
                <a:moveTo>
                  <a:pt x="1380746" y="667731"/>
                </a:moveTo>
                <a:lnTo>
                  <a:pt x="1371126" y="665488"/>
                </a:lnTo>
                <a:lnTo>
                  <a:pt x="1375047" y="653362"/>
                </a:lnTo>
                <a:lnTo>
                  <a:pt x="1380004" y="641477"/>
                </a:lnTo>
                <a:lnTo>
                  <a:pt x="1380735" y="641648"/>
                </a:lnTo>
                <a:lnTo>
                  <a:pt x="1380746" y="667731"/>
                </a:lnTo>
                <a:close/>
              </a:path>
              <a:path w="1381759" h="2885440">
                <a:moveTo>
                  <a:pt x="332712" y="449481"/>
                </a:moveTo>
                <a:lnTo>
                  <a:pt x="283059" y="437905"/>
                </a:lnTo>
                <a:lnTo>
                  <a:pt x="291344" y="426796"/>
                </a:lnTo>
                <a:lnTo>
                  <a:pt x="323150" y="434211"/>
                </a:lnTo>
                <a:lnTo>
                  <a:pt x="332712" y="449481"/>
                </a:lnTo>
                <a:close/>
              </a:path>
              <a:path w="1381759" h="2885440">
                <a:moveTo>
                  <a:pt x="396088" y="490337"/>
                </a:moveTo>
                <a:lnTo>
                  <a:pt x="275607" y="462249"/>
                </a:lnTo>
                <a:lnTo>
                  <a:pt x="275897" y="449276"/>
                </a:lnTo>
                <a:lnTo>
                  <a:pt x="275076" y="449084"/>
                </a:lnTo>
                <a:lnTo>
                  <a:pt x="279472" y="437069"/>
                </a:lnTo>
                <a:lnTo>
                  <a:pt x="357603" y="455284"/>
                </a:lnTo>
                <a:lnTo>
                  <a:pt x="367166" y="470553"/>
                </a:lnTo>
                <a:lnTo>
                  <a:pt x="396088" y="490337"/>
                </a:lnTo>
                <a:close/>
              </a:path>
              <a:path w="1381759" h="2885440">
                <a:moveTo>
                  <a:pt x="438839" y="513344"/>
                </a:moveTo>
                <a:lnTo>
                  <a:pt x="281020" y="476551"/>
                </a:lnTo>
                <a:lnTo>
                  <a:pt x="279237" y="463095"/>
                </a:lnTo>
                <a:lnTo>
                  <a:pt x="430313" y="498316"/>
                </a:lnTo>
                <a:lnTo>
                  <a:pt x="438839" y="513344"/>
                </a:lnTo>
                <a:close/>
              </a:path>
              <a:path w="1381759" h="2885440">
                <a:moveTo>
                  <a:pt x="535403" y="561937"/>
                </a:moveTo>
                <a:lnTo>
                  <a:pt x="304639" y="508139"/>
                </a:lnTo>
                <a:lnTo>
                  <a:pt x="295487" y="492965"/>
                </a:lnTo>
                <a:lnTo>
                  <a:pt x="286725" y="477881"/>
                </a:lnTo>
                <a:lnTo>
                  <a:pt x="476565" y="522139"/>
                </a:lnTo>
                <a:lnTo>
                  <a:pt x="487121" y="537641"/>
                </a:lnTo>
                <a:lnTo>
                  <a:pt x="512833" y="543635"/>
                </a:lnTo>
                <a:lnTo>
                  <a:pt x="535403" y="561937"/>
                </a:lnTo>
                <a:close/>
              </a:path>
              <a:path w="1381759" h="2885440">
                <a:moveTo>
                  <a:pt x="583685" y="586234"/>
                </a:moveTo>
                <a:lnTo>
                  <a:pt x="326474" y="526270"/>
                </a:lnTo>
                <a:lnTo>
                  <a:pt x="316933" y="511005"/>
                </a:lnTo>
                <a:lnTo>
                  <a:pt x="560856" y="567871"/>
                </a:lnTo>
                <a:lnTo>
                  <a:pt x="583685" y="586234"/>
                </a:lnTo>
                <a:close/>
              </a:path>
              <a:path w="1381759" h="2885440">
                <a:moveTo>
                  <a:pt x="654148" y="628743"/>
                </a:moveTo>
                <a:lnTo>
                  <a:pt x="353766" y="558714"/>
                </a:lnTo>
                <a:lnTo>
                  <a:pt x="337667" y="528879"/>
                </a:lnTo>
                <a:lnTo>
                  <a:pt x="608576" y="592037"/>
                </a:lnTo>
                <a:lnTo>
                  <a:pt x="618139" y="607307"/>
                </a:lnTo>
                <a:lnTo>
                  <a:pt x="643484" y="613216"/>
                </a:lnTo>
                <a:lnTo>
                  <a:pt x="654148" y="628743"/>
                </a:lnTo>
                <a:close/>
              </a:path>
              <a:path w="1381759" h="2885440">
                <a:moveTo>
                  <a:pt x="678749" y="647518"/>
                </a:moveTo>
                <a:lnTo>
                  <a:pt x="371193" y="575817"/>
                </a:lnTo>
                <a:lnTo>
                  <a:pt x="364958" y="561323"/>
                </a:lnTo>
                <a:lnTo>
                  <a:pt x="667955" y="631961"/>
                </a:lnTo>
                <a:lnTo>
                  <a:pt x="678749" y="647518"/>
                </a:lnTo>
                <a:close/>
              </a:path>
              <a:path w="1381759" h="2885440">
                <a:moveTo>
                  <a:pt x="713397" y="668637"/>
                </a:moveTo>
                <a:lnTo>
                  <a:pt x="386028" y="592316"/>
                </a:lnTo>
                <a:lnTo>
                  <a:pt x="380052" y="577882"/>
                </a:lnTo>
                <a:lnTo>
                  <a:pt x="704159" y="653442"/>
                </a:lnTo>
                <a:lnTo>
                  <a:pt x="713397" y="668637"/>
                </a:lnTo>
                <a:close/>
              </a:path>
              <a:path w="1381759" h="2885440">
                <a:moveTo>
                  <a:pt x="653421" y="1632697"/>
                </a:moveTo>
                <a:lnTo>
                  <a:pt x="261857" y="1541410"/>
                </a:lnTo>
                <a:lnTo>
                  <a:pt x="289620" y="1521801"/>
                </a:lnTo>
                <a:lnTo>
                  <a:pt x="364777" y="1500201"/>
                </a:lnTo>
                <a:lnTo>
                  <a:pt x="378032" y="1490251"/>
                </a:lnTo>
                <a:lnTo>
                  <a:pt x="388403" y="1492669"/>
                </a:lnTo>
                <a:lnTo>
                  <a:pt x="401658" y="1482718"/>
                </a:lnTo>
                <a:lnTo>
                  <a:pt x="412030" y="1485136"/>
                </a:lnTo>
                <a:lnTo>
                  <a:pt x="425522" y="1475241"/>
                </a:lnTo>
                <a:lnTo>
                  <a:pt x="439404" y="1465437"/>
                </a:lnTo>
                <a:lnTo>
                  <a:pt x="450661" y="1468061"/>
                </a:lnTo>
                <a:lnTo>
                  <a:pt x="490654" y="1451304"/>
                </a:lnTo>
                <a:lnTo>
                  <a:pt x="516505" y="1444290"/>
                </a:lnTo>
                <a:lnTo>
                  <a:pt x="569117" y="1430474"/>
                </a:lnTo>
                <a:lnTo>
                  <a:pt x="590431" y="1422403"/>
                </a:lnTo>
                <a:lnTo>
                  <a:pt x="611356" y="1414241"/>
                </a:lnTo>
                <a:lnTo>
                  <a:pt x="652559" y="1397765"/>
                </a:lnTo>
                <a:lnTo>
                  <a:pt x="664798" y="1387578"/>
                </a:lnTo>
                <a:lnTo>
                  <a:pt x="674284" y="1389790"/>
                </a:lnTo>
                <a:lnTo>
                  <a:pt x="686912" y="1379693"/>
                </a:lnTo>
                <a:lnTo>
                  <a:pt x="702577" y="1383345"/>
                </a:lnTo>
                <a:lnTo>
                  <a:pt x="710992" y="1372266"/>
                </a:lnTo>
                <a:lnTo>
                  <a:pt x="683335" y="1365819"/>
                </a:lnTo>
                <a:lnTo>
                  <a:pt x="626756" y="1339588"/>
                </a:lnTo>
                <a:lnTo>
                  <a:pt x="629521" y="1340232"/>
                </a:lnTo>
                <a:lnTo>
                  <a:pt x="557731" y="1310455"/>
                </a:lnTo>
                <a:lnTo>
                  <a:pt x="539516" y="1306208"/>
                </a:lnTo>
                <a:lnTo>
                  <a:pt x="524833" y="1289745"/>
                </a:lnTo>
                <a:lnTo>
                  <a:pt x="490089" y="1281645"/>
                </a:lnTo>
                <a:lnTo>
                  <a:pt x="451486" y="1259605"/>
                </a:lnTo>
                <a:lnTo>
                  <a:pt x="419681" y="1252190"/>
                </a:lnTo>
                <a:lnTo>
                  <a:pt x="382462" y="1230472"/>
                </a:lnTo>
                <a:lnTo>
                  <a:pt x="330604" y="1218383"/>
                </a:lnTo>
                <a:lnTo>
                  <a:pt x="307559" y="1199969"/>
                </a:lnTo>
                <a:lnTo>
                  <a:pt x="255702" y="1187880"/>
                </a:lnTo>
                <a:lnTo>
                  <a:pt x="206729" y="1163422"/>
                </a:lnTo>
                <a:lnTo>
                  <a:pt x="127387" y="1144925"/>
                </a:lnTo>
                <a:lnTo>
                  <a:pt x="102981" y="1126194"/>
                </a:lnTo>
                <a:lnTo>
                  <a:pt x="35956" y="1110568"/>
                </a:lnTo>
                <a:lnTo>
                  <a:pt x="26156" y="1095243"/>
                </a:lnTo>
                <a:lnTo>
                  <a:pt x="2647" y="1089763"/>
                </a:lnTo>
                <a:lnTo>
                  <a:pt x="2765" y="1076749"/>
                </a:lnTo>
                <a:lnTo>
                  <a:pt x="0" y="1076105"/>
                </a:lnTo>
                <a:lnTo>
                  <a:pt x="2883" y="1063736"/>
                </a:lnTo>
                <a:lnTo>
                  <a:pt x="4266" y="1064059"/>
                </a:lnTo>
                <a:lnTo>
                  <a:pt x="9915" y="1052335"/>
                </a:lnTo>
                <a:lnTo>
                  <a:pt x="27892" y="1056526"/>
                </a:lnTo>
                <a:lnTo>
                  <a:pt x="43221" y="1047059"/>
                </a:lnTo>
                <a:lnTo>
                  <a:pt x="222992" y="1088970"/>
                </a:lnTo>
                <a:lnTo>
                  <a:pt x="236938" y="1079181"/>
                </a:lnTo>
                <a:lnTo>
                  <a:pt x="105805" y="1048609"/>
                </a:lnTo>
                <a:lnTo>
                  <a:pt x="129194" y="1041021"/>
                </a:lnTo>
                <a:lnTo>
                  <a:pt x="149721" y="1045807"/>
                </a:lnTo>
                <a:lnTo>
                  <a:pt x="193139" y="1042889"/>
                </a:lnTo>
                <a:lnTo>
                  <a:pt x="210900" y="1047029"/>
                </a:lnTo>
                <a:lnTo>
                  <a:pt x="239928" y="1040756"/>
                </a:lnTo>
                <a:lnTo>
                  <a:pt x="292736" y="1053067"/>
                </a:lnTo>
                <a:lnTo>
                  <a:pt x="321764" y="1046794"/>
                </a:lnTo>
                <a:lnTo>
                  <a:pt x="347692" y="1052839"/>
                </a:lnTo>
                <a:lnTo>
                  <a:pt x="402433" y="1052560"/>
                </a:lnTo>
                <a:lnTo>
                  <a:pt x="431245" y="1046237"/>
                </a:lnTo>
                <a:lnTo>
                  <a:pt x="494974" y="1048054"/>
                </a:lnTo>
                <a:lnTo>
                  <a:pt x="536460" y="1057725"/>
                </a:lnTo>
                <a:lnTo>
                  <a:pt x="552005" y="1048309"/>
                </a:lnTo>
                <a:lnTo>
                  <a:pt x="590509" y="1057285"/>
                </a:lnTo>
                <a:lnTo>
                  <a:pt x="606054" y="1047869"/>
                </a:lnTo>
                <a:lnTo>
                  <a:pt x="670314" y="1062850"/>
                </a:lnTo>
                <a:lnTo>
                  <a:pt x="686529" y="1053590"/>
                </a:lnTo>
                <a:lnTo>
                  <a:pt x="726264" y="1062853"/>
                </a:lnTo>
                <a:lnTo>
                  <a:pt x="742155" y="1053517"/>
                </a:lnTo>
                <a:lnTo>
                  <a:pt x="749890" y="1055321"/>
                </a:lnTo>
                <a:lnTo>
                  <a:pt x="742381" y="1040529"/>
                </a:lnTo>
                <a:lnTo>
                  <a:pt x="734741" y="1025708"/>
                </a:lnTo>
                <a:lnTo>
                  <a:pt x="723959" y="1023194"/>
                </a:lnTo>
                <a:lnTo>
                  <a:pt x="715672" y="1008222"/>
                </a:lnTo>
                <a:lnTo>
                  <a:pt x="707817" y="993350"/>
                </a:lnTo>
                <a:lnTo>
                  <a:pt x="697986" y="991058"/>
                </a:lnTo>
                <a:lnTo>
                  <a:pt x="691297" y="976458"/>
                </a:lnTo>
                <a:lnTo>
                  <a:pt x="684220" y="961767"/>
                </a:lnTo>
                <a:lnTo>
                  <a:pt x="673848" y="959349"/>
                </a:lnTo>
                <a:lnTo>
                  <a:pt x="658872" y="929777"/>
                </a:lnTo>
                <a:lnTo>
                  <a:pt x="648501" y="927359"/>
                </a:lnTo>
                <a:lnTo>
                  <a:pt x="633525" y="897787"/>
                </a:lnTo>
                <a:lnTo>
                  <a:pt x="597806" y="863378"/>
                </a:lnTo>
                <a:lnTo>
                  <a:pt x="582830" y="833806"/>
                </a:lnTo>
                <a:lnTo>
                  <a:pt x="564733" y="816546"/>
                </a:lnTo>
                <a:lnTo>
                  <a:pt x="546247" y="799196"/>
                </a:lnTo>
                <a:lnTo>
                  <a:pt x="530386" y="769417"/>
                </a:lnTo>
                <a:lnTo>
                  <a:pt x="511511" y="751976"/>
                </a:lnTo>
                <a:lnTo>
                  <a:pt x="505276" y="737482"/>
                </a:lnTo>
                <a:lnTo>
                  <a:pt x="499301" y="723048"/>
                </a:lnTo>
                <a:lnTo>
                  <a:pt x="490442" y="720983"/>
                </a:lnTo>
                <a:lnTo>
                  <a:pt x="484207" y="706489"/>
                </a:lnTo>
                <a:lnTo>
                  <a:pt x="438796" y="656780"/>
                </a:lnTo>
                <a:lnTo>
                  <a:pt x="426716" y="627883"/>
                </a:lnTo>
                <a:lnTo>
                  <a:pt x="395146" y="594442"/>
                </a:lnTo>
                <a:lnTo>
                  <a:pt x="725648" y="671493"/>
                </a:lnTo>
                <a:lnTo>
                  <a:pt x="735232" y="686768"/>
                </a:lnTo>
                <a:lnTo>
                  <a:pt x="760685" y="692702"/>
                </a:lnTo>
                <a:lnTo>
                  <a:pt x="771047" y="708158"/>
                </a:lnTo>
                <a:lnTo>
                  <a:pt x="786604" y="711785"/>
                </a:lnTo>
                <a:lnTo>
                  <a:pt x="799278" y="727780"/>
                </a:lnTo>
                <a:lnTo>
                  <a:pt x="830392" y="735034"/>
                </a:lnTo>
                <a:lnTo>
                  <a:pt x="841337" y="750626"/>
                </a:lnTo>
                <a:lnTo>
                  <a:pt x="1380832" y="876400"/>
                </a:lnTo>
                <a:lnTo>
                  <a:pt x="1381198" y="1763244"/>
                </a:lnTo>
                <a:lnTo>
                  <a:pt x="798758" y="1627458"/>
                </a:lnTo>
                <a:lnTo>
                  <a:pt x="770983" y="1634023"/>
                </a:lnTo>
                <a:lnTo>
                  <a:pt x="744017" y="1627736"/>
                </a:lnTo>
                <a:lnTo>
                  <a:pt x="726614" y="1636720"/>
                </a:lnTo>
                <a:lnTo>
                  <a:pt x="682147" y="1626353"/>
                </a:lnTo>
                <a:lnTo>
                  <a:pt x="653421" y="1632697"/>
                </a:lnTo>
                <a:close/>
              </a:path>
              <a:path w="1381759" h="2885440">
                <a:moveTo>
                  <a:pt x="222992" y="1088970"/>
                </a:moveTo>
                <a:lnTo>
                  <a:pt x="62949" y="1051659"/>
                </a:lnTo>
                <a:lnTo>
                  <a:pt x="85689" y="1043920"/>
                </a:lnTo>
                <a:lnTo>
                  <a:pt x="236938" y="1079181"/>
                </a:lnTo>
                <a:lnTo>
                  <a:pt x="222992" y="1088970"/>
                </a:lnTo>
                <a:close/>
              </a:path>
              <a:path w="1381759" h="2885440">
                <a:moveTo>
                  <a:pt x="240051" y="2266598"/>
                </a:moveTo>
                <a:lnTo>
                  <a:pt x="206863" y="2258860"/>
                </a:lnTo>
                <a:lnTo>
                  <a:pt x="212629" y="2234124"/>
                </a:lnTo>
                <a:lnTo>
                  <a:pt x="214012" y="2234446"/>
                </a:lnTo>
                <a:lnTo>
                  <a:pt x="221044" y="2223045"/>
                </a:lnTo>
                <a:lnTo>
                  <a:pt x="229373" y="2211946"/>
                </a:lnTo>
                <a:lnTo>
                  <a:pt x="238220" y="2200968"/>
                </a:lnTo>
                <a:lnTo>
                  <a:pt x="244702" y="2202479"/>
                </a:lnTo>
                <a:lnTo>
                  <a:pt x="254586" y="2191743"/>
                </a:lnTo>
                <a:lnTo>
                  <a:pt x="263714" y="2180830"/>
                </a:lnTo>
                <a:lnTo>
                  <a:pt x="272972" y="2169948"/>
                </a:lnTo>
                <a:lnTo>
                  <a:pt x="282489" y="2159126"/>
                </a:lnTo>
                <a:lnTo>
                  <a:pt x="292394" y="2148395"/>
                </a:lnTo>
                <a:lnTo>
                  <a:pt x="311882" y="2126857"/>
                </a:lnTo>
                <a:lnTo>
                  <a:pt x="328875" y="2117778"/>
                </a:lnTo>
                <a:lnTo>
                  <a:pt x="349010" y="2096391"/>
                </a:lnTo>
                <a:lnTo>
                  <a:pt x="389584" y="2053688"/>
                </a:lnTo>
                <a:lnTo>
                  <a:pt x="407139" y="2044740"/>
                </a:lnTo>
                <a:lnTo>
                  <a:pt x="427836" y="2023484"/>
                </a:lnTo>
                <a:lnTo>
                  <a:pt x="448923" y="2002319"/>
                </a:lnTo>
                <a:lnTo>
                  <a:pt x="466910" y="1993472"/>
                </a:lnTo>
                <a:lnTo>
                  <a:pt x="487132" y="1972105"/>
                </a:lnTo>
                <a:lnTo>
                  <a:pt x="507094" y="1950678"/>
                </a:lnTo>
                <a:lnTo>
                  <a:pt x="527187" y="1929281"/>
                </a:lnTo>
                <a:lnTo>
                  <a:pt x="537546" y="1918656"/>
                </a:lnTo>
                <a:lnTo>
                  <a:pt x="545282" y="1920459"/>
                </a:lnTo>
                <a:lnTo>
                  <a:pt x="555901" y="1909894"/>
                </a:lnTo>
                <a:lnTo>
                  <a:pt x="566260" y="1899269"/>
                </a:lnTo>
                <a:lnTo>
                  <a:pt x="606834" y="1856566"/>
                </a:lnTo>
                <a:lnTo>
                  <a:pt x="620888" y="1846802"/>
                </a:lnTo>
                <a:lnTo>
                  <a:pt x="637437" y="1824579"/>
                </a:lnTo>
                <a:lnTo>
                  <a:pt x="650843" y="1814663"/>
                </a:lnTo>
                <a:lnTo>
                  <a:pt x="664120" y="1804718"/>
                </a:lnTo>
                <a:lnTo>
                  <a:pt x="680258" y="1782399"/>
                </a:lnTo>
                <a:lnTo>
                  <a:pt x="709651" y="1750130"/>
                </a:lnTo>
                <a:lnTo>
                  <a:pt x="722906" y="1740180"/>
                </a:lnTo>
                <a:lnTo>
                  <a:pt x="731797" y="1729212"/>
                </a:lnTo>
                <a:lnTo>
                  <a:pt x="740427" y="1718183"/>
                </a:lnTo>
                <a:lnTo>
                  <a:pt x="746175" y="1719523"/>
                </a:lnTo>
                <a:lnTo>
                  <a:pt x="755065" y="1708555"/>
                </a:lnTo>
                <a:lnTo>
                  <a:pt x="791490" y="1664885"/>
                </a:lnTo>
                <a:lnTo>
                  <a:pt x="821921" y="1632858"/>
                </a:lnTo>
                <a:lnTo>
                  <a:pt x="1381198" y="1763244"/>
                </a:lnTo>
                <a:lnTo>
                  <a:pt x="1381306" y="2024080"/>
                </a:lnTo>
                <a:lnTo>
                  <a:pt x="927774" y="1918347"/>
                </a:lnTo>
                <a:lnTo>
                  <a:pt x="915319" y="1928484"/>
                </a:lnTo>
                <a:lnTo>
                  <a:pt x="902474" y="1938530"/>
                </a:lnTo>
                <a:lnTo>
                  <a:pt x="892254" y="1936147"/>
                </a:lnTo>
                <a:lnTo>
                  <a:pt x="879021" y="1946103"/>
                </a:lnTo>
                <a:lnTo>
                  <a:pt x="869449" y="1943871"/>
                </a:lnTo>
                <a:lnTo>
                  <a:pt x="856605" y="1953917"/>
                </a:lnTo>
                <a:lnTo>
                  <a:pt x="843501" y="1963903"/>
                </a:lnTo>
                <a:lnTo>
                  <a:pt x="833151" y="1961490"/>
                </a:lnTo>
                <a:lnTo>
                  <a:pt x="819896" y="1971440"/>
                </a:lnTo>
                <a:lnTo>
                  <a:pt x="796270" y="1978973"/>
                </a:lnTo>
                <a:lnTo>
                  <a:pt x="774718" y="1986989"/>
                </a:lnTo>
                <a:lnTo>
                  <a:pt x="755240" y="1995489"/>
                </a:lnTo>
                <a:lnTo>
                  <a:pt x="733710" y="2003510"/>
                </a:lnTo>
                <a:lnTo>
                  <a:pt x="720606" y="2013495"/>
                </a:lnTo>
                <a:lnTo>
                  <a:pt x="710645" y="2011173"/>
                </a:lnTo>
                <a:lnTo>
                  <a:pt x="698190" y="2021310"/>
                </a:lnTo>
                <a:lnTo>
                  <a:pt x="685518" y="2031396"/>
                </a:lnTo>
                <a:lnTo>
                  <a:pt x="675082" y="2028963"/>
                </a:lnTo>
                <a:lnTo>
                  <a:pt x="648054" y="2048743"/>
                </a:lnTo>
                <a:lnTo>
                  <a:pt x="602184" y="2064131"/>
                </a:lnTo>
                <a:lnTo>
                  <a:pt x="576236" y="2084162"/>
                </a:lnTo>
                <a:lnTo>
                  <a:pt x="553431" y="2091886"/>
                </a:lnTo>
                <a:lnTo>
                  <a:pt x="535206" y="2100678"/>
                </a:lnTo>
                <a:lnTo>
                  <a:pt x="517241" y="2109530"/>
                </a:lnTo>
                <a:lnTo>
                  <a:pt x="496392" y="2130751"/>
                </a:lnTo>
                <a:lnTo>
                  <a:pt x="478168" y="2139543"/>
                </a:lnTo>
                <a:lnTo>
                  <a:pt x="386193" y="2196344"/>
                </a:lnTo>
                <a:lnTo>
                  <a:pt x="364166" y="2204249"/>
                </a:lnTo>
                <a:lnTo>
                  <a:pt x="338477" y="2224341"/>
                </a:lnTo>
                <a:lnTo>
                  <a:pt x="291570" y="2239487"/>
                </a:lnTo>
                <a:lnTo>
                  <a:pt x="265060" y="2259388"/>
                </a:lnTo>
                <a:lnTo>
                  <a:pt x="240051" y="2266598"/>
                </a:lnTo>
                <a:close/>
              </a:path>
              <a:path w="1381759" h="2885440">
                <a:moveTo>
                  <a:pt x="549385" y="1634523"/>
                </a:moveTo>
                <a:lnTo>
                  <a:pt x="213222" y="1556152"/>
                </a:lnTo>
                <a:lnTo>
                  <a:pt x="226693" y="1546252"/>
                </a:lnTo>
                <a:lnTo>
                  <a:pt x="251270" y="1538942"/>
                </a:lnTo>
                <a:lnTo>
                  <a:pt x="628076" y="1626788"/>
                </a:lnTo>
                <a:lnTo>
                  <a:pt x="612120" y="1636108"/>
                </a:lnTo>
                <a:lnTo>
                  <a:pt x="574135" y="1627253"/>
                </a:lnTo>
                <a:lnTo>
                  <a:pt x="549385" y="1634523"/>
                </a:lnTo>
                <a:close/>
              </a:path>
              <a:path w="1381759" h="2885440">
                <a:moveTo>
                  <a:pt x="394022" y="1637425"/>
                </a:moveTo>
                <a:lnTo>
                  <a:pt x="152714" y="1581168"/>
                </a:lnTo>
                <a:lnTo>
                  <a:pt x="165969" y="1571217"/>
                </a:lnTo>
                <a:lnTo>
                  <a:pt x="176340" y="1573635"/>
                </a:lnTo>
                <a:lnTo>
                  <a:pt x="202850" y="1553735"/>
                </a:lnTo>
                <a:lnTo>
                  <a:pt x="538192" y="1631914"/>
                </a:lnTo>
                <a:lnTo>
                  <a:pt x="491058" y="1633966"/>
                </a:lnTo>
                <a:lnTo>
                  <a:pt x="438391" y="1634728"/>
                </a:lnTo>
                <a:lnTo>
                  <a:pt x="394022" y="1637425"/>
                </a:lnTo>
                <a:close/>
              </a:path>
              <a:path w="1381759" h="2885440">
                <a:moveTo>
                  <a:pt x="339282" y="1637704"/>
                </a:moveTo>
                <a:lnTo>
                  <a:pt x="129088" y="1588700"/>
                </a:lnTo>
                <a:lnTo>
                  <a:pt x="142343" y="1578750"/>
                </a:lnTo>
                <a:lnTo>
                  <a:pt x="368094" y="1631380"/>
                </a:lnTo>
                <a:lnTo>
                  <a:pt x="339282" y="1637704"/>
                </a:lnTo>
                <a:close/>
              </a:path>
              <a:path w="1381759" h="2885440">
                <a:moveTo>
                  <a:pt x="284541" y="1637982"/>
                </a:moveTo>
                <a:lnTo>
                  <a:pt x="108919" y="1597039"/>
                </a:lnTo>
                <a:lnTo>
                  <a:pt x="118716" y="1586282"/>
                </a:lnTo>
                <a:lnTo>
                  <a:pt x="313353" y="1631659"/>
                </a:lnTo>
                <a:lnTo>
                  <a:pt x="284541" y="1637982"/>
                </a:lnTo>
                <a:close/>
              </a:path>
              <a:path w="1381759" h="2885440">
                <a:moveTo>
                  <a:pt x="203906" y="1645265"/>
                </a:moveTo>
                <a:lnTo>
                  <a:pt x="72729" y="1614683"/>
                </a:lnTo>
                <a:lnTo>
                  <a:pt x="83909" y="1604249"/>
                </a:lnTo>
                <a:lnTo>
                  <a:pt x="93589" y="1606506"/>
                </a:lnTo>
                <a:lnTo>
                  <a:pt x="103387" y="1595749"/>
                </a:lnTo>
                <a:lnTo>
                  <a:pt x="259066" y="1632043"/>
                </a:lnTo>
                <a:lnTo>
                  <a:pt x="203906" y="1645265"/>
                </a:lnTo>
                <a:close/>
              </a:path>
              <a:path w="1381759" h="2885440">
                <a:moveTo>
                  <a:pt x="120893" y="1651993"/>
                </a:moveTo>
                <a:lnTo>
                  <a:pt x="62813" y="1638452"/>
                </a:lnTo>
                <a:lnTo>
                  <a:pt x="62931" y="1625439"/>
                </a:lnTo>
                <a:lnTo>
                  <a:pt x="67197" y="1613393"/>
                </a:lnTo>
                <a:lnTo>
                  <a:pt x="179209" y="1639507"/>
                </a:lnTo>
                <a:lnTo>
                  <a:pt x="163058" y="1648782"/>
                </a:lnTo>
                <a:lnTo>
                  <a:pt x="137043" y="1642717"/>
                </a:lnTo>
                <a:lnTo>
                  <a:pt x="120893" y="1651993"/>
                </a:lnTo>
                <a:close/>
              </a:path>
              <a:path w="1381759" h="2885440">
                <a:moveTo>
                  <a:pt x="82056" y="1655979"/>
                </a:moveTo>
                <a:lnTo>
                  <a:pt x="75141" y="1654367"/>
                </a:lnTo>
                <a:lnTo>
                  <a:pt x="69728" y="1640064"/>
                </a:lnTo>
                <a:lnTo>
                  <a:pt x="87705" y="1644255"/>
                </a:lnTo>
                <a:lnTo>
                  <a:pt x="82056" y="1655979"/>
                </a:lnTo>
                <a:close/>
              </a:path>
              <a:path w="1381759" h="2885440">
                <a:moveTo>
                  <a:pt x="731493" y="2628940"/>
                </a:moveTo>
                <a:lnTo>
                  <a:pt x="687241" y="2618623"/>
                </a:lnTo>
                <a:lnTo>
                  <a:pt x="691508" y="2606577"/>
                </a:lnTo>
                <a:lnTo>
                  <a:pt x="694650" y="2594270"/>
                </a:lnTo>
                <a:lnTo>
                  <a:pt x="698312" y="2582083"/>
                </a:lnTo>
                <a:lnTo>
                  <a:pt x="702492" y="2570017"/>
                </a:lnTo>
                <a:lnTo>
                  <a:pt x="707190" y="2558071"/>
                </a:lnTo>
                <a:lnTo>
                  <a:pt x="716047" y="2534055"/>
                </a:lnTo>
                <a:lnTo>
                  <a:pt x="724774" y="2510008"/>
                </a:lnTo>
                <a:lnTo>
                  <a:pt x="733242" y="2485901"/>
                </a:lnTo>
                <a:lnTo>
                  <a:pt x="741321" y="2461704"/>
                </a:lnTo>
                <a:lnTo>
                  <a:pt x="745457" y="2449628"/>
                </a:lnTo>
                <a:lnTo>
                  <a:pt x="754249" y="2425596"/>
                </a:lnTo>
                <a:lnTo>
                  <a:pt x="758386" y="2413520"/>
                </a:lnTo>
                <a:lnTo>
                  <a:pt x="775451" y="2365336"/>
                </a:lnTo>
                <a:lnTo>
                  <a:pt x="779588" y="2353260"/>
                </a:lnTo>
                <a:lnTo>
                  <a:pt x="791264" y="2316860"/>
                </a:lnTo>
                <a:lnTo>
                  <a:pt x="799558" y="2292713"/>
                </a:lnTo>
                <a:lnTo>
                  <a:pt x="804106" y="2280733"/>
                </a:lnTo>
                <a:lnTo>
                  <a:pt x="808912" y="2268813"/>
                </a:lnTo>
                <a:lnTo>
                  <a:pt x="813848" y="2256923"/>
                </a:lnTo>
                <a:lnTo>
                  <a:pt x="822705" y="2232907"/>
                </a:lnTo>
                <a:lnTo>
                  <a:pt x="831432" y="2208860"/>
                </a:lnTo>
                <a:lnTo>
                  <a:pt x="839900" y="2184753"/>
                </a:lnTo>
                <a:lnTo>
                  <a:pt x="847979" y="2160555"/>
                </a:lnTo>
                <a:lnTo>
                  <a:pt x="856274" y="2136408"/>
                </a:lnTo>
                <a:lnTo>
                  <a:pt x="865217" y="2112412"/>
                </a:lnTo>
                <a:lnTo>
                  <a:pt x="877303" y="2076108"/>
                </a:lnTo>
                <a:lnTo>
                  <a:pt x="886376" y="2052142"/>
                </a:lnTo>
                <a:lnTo>
                  <a:pt x="904133" y="2004119"/>
                </a:lnTo>
                <a:lnTo>
                  <a:pt x="910128" y="1992476"/>
                </a:lnTo>
                <a:lnTo>
                  <a:pt x="919006" y="1968465"/>
                </a:lnTo>
                <a:lnTo>
                  <a:pt x="923748" y="1956530"/>
                </a:lnTo>
                <a:lnTo>
                  <a:pt x="932712" y="1932539"/>
                </a:lnTo>
                <a:lnTo>
                  <a:pt x="937454" y="1920604"/>
                </a:lnTo>
                <a:lnTo>
                  <a:pt x="1381306" y="2024080"/>
                </a:lnTo>
                <a:lnTo>
                  <a:pt x="1381354" y="2141457"/>
                </a:lnTo>
                <a:lnTo>
                  <a:pt x="1167331" y="2091561"/>
                </a:lnTo>
                <a:lnTo>
                  <a:pt x="1161682" y="2103284"/>
                </a:lnTo>
                <a:lnTo>
                  <a:pt x="1158916" y="2102639"/>
                </a:lnTo>
                <a:lnTo>
                  <a:pt x="1153267" y="2114363"/>
                </a:lnTo>
                <a:lnTo>
                  <a:pt x="1112899" y="2170155"/>
                </a:lnTo>
                <a:lnTo>
                  <a:pt x="1104679" y="2181279"/>
                </a:lnTo>
                <a:lnTo>
                  <a:pt x="1096199" y="2192343"/>
                </a:lnTo>
                <a:lnTo>
                  <a:pt x="1087330" y="2203316"/>
                </a:lnTo>
                <a:lnTo>
                  <a:pt x="1075934" y="2213699"/>
                </a:lnTo>
                <a:lnTo>
                  <a:pt x="1049738" y="2246714"/>
                </a:lnTo>
                <a:lnTo>
                  <a:pt x="1038342" y="2257097"/>
                </a:lnTo>
                <a:lnTo>
                  <a:pt x="1024278" y="2279900"/>
                </a:lnTo>
                <a:lnTo>
                  <a:pt x="1015387" y="2290868"/>
                </a:lnTo>
                <a:lnTo>
                  <a:pt x="998126" y="2312925"/>
                </a:lnTo>
                <a:lnTo>
                  <a:pt x="980345" y="2334860"/>
                </a:lnTo>
                <a:lnTo>
                  <a:pt x="963083" y="2356917"/>
                </a:lnTo>
                <a:lnTo>
                  <a:pt x="954193" y="2367885"/>
                </a:lnTo>
                <a:lnTo>
                  <a:pt x="939663" y="2377538"/>
                </a:lnTo>
                <a:lnTo>
                  <a:pt x="921861" y="2399469"/>
                </a:lnTo>
                <a:lnTo>
                  <a:pt x="885609" y="2443180"/>
                </a:lnTo>
                <a:lnTo>
                  <a:pt x="857706" y="2475797"/>
                </a:lnTo>
                <a:lnTo>
                  <a:pt x="847801" y="2486528"/>
                </a:lnTo>
                <a:lnTo>
                  <a:pt x="838111" y="2497309"/>
                </a:lnTo>
                <a:lnTo>
                  <a:pt x="829069" y="2508242"/>
                </a:lnTo>
                <a:lnTo>
                  <a:pt x="820287" y="2519235"/>
                </a:lnTo>
                <a:lnTo>
                  <a:pt x="811375" y="2530198"/>
                </a:lnTo>
                <a:lnTo>
                  <a:pt x="802053" y="2541065"/>
                </a:lnTo>
                <a:lnTo>
                  <a:pt x="758709" y="2530960"/>
                </a:lnTo>
                <a:lnTo>
                  <a:pt x="754442" y="2543006"/>
                </a:lnTo>
                <a:lnTo>
                  <a:pt x="792471" y="2551872"/>
                </a:lnTo>
                <a:lnTo>
                  <a:pt x="782889" y="2562679"/>
                </a:lnTo>
                <a:lnTo>
                  <a:pt x="773567" y="2573546"/>
                </a:lnTo>
                <a:lnTo>
                  <a:pt x="764698" y="2584519"/>
                </a:lnTo>
                <a:lnTo>
                  <a:pt x="756219" y="2595583"/>
                </a:lnTo>
                <a:lnTo>
                  <a:pt x="747998" y="2606707"/>
                </a:lnTo>
                <a:lnTo>
                  <a:pt x="739908" y="2617861"/>
                </a:lnTo>
                <a:lnTo>
                  <a:pt x="735759" y="2616894"/>
                </a:lnTo>
                <a:lnTo>
                  <a:pt x="731493" y="2628940"/>
                </a:lnTo>
                <a:close/>
              </a:path>
              <a:path w="1381759" h="2885440">
                <a:moveTo>
                  <a:pt x="1213851" y="2884840"/>
                </a:moveTo>
                <a:lnTo>
                  <a:pt x="1185675" y="2878271"/>
                </a:lnTo>
                <a:lnTo>
                  <a:pt x="1185123" y="2865102"/>
                </a:lnTo>
                <a:lnTo>
                  <a:pt x="1186775" y="2852446"/>
                </a:lnTo>
                <a:lnTo>
                  <a:pt x="1185392" y="2852124"/>
                </a:lnTo>
                <a:lnTo>
                  <a:pt x="1180235" y="2811800"/>
                </a:lnTo>
                <a:lnTo>
                  <a:pt x="1168828" y="2691776"/>
                </a:lnTo>
                <a:lnTo>
                  <a:pt x="1166200" y="2652041"/>
                </a:lnTo>
                <a:lnTo>
                  <a:pt x="1165151" y="2638756"/>
                </a:lnTo>
                <a:lnTo>
                  <a:pt x="1161819" y="2585817"/>
                </a:lnTo>
                <a:lnTo>
                  <a:pt x="1160671" y="2559468"/>
                </a:lnTo>
                <a:lnTo>
                  <a:pt x="1160561" y="2533362"/>
                </a:lnTo>
                <a:lnTo>
                  <a:pt x="1160355" y="2520273"/>
                </a:lnTo>
                <a:lnTo>
                  <a:pt x="1160278" y="2507215"/>
                </a:lnTo>
                <a:lnTo>
                  <a:pt x="1160461" y="2494217"/>
                </a:lnTo>
                <a:lnTo>
                  <a:pt x="1161604" y="2468402"/>
                </a:lnTo>
                <a:lnTo>
                  <a:pt x="1164670" y="2443036"/>
                </a:lnTo>
                <a:lnTo>
                  <a:pt x="1164593" y="2429977"/>
                </a:lnTo>
                <a:lnTo>
                  <a:pt x="1164387" y="2416888"/>
                </a:lnTo>
                <a:lnTo>
                  <a:pt x="1164375" y="2403845"/>
                </a:lnTo>
                <a:lnTo>
                  <a:pt x="1167753" y="2365511"/>
                </a:lnTo>
                <a:lnTo>
                  <a:pt x="1167741" y="2352468"/>
                </a:lnTo>
                <a:lnTo>
                  <a:pt x="1170375" y="2327001"/>
                </a:lnTo>
                <a:lnTo>
                  <a:pt x="1169996" y="2313872"/>
                </a:lnTo>
                <a:lnTo>
                  <a:pt x="1169357" y="2300682"/>
                </a:lnTo>
                <a:lnTo>
                  <a:pt x="1171213" y="2275034"/>
                </a:lnTo>
                <a:lnTo>
                  <a:pt x="1170769" y="2261890"/>
                </a:lnTo>
                <a:lnTo>
                  <a:pt x="1169363" y="2235481"/>
                </a:lnTo>
                <a:lnTo>
                  <a:pt x="1168919" y="2222337"/>
                </a:lnTo>
                <a:lnTo>
                  <a:pt x="1168007" y="2169962"/>
                </a:lnTo>
                <a:lnTo>
                  <a:pt x="1168714" y="2091883"/>
                </a:lnTo>
                <a:lnTo>
                  <a:pt x="1381354" y="2141457"/>
                </a:lnTo>
                <a:lnTo>
                  <a:pt x="1381488" y="2467502"/>
                </a:lnTo>
                <a:lnTo>
                  <a:pt x="1380977" y="2467383"/>
                </a:lnTo>
                <a:lnTo>
                  <a:pt x="1369064" y="2503727"/>
                </a:lnTo>
                <a:lnTo>
                  <a:pt x="1360164" y="2527733"/>
                </a:lnTo>
                <a:lnTo>
                  <a:pt x="1351069" y="2551694"/>
                </a:lnTo>
                <a:lnTo>
                  <a:pt x="1335245" y="2587127"/>
                </a:lnTo>
                <a:lnTo>
                  <a:pt x="1326151" y="2611088"/>
                </a:lnTo>
                <a:lnTo>
                  <a:pt x="1321409" y="2623023"/>
                </a:lnTo>
                <a:lnTo>
                  <a:pt x="1312444" y="2647014"/>
                </a:lnTo>
                <a:lnTo>
                  <a:pt x="1305844" y="2658516"/>
                </a:lnTo>
                <a:lnTo>
                  <a:pt x="1296880" y="2682507"/>
                </a:lnTo>
                <a:lnTo>
                  <a:pt x="1292138" y="2694442"/>
                </a:lnTo>
                <a:lnTo>
                  <a:pt x="1289255" y="2706811"/>
                </a:lnTo>
                <a:lnTo>
                  <a:pt x="1286489" y="2706166"/>
                </a:lnTo>
                <a:lnTo>
                  <a:pt x="1283605" y="2718534"/>
                </a:lnTo>
                <a:lnTo>
                  <a:pt x="1282223" y="2718212"/>
                </a:lnTo>
                <a:lnTo>
                  <a:pt x="1279339" y="2730580"/>
                </a:lnTo>
                <a:lnTo>
                  <a:pt x="1277956" y="2730258"/>
                </a:lnTo>
                <a:lnTo>
                  <a:pt x="1275073" y="2742626"/>
                </a:lnTo>
                <a:lnTo>
                  <a:pt x="1273690" y="2742304"/>
                </a:lnTo>
                <a:lnTo>
                  <a:pt x="1263774" y="2766073"/>
                </a:lnTo>
                <a:lnTo>
                  <a:pt x="1254702" y="2790039"/>
                </a:lnTo>
                <a:lnTo>
                  <a:pt x="1245499" y="2813975"/>
                </a:lnTo>
                <a:lnTo>
                  <a:pt x="1236556" y="2837971"/>
                </a:lnTo>
                <a:lnTo>
                  <a:pt x="1228261" y="2862118"/>
                </a:lnTo>
                <a:lnTo>
                  <a:pt x="1223995" y="2874164"/>
                </a:lnTo>
                <a:lnTo>
                  <a:pt x="1221531" y="2873590"/>
                </a:lnTo>
                <a:lnTo>
                  <a:pt x="1213851" y="2884840"/>
                </a:lnTo>
                <a:close/>
              </a:path>
              <a:path w="1381759" h="2885440">
                <a:moveTo>
                  <a:pt x="792471" y="2551872"/>
                </a:moveTo>
                <a:lnTo>
                  <a:pt x="754442" y="2543006"/>
                </a:lnTo>
                <a:lnTo>
                  <a:pt x="758709" y="2530960"/>
                </a:lnTo>
                <a:lnTo>
                  <a:pt x="802053" y="2541065"/>
                </a:lnTo>
                <a:lnTo>
                  <a:pt x="792471" y="2551872"/>
                </a:lnTo>
                <a:close/>
              </a:path>
              <a:path w="1381759" h="2885440">
                <a:moveTo>
                  <a:pt x="716552" y="2638497"/>
                </a:moveTo>
                <a:lnTo>
                  <a:pt x="692547" y="2632901"/>
                </a:lnTo>
                <a:lnTo>
                  <a:pt x="691390" y="2619591"/>
                </a:lnTo>
                <a:lnTo>
                  <a:pt x="724578" y="2627328"/>
                </a:lnTo>
                <a:lnTo>
                  <a:pt x="716552" y="2638497"/>
                </a:lnTo>
                <a:close/>
              </a:path>
            </a:pathLst>
          </a:custGeom>
          <a:solidFill>
            <a:srgbClr val="A5C8B8">
              <a:alpha val="39999"/>
            </a:srgbClr>
          </a:solidFill>
        </p:spPr>
        <p:txBody>
          <a:bodyPr wrap="square" lIns="0" tIns="0" rIns="0" bIns="0" rtlCol="0"/>
          <a:lstStyle/>
          <a:p>
            <a:endParaRPr sz="1154"/>
          </a:p>
        </p:txBody>
      </p:sp>
      <p:sp>
        <p:nvSpPr>
          <p:cNvPr id="18" name="bg object 18"/>
          <p:cNvSpPr/>
          <p:nvPr/>
        </p:nvSpPr>
        <p:spPr>
          <a:xfrm>
            <a:off x="1289471" y="515137"/>
            <a:ext cx="4756929" cy="323567"/>
          </a:xfrm>
          <a:custGeom>
            <a:avLst/>
            <a:gdLst/>
            <a:ahLst/>
            <a:cxnLst/>
            <a:rect l="l" t="t" r="r" b="b"/>
            <a:pathLst>
              <a:path w="2948304" h="504825">
                <a:moveTo>
                  <a:pt x="608534" y="501065"/>
                </a:moveTo>
                <a:lnTo>
                  <a:pt x="408201" y="498375"/>
                </a:lnTo>
                <a:lnTo>
                  <a:pt x="288901" y="494340"/>
                </a:lnTo>
                <a:lnTo>
                  <a:pt x="44675" y="491482"/>
                </a:lnTo>
                <a:lnTo>
                  <a:pt x="2760" y="484590"/>
                </a:lnTo>
                <a:lnTo>
                  <a:pt x="0" y="479336"/>
                </a:lnTo>
                <a:lnTo>
                  <a:pt x="470" y="472821"/>
                </a:lnTo>
                <a:lnTo>
                  <a:pt x="7535" y="6724"/>
                </a:lnTo>
                <a:lnTo>
                  <a:pt x="2865897" y="1344"/>
                </a:lnTo>
                <a:lnTo>
                  <a:pt x="2873967" y="0"/>
                </a:lnTo>
                <a:lnTo>
                  <a:pt x="2882037" y="1344"/>
                </a:lnTo>
                <a:lnTo>
                  <a:pt x="2914316" y="10854"/>
                </a:lnTo>
                <a:lnTo>
                  <a:pt x="2915661" y="13409"/>
                </a:lnTo>
                <a:lnTo>
                  <a:pt x="2915661" y="15965"/>
                </a:lnTo>
                <a:lnTo>
                  <a:pt x="2917468" y="22484"/>
                </a:lnTo>
                <a:lnTo>
                  <a:pt x="2920578" y="35641"/>
                </a:lnTo>
                <a:lnTo>
                  <a:pt x="2922386" y="42160"/>
                </a:lnTo>
                <a:lnTo>
                  <a:pt x="2923709" y="73888"/>
                </a:lnTo>
                <a:lnTo>
                  <a:pt x="2927163" y="139196"/>
                </a:lnTo>
                <a:lnTo>
                  <a:pt x="2931973" y="215698"/>
                </a:lnTo>
                <a:lnTo>
                  <a:pt x="2937363" y="281006"/>
                </a:lnTo>
                <a:lnTo>
                  <a:pt x="2942560" y="312734"/>
                </a:lnTo>
                <a:lnTo>
                  <a:pt x="2945818" y="326919"/>
                </a:lnTo>
                <a:lnTo>
                  <a:pt x="2946427" y="341165"/>
                </a:lnTo>
                <a:lnTo>
                  <a:pt x="2945775" y="355410"/>
                </a:lnTo>
                <a:lnTo>
                  <a:pt x="2945250" y="369596"/>
                </a:lnTo>
                <a:lnTo>
                  <a:pt x="2945481" y="382025"/>
                </a:lnTo>
                <a:lnTo>
                  <a:pt x="2946091" y="396433"/>
                </a:lnTo>
                <a:lnTo>
                  <a:pt x="2946952" y="415159"/>
                </a:lnTo>
                <a:lnTo>
                  <a:pt x="2947940" y="440542"/>
                </a:lnTo>
                <a:lnTo>
                  <a:pt x="2947940" y="491525"/>
                </a:lnTo>
                <a:lnTo>
                  <a:pt x="1699773" y="491525"/>
                </a:lnTo>
                <a:lnTo>
                  <a:pt x="2125663" y="492996"/>
                </a:lnTo>
                <a:lnTo>
                  <a:pt x="2156796" y="494029"/>
                </a:lnTo>
                <a:lnTo>
                  <a:pt x="723331" y="498375"/>
                </a:lnTo>
                <a:lnTo>
                  <a:pt x="714538" y="498586"/>
                </a:lnTo>
                <a:lnTo>
                  <a:pt x="696109" y="499510"/>
                </a:lnTo>
                <a:lnTo>
                  <a:pt x="687316" y="499720"/>
                </a:lnTo>
                <a:lnTo>
                  <a:pt x="667409" y="500498"/>
                </a:lnTo>
                <a:lnTo>
                  <a:pt x="647925" y="500897"/>
                </a:lnTo>
                <a:lnTo>
                  <a:pt x="608534" y="501065"/>
                </a:lnTo>
                <a:close/>
              </a:path>
              <a:path w="2948304" h="504825">
                <a:moveTo>
                  <a:pt x="2013114" y="492996"/>
                </a:moveTo>
                <a:lnTo>
                  <a:pt x="1699773" y="491525"/>
                </a:lnTo>
                <a:lnTo>
                  <a:pt x="2947940" y="491525"/>
                </a:lnTo>
                <a:lnTo>
                  <a:pt x="2085144" y="491651"/>
                </a:lnTo>
                <a:lnTo>
                  <a:pt x="2066925" y="491861"/>
                </a:lnTo>
                <a:lnTo>
                  <a:pt x="2031332" y="492785"/>
                </a:lnTo>
                <a:lnTo>
                  <a:pt x="2013114" y="492996"/>
                </a:lnTo>
                <a:close/>
              </a:path>
              <a:path w="2948304" h="504825">
                <a:moveTo>
                  <a:pt x="2631621" y="501943"/>
                </a:moveTo>
                <a:lnTo>
                  <a:pt x="2577444" y="501864"/>
                </a:lnTo>
                <a:lnTo>
                  <a:pt x="2522710" y="501218"/>
                </a:lnTo>
                <a:lnTo>
                  <a:pt x="2415364" y="498010"/>
                </a:lnTo>
                <a:lnTo>
                  <a:pt x="2259132" y="496751"/>
                </a:lnTo>
                <a:lnTo>
                  <a:pt x="2206694" y="495686"/>
                </a:lnTo>
                <a:lnTo>
                  <a:pt x="2156796" y="494029"/>
                </a:lnTo>
                <a:lnTo>
                  <a:pt x="2947940" y="491525"/>
                </a:lnTo>
                <a:lnTo>
                  <a:pt x="2947940" y="501533"/>
                </a:lnTo>
                <a:lnTo>
                  <a:pt x="2736765" y="501533"/>
                </a:lnTo>
                <a:lnTo>
                  <a:pt x="2786964" y="501612"/>
                </a:lnTo>
                <a:lnTo>
                  <a:pt x="2795772" y="501730"/>
                </a:lnTo>
                <a:lnTo>
                  <a:pt x="2631621" y="501943"/>
                </a:lnTo>
                <a:close/>
              </a:path>
              <a:path w="2948304" h="504825">
                <a:moveTo>
                  <a:pt x="2125663" y="492996"/>
                </a:moveTo>
                <a:lnTo>
                  <a:pt x="2013114" y="492996"/>
                </a:lnTo>
                <a:lnTo>
                  <a:pt x="2031332" y="492785"/>
                </a:lnTo>
                <a:lnTo>
                  <a:pt x="2066925" y="491861"/>
                </a:lnTo>
                <a:lnTo>
                  <a:pt x="2085144" y="491651"/>
                </a:lnTo>
                <a:lnTo>
                  <a:pt x="2125663" y="492996"/>
                </a:lnTo>
                <a:close/>
              </a:path>
              <a:path w="2948304" h="504825">
                <a:moveTo>
                  <a:pt x="2156796" y="494029"/>
                </a:moveTo>
                <a:lnTo>
                  <a:pt x="2085144" y="491651"/>
                </a:lnTo>
                <a:lnTo>
                  <a:pt x="2908115" y="491651"/>
                </a:lnTo>
                <a:lnTo>
                  <a:pt x="2156796" y="494029"/>
                </a:lnTo>
                <a:close/>
              </a:path>
              <a:path w="2948304" h="504825">
                <a:moveTo>
                  <a:pt x="737298" y="498502"/>
                </a:moveTo>
                <a:lnTo>
                  <a:pt x="723331" y="498375"/>
                </a:lnTo>
                <a:lnTo>
                  <a:pt x="783944" y="498375"/>
                </a:lnTo>
                <a:lnTo>
                  <a:pt x="737298" y="498502"/>
                </a:lnTo>
                <a:close/>
              </a:path>
              <a:path w="2948304" h="504825">
                <a:moveTo>
                  <a:pt x="2795772" y="501730"/>
                </a:moveTo>
                <a:lnTo>
                  <a:pt x="2786964" y="501612"/>
                </a:lnTo>
                <a:lnTo>
                  <a:pt x="2736765" y="501533"/>
                </a:lnTo>
                <a:lnTo>
                  <a:pt x="2947940" y="501533"/>
                </a:lnTo>
                <a:lnTo>
                  <a:pt x="2795772" y="501730"/>
                </a:lnTo>
                <a:close/>
              </a:path>
              <a:path w="2948304" h="504825">
                <a:moveTo>
                  <a:pt x="2896873" y="504323"/>
                </a:moveTo>
                <a:lnTo>
                  <a:pt x="2835067" y="502258"/>
                </a:lnTo>
                <a:lnTo>
                  <a:pt x="2795772" y="501730"/>
                </a:lnTo>
                <a:lnTo>
                  <a:pt x="2947940" y="501533"/>
                </a:lnTo>
                <a:lnTo>
                  <a:pt x="2947940" y="503755"/>
                </a:lnTo>
                <a:lnTo>
                  <a:pt x="2913307" y="504260"/>
                </a:lnTo>
                <a:lnTo>
                  <a:pt x="2896873" y="504323"/>
                </a:lnTo>
                <a:close/>
              </a:path>
            </a:pathLst>
          </a:custGeom>
          <a:solidFill>
            <a:srgbClr val="A5C8B8"/>
          </a:solidFill>
        </p:spPr>
        <p:txBody>
          <a:bodyPr wrap="square" lIns="0" tIns="0" rIns="0" bIns="0" rtlCol="0"/>
          <a:lstStyle/>
          <a:p>
            <a:endParaRPr sz="1154"/>
          </a:p>
        </p:txBody>
      </p:sp>
      <p:sp>
        <p:nvSpPr>
          <p:cNvPr id="19" name="bg object 19"/>
          <p:cNvSpPr/>
          <p:nvPr/>
        </p:nvSpPr>
        <p:spPr>
          <a:xfrm>
            <a:off x="1240319" y="496172"/>
            <a:ext cx="4721070" cy="317055"/>
          </a:xfrm>
          <a:custGeom>
            <a:avLst/>
            <a:gdLst/>
            <a:ahLst/>
            <a:cxnLst/>
            <a:rect l="l" t="t" r="r" b="b"/>
            <a:pathLst>
              <a:path w="2926079" h="494665">
                <a:moveTo>
                  <a:pt x="2925950" y="494341"/>
                </a:moveTo>
                <a:lnTo>
                  <a:pt x="0" y="486271"/>
                </a:lnTo>
                <a:lnTo>
                  <a:pt x="0" y="179084"/>
                </a:lnTo>
                <a:lnTo>
                  <a:pt x="8069" y="21519"/>
                </a:lnTo>
                <a:lnTo>
                  <a:pt x="1462838" y="0"/>
                </a:lnTo>
                <a:lnTo>
                  <a:pt x="2903086" y="9414"/>
                </a:lnTo>
                <a:lnTo>
                  <a:pt x="2925950" y="494341"/>
                </a:lnTo>
                <a:close/>
              </a:path>
            </a:pathLst>
          </a:custGeom>
          <a:solidFill>
            <a:srgbClr val="FFFFFF"/>
          </a:solidFill>
        </p:spPr>
        <p:txBody>
          <a:bodyPr wrap="square" lIns="0" tIns="0" rIns="0" bIns="0" rtlCol="0"/>
          <a:lstStyle/>
          <a:p>
            <a:endParaRPr sz="1154"/>
          </a:p>
        </p:txBody>
      </p:sp>
      <p:sp>
        <p:nvSpPr>
          <p:cNvPr id="20" name="bg object 20"/>
          <p:cNvSpPr/>
          <p:nvPr/>
        </p:nvSpPr>
        <p:spPr>
          <a:xfrm>
            <a:off x="1220789" y="485675"/>
            <a:ext cx="4763076" cy="333742"/>
          </a:xfrm>
          <a:custGeom>
            <a:avLst/>
            <a:gdLst/>
            <a:ahLst/>
            <a:cxnLst/>
            <a:rect l="l" t="t" r="r" b="b"/>
            <a:pathLst>
              <a:path w="2952115" h="520700">
                <a:moveTo>
                  <a:pt x="2359558" y="2540"/>
                </a:moveTo>
                <a:lnTo>
                  <a:pt x="1967896" y="2540"/>
                </a:lnTo>
                <a:lnTo>
                  <a:pt x="2023035" y="1270"/>
                </a:lnTo>
                <a:lnTo>
                  <a:pt x="2077849" y="1270"/>
                </a:lnTo>
                <a:lnTo>
                  <a:pt x="2132556" y="0"/>
                </a:lnTo>
                <a:lnTo>
                  <a:pt x="2271561" y="0"/>
                </a:lnTo>
                <a:lnTo>
                  <a:pt x="2330507" y="1270"/>
                </a:lnTo>
                <a:lnTo>
                  <a:pt x="2359558" y="2540"/>
                </a:lnTo>
                <a:close/>
              </a:path>
              <a:path w="2952115" h="520700">
                <a:moveTo>
                  <a:pt x="2951505" y="520700"/>
                </a:moveTo>
                <a:lnTo>
                  <a:pt x="2884257" y="520700"/>
                </a:lnTo>
                <a:lnTo>
                  <a:pt x="2787501" y="518160"/>
                </a:lnTo>
                <a:lnTo>
                  <a:pt x="2493938" y="518160"/>
                </a:lnTo>
                <a:lnTo>
                  <a:pt x="2340542" y="514350"/>
                </a:lnTo>
                <a:lnTo>
                  <a:pt x="2236423" y="514350"/>
                </a:lnTo>
                <a:lnTo>
                  <a:pt x="2062435" y="509270"/>
                </a:lnTo>
                <a:lnTo>
                  <a:pt x="1691032" y="509270"/>
                </a:lnTo>
                <a:lnTo>
                  <a:pt x="1677065" y="508000"/>
                </a:lnTo>
                <a:lnTo>
                  <a:pt x="24011" y="508000"/>
                </a:lnTo>
                <a:lnTo>
                  <a:pt x="16139" y="506730"/>
                </a:lnTo>
                <a:lnTo>
                  <a:pt x="6724" y="505460"/>
                </a:lnTo>
                <a:lnTo>
                  <a:pt x="1344" y="499110"/>
                </a:lnTo>
                <a:lnTo>
                  <a:pt x="4034" y="490220"/>
                </a:lnTo>
                <a:lnTo>
                  <a:pt x="8826" y="469900"/>
                </a:lnTo>
                <a:lnTo>
                  <a:pt x="10087" y="455930"/>
                </a:lnTo>
                <a:lnTo>
                  <a:pt x="9330" y="447040"/>
                </a:lnTo>
                <a:lnTo>
                  <a:pt x="8069" y="440690"/>
                </a:lnTo>
                <a:lnTo>
                  <a:pt x="6682" y="427990"/>
                </a:lnTo>
                <a:lnTo>
                  <a:pt x="5043" y="415290"/>
                </a:lnTo>
                <a:lnTo>
                  <a:pt x="4022" y="403860"/>
                </a:lnTo>
                <a:lnTo>
                  <a:pt x="3898" y="387350"/>
                </a:lnTo>
                <a:lnTo>
                  <a:pt x="2540" y="361950"/>
                </a:lnTo>
                <a:lnTo>
                  <a:pt x="1046" y="307340"/>
                </a:lnTo>
                <a:lnTo>
                  <a:pt x="0" y="238761"/>
                </a:lnTo>
                <a:lnTo>
                  <a:pt x="0" y="163352"/>
                </a:lnTo>
                <a:lnTo>
                  <a:pt x="1046" y="115570"/>
                </a:lnTo>
                <a:lnTo>
                  <a:pt x="4034" y="86360"/>
                </a:lnTo>
                <a:lnTo>
                  <a:pt x="5379" y="82550"/>
                </a:lnTo>
                <a:lnTo>
                  <a:pt x="4034" y="77470"/>
                </a:lnTo>
                <a:lnTo>
                  <a:pt x="5379" y="73660"/>
                </a:lnTo>
                <a:lnTo>
                  <a:pt x="6598" y="68580"/>
                </a:lnTo>
                <a:lnTo>
                  <a:pt x="9540" y="55880"/>
                </a:lnTo>
                <a:lnTo>
                  <a:pt x="10759" y="46990"/>
                </a:lnTo>
                <a:lnTo>
                  <a:pt x="10759" y="44450"/>
                </a:lnTo>
                <a:lnTo>
                  <a:pt x="12104" y="40640"/>
                </a:lnTo>
                <a:lnTo>
                  <a:pt x="52731" y="34290"/>
                </a:lnTo>
                <a:lnTo>
                  <a:pt x="239569" y="22860"/>
                </a:lnTo>
                <a:lnTo>
                  <a:pt x="286451" y="21590"/>
                </a:lnTo>
                <a:lnTo>
                  <a:pt x="318492" y="19050"/>
                </a:lnTo>
                <a:lnTo>
                  <a:pt x="381729" y="16510"/>
                </a:lnTo>
                <a:lnTo>
                  <a:pt x="412503" y="13970"/>
                </a:lnTo>
                <a:lnTo>
                  <a:pt x="443243" y="12700"/>
                </a:lnTo>
                <a:lnTo>
                  <a:pt x="474404" y="10160"/>
                </a:lnTo>
                <a:lnTo>
                  <a:pt x="505565" y="8890"/>
                </a:lnTo>
                <a:lnTo>
                  <a:pt x="1688921" y="6350"/>
                </a:lnTo>
                <a:lnTo>
                  <a:pt x="1731700" y="5080"/>
                </a:lnTo>
                <a:lnTo>
                  <a:pt x="1803578" y="5080"/>
                </a:lnTo>
                <a:lnTo>
                  <a:pt x="1884893" y="2540"/>
                </a:lnTo>
                <a:lnTo>
                  <a:pt x="2412621" y="2540"/>
                </a:lnTo>
                <a:lnTo>
                  <a:pt x="2465935" y="3810"/>
                </a:lnTo>
                <a:lnTo>
                  <a:pt x="2519374" y="3810"/>
                </a:lnTo>
                <a:lnTo>
                  <a:pt x="2721395" y="8890"/>
                </a:lnTo>
                <a:lnTo>
                  <a:pt x="2848010" y="16510"/>
                </a:lnTo>
                <a:lnTo>
                  <a:pt x="2884257" y="16510"/>
                </a:lnTo>
                <a:lnTo>
                  <a:pt x="2892894" y="17780"/>
                </a:lnTo>
                <a:lnTo>
                  <a:pt x="2900900" y="20320"/>
                </a:lnTo>
                <a:lnTo>
                  <a:pt x="2916535" y="22860"/>
                </a:lnTo>
                <a:lnTo>
                  <a:pt x="2916649" y="24130"/>
                </a:lnTo>
                <a:lnTo>
                  <a:pt x="1953089" y="24130"/>
                </a:lnTo>
                <a:lnTo>
                  <a:pt x="1887136" y="25400"/>
                </a:lnTo>
                <a:lnTo>
                  <a:pt x="1791378" y="25400"/>
                </a:lnTo>
                <a:lnTo>
                  <a:pt x="556563" y="30480"/>
                </a:lnTo>
                <a:lnTo>
                  <a:pt x="507042" y="31750"/>
                </a:lnTo>
                <a:lnTo>
                  <a:pt x="457522" y="34290"/>
                </a:lnTo>
                <a:lnTo>
                  <a:pt x="419080" y="36830"/>
                </a:lnTo>
                <a:lnTo>
                  <a:pt x="381272" y="38100"/>
                </a:lnTo>
                <a:lnTo>
                  <a:pt x="306710" y="39370"/>
                </a:lnTo>
                <a:lnTo>
                  <a:pt x="152746" y="46990"/>
                </a:lnTo>
                <a:lnTo>
                  <a:pt x="101425" y="50800"/>
                </a:lnTo>
                <a:lnTo>
                  <a:pt x="50104" y="53340"/>
                </a:lnTo>
                <a:lnTo>
                  <a:pt x="34968" y="53340"/>
                </a:lnTo>
                <a:lnTo>
                  <a:pt x="32279" y="54610"/>
                </a:lnTo>
                <a:lnTo>
                  <a:pt x="30934" y="58420"/>
                </a:lnTo>
                <a:lnTo>
                  <a:pt x="29589" y="64770"/>
                </a:lnTo>
                <a:lnTo>
                  <a:pt x="29589" y="69850"/>
                </a:lnTo>
                <a:lnTo>
                  <a:pt x="28244" y="76200"/>
                </a:lnTo>
                <a:lnTo>
                  <a:pt x="22864" y="104140"/>
                </a:lnTo>
                <a:lnTo>
                  <a:pt x="20959" y="135890"/>
                </a:lnTo>
                <a:lnTo>
                  <a:pt x="21185" y="200660"/>
                </a:lnTo>
                <a:lnTo>
                  <a:pt x="22767" y="278130"/>
                </a:lnTo>
                <a:lnTo>
                  <a:pt x="24930" y="344170"/>
                </a:lnTo>
                <a:lnTo>
                  <a:pt x="26899" y="374650"/>
                </a:lnTo>
                <a:lnTo>
                  <a:pt x="27004" y="387350"/>
                </a:lnTo>
                <a:lnTo>
                  <a:pt x="27067" y="391160"/>
                </a:lnTo>
                <a:lnTo>
                  <a:pt x="27466" y="398780"/>
                </a:lnTo>
                <a:lnTo>
                  <a:pt x="28244" y="407670"/>
                </a:lnTo>
                <a:lnTo>
                  <a:pt x="28244" y="415290"/>
                </a:lnTo>
                <a:lnTo>
                  <a:pt x="30934" y="422910"/>
                </a:lnTo>
                <a:lnTo>
                  <a:pt x="30854" y="440690"/>
                </a:lnTo>
                <a:lnTo>
                  <a:pt x="30765" y="444500"/>
                </a:lnTo>
                <a:lnTo>
                  <a:pt x="30366" y="452120"/>
                </a:lnTo>
                <a:lnTo>
                  <a:pt x="29589" y="458470"/>
                </a:lnTo>
                <a:lnTo>
                  <a:pt x="29589" y="480060"/>
                </a:lnTo>
                <a:lnTo>
                  <a:pt x="33623" y="483870"/>
                </a:lnTo>
                <a:lnTo>
                  <a:pt x="43038" y="483870"/>
                </a:lnTo>
                <a:lnTo>
                  <a:pt x="64216" y="485140"/>
                </a:lnTo>
                <a:lnTo>
                  <a:pt x="108869" y="485140"/>
                </a:lnTo>
                <a:lnTo>
                  <a:pt x="131137" y="486410"/>
                </a:lnTo>
                <a:lnTo>
                  <a:pt x="261691" y="486410"/>
                </a:lnTo>
                <a:lnTo>
                  <a:pt x="314025" y="488950"/>
                </a:lnTo>
                <a:lnTo>
                  <a:pt x="418693" y="491490"/>
                </a:lnTo>
                <a:lnTo>
                  <a:pt x="570420" y="491490"/>
                </a:lnTo>
                <a:lnTo>
                  <a:pt x="603832" y="492760"/>
                </a:lnTo>
                <a:lnTo>
                  <a:pt x="2450158" y="492760"/>
                </a:lnTo>
                <a:lnTo>
                  <a:pt x="2586902" y="496570"/>
                </a:lnTo>
                <a:lnTo>
                  <a:pt x="2640924" y="499110"/>
                </a:lnTo>
                <a:lnTo>
                  <a:pt x="2694946" y="500380"/>
                </a:lnTo>
                <a:lnTo>
                  <a:pt x="2748969" y="502920"/>
                </a:lnTo>
                <a:lnTo>
                  <a:pt x="2802991" y="504190"/>
                </a:lnTo>
                <a:lnTo>
                  <a:pt x="2951505" y="504190"/>
                </a:lnTo>
                <a:lnTo>
                  <a:pt x="2951505" y="520700"/>
                </a:lnTo>
                <a:close/>
              </a:path>
              <a:path w="2952115" h="520700">
                <a:moveTo>
                  <a:pt x="2951505" y="504190"/>
                </a:moveTo>
                <a:lnTo>
                  <a:pt x="2895309" y="504190"/>
                </a:lnTo>
                <a:lnTo>
                  <a:pt x="2911444" y="502920"/>
                </a:lnTo>
                <a:lnTo>
                  <a:pt x="2927295" y="502920"/>
                </a:lnTo>
                <a:lnTo>
                  <a:pt x="2928853" y="483870"/>
                </a:lnTo>
                <a:lnTo>
                  <a:pt x="2929144" y="480060"/>
                </a:lnTo>
                <a:lnTo>
                  <a:pt x="2929754" y="468630"/>
                </a:lnTo>
                <a:lnTo>
                  <a:pt x="2929985" y="458470"/>
                </a:lnTo>
                <a:lnTo>
                  <a:pt x="2929017" y="444500"/>
                </a:lnTo>
                <a:lnTo>
                  <a:pt x="2928136" y="430530"/>
                </a:lnTo>
                <a:lnTo>
                  <a:pt x="2927526" y="417830"/>
                </a:lnTo>
                <a:lnTo>
                  <a:pt x="2927358" y="407670"/>
                </a:lnTo>
                <a:lnTo>
                  <a:pt x="2927295" y="396240"/>
                </a:lnTo>
                <a:lnTo>
                  <a:pt x="2929985" y="387350"/>
                </a:lnTo>
                <a:lnTo>
                  <a:pt x="2928640" y="379730"/>
                </a:lnTo>
                <a:lnTo>
                  <a:pt x="2928640" y="370840"/>
                </a:lnTo>
                <a:lnTo>
                  <a:pt x="2925950" y="355600"/>
                </a:lnTo>
                <a:lnTo>
                  <a:pt x="2922066" y="325120"/>
                </a:lnTo>
                <a:lnTo>
                  <a:pt x="2917472" y="259080"/>
                </a:lnTo>
                <a:lnTo>
                  <a:pt x="2913071" y="184150"/>
                </a:lnTo>
                <a:lnTo>
                  <a:pt x="2909768" y="119380"/>
                </a:lnTo>
                <a:lnTo>
                  <a:pt x="2908466" y="87630"/>
                </a:lnTo>
                <a:lnTo>
                  <a:pt x="2900396" y="57150"/>
                </a:lnTo>
                <a:lnTo>
                  <a:pt x="2899051" y="46990"/>
                </a:lnTo>
                <a:lnTo>
                  <a:pt x="2897706" y="45720"/>
                </a:lnTo>
                <a:lnTo>
                  <a:pt x="2879523" y="44450"/>
                </a:lnTo>
                <a:lnTo>
                  <a:pt x="2868268" y="44450"/>
                </a:lnTo>
                <a:lnTo>
                  <a:pt x="2861515" y="43180"/>
                </a:lnTo>
                <a:lnTo>
                  <a:pt x="2775980" y="35560"/>
                </a:lnTo>
                <a:lnTo>
                  <a:pt x="2733001" y="33020"/>
                </a:lnTo>
                <a:lnTo>
                  <a:pt x="2483359" y="26670"/>
                </a:lnTo>
                <a:lnTo>
                  <a:pt x="2379605" y="25400"/>
                </a:lnTo>
                <a:lnTo>
                  <a:pt x="2327860" y="24130"/>
                </a:lnTo>
                <a:lnTo>
                  <a:pt x="2916649" y="24130"/>
                </a:lnTo>
                <a:lnTo>
                  <a:pt x="2917334" y="31750"/>
                </a:lnTo>
                <a:lnTo>
                  <a:pt x="2918427" y="48260"/>
                </a:lnTo>
                <a:lnTo>
                  <a:pt x="2919225" y="54610"/>
                </a:lnTo>
                <a:lnTo>
                  <a:pt x="2921033" y="62230"/>
                </a:lnTo>
                <a:lnTo>
                  <a:pt x="2924143" y="74930"/>
                </a:lnTo>
                <a:lnTo>
                  <a:pt x="2925950" y="81280"/>
                </a:lnTo>
                <a:lnTo>
                  <a:pt x="2927403" y="113030"/>
                </a:lnTo>
                <a:lnTo>
                  <a:pt x="2931115" y="179070"/>
                </a:lnTo>
                <a:lnTo>
                  <a:pt x="2936118" y="255270"/>
                </a:lnTo>
                <a:lnTo>
                  <a:pt x="2941444" y="320040"/>
                </a:lnTo>
                <a:lnTo>
                  <a:pt x="2949382" y="365760"/>
                </a:lnTo>
                <a:lnTo>
                  <a:pt x="2949941" y="379730"/>
                </a:lnTo>
                <a:lnTo>
                  <a:pt x="2949932" y="382270"/>
                </a:lnTo>
                <a:lnTo>
                  <a:pt x="2949292" y="396240"/>
                </a:lnTo>
                <a:lnTo>
                  <a:pt x="2948862" y="407670"/>
                </a:lnTo>
                <a:lnTo>
                  <a:pt x="2950517" y="445770"/>
                </a:lnTo>
                <a:lnTo>
                  <a:pt x="2951395" y="455930"/>
                </a:lnTo>
                <a:lnTo>
                  <a:pt x="2951505" y="504190"/>
                </a:lnTo>
                <a:close/>
              </a:path>
              <a:path w="2952115" h="520700">
                <a:moveTo>
                  <a:pt x="261691" y="486410"/>
                </a:moveTo>
                <a:lnTo>
                  <a:pt x="131137" y="486410"/>
                </a:lnTo>
                <a:lnTo>
                  <a:pt x="163565" y="485140"/>
                </a:lnTo>
                <a:lnTo>
                  <a:pt x="229264" y="485140"/>
                </a:lnTo>
                <a:lnTo>
                  <a:pt x="261691" y="486410"/>
                </a:lnTo>
                <a:close/>
              </a:path>
              <a:path w="2952115" h="520700">
                <a:moveTo>
                  <a:pt x="2057933" y="486410"/>
                </a:moveTo>
                <a:lnTo>
                  <a:pt x="1846816" y="486410"/>
                </a:lnTo>
                <a:lnTo>
                  <a:pt x="1898333" y="485140"/>
                </a:lnTo>
                <a:lnTo>
                  <a:pt x="2041548" y="485140"/>
                </a:lnTo>
                <a:lnTo>
                  <a:pt x="2057933" y="486410"/>
                </a:lnTo>
                <a:close/>
              </a:path>
              <a:path w="2952115" h="520700">
                <a:moveTo>
                  <a:pt x="2450158" y="492760"/>
                </a:moveTo>
                <a:lnTo>
                  <a:pt x="912383" y="492760"/>
                </a:lnTo>
                <a:lnTo>
                  <a:pt x="958183" y="491490"/>
                </a:lnTo>
                <a:lnTo>
                  <a:pt x="1666401" y="486410"/>
                </a:lnTo>
                <a:lnTo>
                  <a:pt x="2089974" y="486410"/>
                </a:lnTo>
                <a:lnTo>
                  <a:pt x="2121803" y="487680"/>
                </a:lnTo>
                <a:lnTo>
                  <a:pt x="2153211" y="487680"/>
                </a:lnTo>
                <a:lnTo>
                  <a:pt x="2183985" y="488950"/>
                </a:lnTo>
                <a:lnTo>
                  <a:pt x="2349218" y="488950"/>
                </a:lnTo>
                <a:lnTo>
                  <a:pt x="2404576" y="491490"/>
                </a:lnTo>
                <a:lnTo>
                  <a:pt x="2450158" y="492760"/>
                </a:lnTo>
                <a:close/>
              </a:path>
              <a:path w="2952115" h="520700">
                <a:moveTo>
                  <a:pt x="537430" y="491490"/>
                </a:moveTo>
                <a:lnTo>
                  <a:pt x="471027" y="491490"/>
                </a:lnTo>
                <a:lnTo>
                  <a:pt x="504440" y="490220"/>
                </a:lnTo>
                <a:lnTo>
                  <a:pt x="537430" y="491490"/>
                </a:lnTo>
                <a:close/>
              </a:path>
              <a:path w="2952115" h="520700">
                <a:moveTo>
                  <a:pt x="799663" y="492760"/>
                </a:moveTo>
                <a:lnTo>
                  <a:pt x="652790" y="492760"/>
                </a:lnTo>
                <a:lnTo>
                  <a:pt x="701748" y="491490"/>
                </a:lnTo>
                <a:lnTo>
                  <a:pt x="750706" y="491490"/>
                </a:lnTo>
                <a:lnTo>
                  <a:pt x="799663" y="492760"/>
                </a:lnTo>
                <a:close/>
              </a:path>
              <a:path w="2952115" h="520700">
                <a:moveTo>
                  <a:pt x="1612467" y="509270"/>
                </a:moveTo>
                <a:lnTo>
                  <a:pt x="39542" y="509270"/>
                </a:lnTo>
                <a:lnTo>
                  <a:pt x="31703" y="508000"/>
                </a:lnTo>
                <a:lnTo>
                  <a:pt x="1650378" y="508000"/>
                </a:lnTo>
                <a:lnTo>
                  <a:pt x="1612467" y="509270"/>
                </a:lnTo>
                <a:close/>
              </a:path>
              <a:path w="2952115" h="520700">
                <a:moveTo>
                  <a:pt x="673400" y="516890"/>
                </a:moveTo>
                <a:lnTo>
                  <a:pt x="435786" y="516890"/>
                </a:lnTo>
                <a:lnTo>
                  <a:pt x="385492" y="515620"/>
                </a:lnTo>
                <a:lnTo>
                  <a:pt x="295279" y="511810"/>
                </a:lnTo>
                <a:lnTo>
                  <a:pt x="266193" y="511810"/>
                </a:lnTo>
                <a:lnTo>
                  <a:pt x="157867" y="509270"/>
                </a:lnTo>
                <a:lnTo>
                  <a:pt x="1508962" y="509270"/>
                </a:lnTo>
                <a:lnTo>
                  <a:pt x="882692" y="514350"/>
                </a:lnTo>
                <a:lnTo>
                  <a:pt x="826824" y="515620"/>
                </a:lnTo>
                <a:lnTo>
                  <a:pt x="691830" y="515620"/>
                </a:lnTo>
                <a:lnTo>
                  <a:pt x="673400" y="516890"/>
                </a:lnTo>
                <a:close/>
              </a:path>
              <a:path w="2952115" h="520700">
                <a:moveTo>
                  <a:pt x="1990405" y="510540"/>
                </a:moveTo>
                <a:lnTo>
                  <a:pt x="1950722" y="509270"/>
                </a:lnTo>
                <a:lnTo>
                  <a:pt x="2008624" y="509270"/>
                </a:lnTo>
                <a:lnTo>
                  <a:pt x="1990405" y="510540"/>
                </a:lnTo>
                <a:close/>
              </a:path>
              <a:path w="2952115" h="520700">
                <a:moveTo>
                  <a:pt x="605732" y="518160"/>
                </a:moveTo>
                <a:lnTo>
                  <a:pt x="535531" y="518160"/>
                </a:lnTo>
                <a:lnTo>
                  <a:pt x="485659" y="516890"/>
                </a:lnTo>
                <a:lnTo>
                  <a:pt x="644701" y="516890"/>
                </a:lnTo>
                <a:lnTo>
                  <a:pt x="605732" y="518160"/>
                </a:lnTo>
                <a:close/>
              </a:path>
              <a:path w="2952115" h="520700">
                <a:moveTo>
                  <a:pt x="2640935" y="519430"/>
                </a:moveTo>
                <a:lnTo>
                  <a:pt x="2591913" y="519430"/>
                </a:lnTo>
                <a:lnTo>
                  <a:pt x="2542895" y="518160"/>
                </a:lnTo>
                <a:lnTo>
                  <a:pt x="2689910" y="518160"/>
                </a:lnTo>
                <a:lnTo>
                  <a:pt x="2640935" y="519430"/>
                </a:lnTo>
                <a:close/>
              </a:path>
            </a:pathLst>
          </a:custGeom>
          <a:solidFill>
            <a:srgbClr val="2E9098"/>
          </a:solidFill>
        </p:spPr>
        <p:txBody>
          <a:bodyPr wrap="square" lIns="0" tIns="0" rIns="0" bIns="0" rtlCol="0"/>
          <a:lstStyle/>
          <a:p>
            <a:endParaRPr sz="1154"/>
          </a:p>
        </p:txBody>
      </p:sp>
      <p:sp>
        <p:nvSpPr>
          <p:cNvPr id="21" name="bg object 21"/>
          <p:cNvSpPr/>
          <p:nvPr/>
        </p:nvSpPr>
        <p:spPr>
          <a:xfrm>
            <a:off x="9381382" y="0"/>
            <a:ext cx="2821576" cy="1068383"/>
          </a:xfrm>
          <a:custGeom>
            <a:avLst/>
            <a:gdLst/>
            <a:ahLst/>
            <a:cxnLst/>
            <a:rect l="l" t="t" r="r" b="b"/>
            <a:pathLst>
              <a:path w="1748790" h="1666875">
                <a:moveTo>
                  <a:pt x="766815" y="1370756"/>
                </a:moveTo>
                <a:lnTo>
                  <a:pt x="728120" y="1342782"/>
                </a:lnTo>
                <a:lnTo>
                  <a:pt x="690022" y="1313840"/>
                </a:lnTo>
                <a:lnTo>
                  <a:pt x="653195" y="1284396"/>
                </a:lnTo>
                <a:lnTo>
                  <a:pt x="617015" y="1254018"/>
                </a:lnTo>
                <a:lnTo>
                  <a:pt x="602528" y="1240290"/>
                </a:lnTo>
                <a:lnTo>
                  <a:pt x="594661" y="1232994"/>
                </a:lnTo>
                <a:lnTo>
                  <a:pt x="588425" y="1228671"/>
                </a:lnTo>
                <a:lnTo>
                  <a:pt x="585547" y="1224833"/>
                </a:lnTo>
                <a:lnTo>
                  <a:pt x="580174" y="1219266"/>
                </a:lnTo>
                <a:lnTo>
                  <a:pt x="544964" y="1187488"/>
                </a:lnTo>
                <a:lnTo>
                  <a:pt x="463390" y="1109892"/>
                </a:lnTo>
                <a:lnTo>
                  <a:pt x="429089" y="1075806"/>
                </a:lnTo>
                <a:lnTo>
                  <a:pt x="396597" y="1041938"/>
                </a:lnTo>
                <a:lnTo>
                  <a:pt x="365305" y="1007173"/>
                </a:lnTo>
                <a:lnTo>
                  <a:pt x="334953" y="972340"/>
                </a:lnTo>
                <a:lnTo>
                  <a:pt x="278537" y="905272"/>
                </a:lnTo>
                <a:lnTo>
                  <a:pt x="222847" y="834244"/>
                </a:lnTo>
                <a:lnTo>
                  <a:pt x="196785" y="798842"/>
                </a:lnTo>
                <a:lnTo>
                  <a:pt x="172543" y="762313"/>
                </a:lnTo>
                <a:lnTo>
                  <a:pt x="151884" y="723112"/>
                </a:lnTo>
                <a:lnTo>
                  <a:pt x="138829" y="691544"/>
                </a:lnTo>
                <a:lnTo>
                  <a:pt x="130179" y="670228"/>
                </a:lnTo>
                <a:lnTo>
                  <a:pt x="122562" y="649253"/>
                </a:lnTo>
                <a:lnTo>
                  <a:pt x="118703" y="639754"/>
                </a:lnTo>
                <a:lnTo>
                  <a:pt x="110510" y="620942"/>
                </a:lnTo>
                <a:lnTo>
                  <a:pt x="93462" y="578946"/>
                </a:lnTo>
                <a:lnTo>
                  <a:pt x="84852" y="558321"/>
                </a:lnTo>
                <a:lnTo>
                  <a:pt x="75766" y="537883"/>
                </a:lnTo>
                <a:lnTo>
                  <a:pt x="66620" y="517116"/>
                </a:lnTo>
                <a:lnTo>
                  <a:pt x="40639" y="452714"/>
                </a:lnTo>
                <a:lnTo>
                  <a:pt x="25749" y="410601"/>
                </a:lnTo>
                <a:lnTo>
                  <a:pt x="13088" y="367269"/>
                </a:lnTo>
                <a:lnTo>
                  <a:pt x="4541" y="326327"/>
                </a:lnTo>
                <a:lnTo>
                  <a:pt x="214" y="284625"/>
                </a:lnTo>
                <a:lnTo>
                  <a:pt x="0" y="274196"/>
                </a:lnTo>
                <a:lnTo>
                  <a:pt x="891" y="263670"/>
                </a:lnTo>
                <a:lnTo>
                  <a:pt x="1945" y="252910"/>
                </a:lnTo>
                <a:lnTo>
                  <a:pt x="2217" y="241781"/>
                </a:lnTo>
                <a:lnTo>
                  <a:pt x="1996" y="230570"/>
                </a:lnTo>
                <a:lnTo>
                  <a:pt x="2127" y="219603"/>
                </a:lnTo>
                <a:lnTo>
                  <a:pt x="2491" y="208797"/>
                </a:lnTo>
                <a:lnTo>
                  <a:pt x="2972" y="198073"/>
                </a:lnTo>
                <a:lnTo>
                  <a:pt x="3840" y="174888"/>
                </a:lnTo>
                <a:lnTo>
                  <a:pt x="6366" y="128375"/>
                </a:lnTo>
                <a:lnTo>
                  <a:pt x="11525" y="61917"/>
                </a:lnTo>
                <a:lnTo>
                  <a:pt x="16652" y="18187"/>
                </a:lnTo>
                <a:lnTo>
                  <a:pt x="19212" y="0"/>
                </a:lnTo>
                <a:lnTo>
                  <a:pt x="457801" y="0"/>
                </a:lnTo>
                <a:lnTo>
                  <a:pt x="1748348" y="1236469"/>
                </a:lnTo>
                <a:lnTo>
                  <a:pt x="1748348" y="1663164"/>
                </a:lnTo>
                <a:lnTo>
                  <a:pt x="1733846" y="1664155"/>
                </a:lnTo>
                <a:lnTo>
                  <a:pt x="1722642" y="1664711"/>
                </a:lnTo>
                <a:lnTo>
                  <a:pt x="1714202" y="1666233"/>
                </a:lnTo>
                <a:lnTo>
                  <a:pt x="1709598" y="1664884"/>
                </a:lnTo>
                <a:lnTo>
                  <a:pt x="1705378" y="1665645"/>
                </a:lnTo>
                <a:lnTo>
                  <a:pt x="1702020" y="1665161"/>
                </a:lnTo>
                <a:lnTo>
                  <a:pt x="1697800" y="1665922"/>
                </a:lnTo>
                <a:lnTo>
                  <a:pt x="1682646" y="1666475"/>
                </a:lnTo>
                <a:lnTo>
                  <a:pt x="1673821" y="1665887"/>
                </a:lnTo>
                <a:lnTo>
                  <a:pt x="1661534" y="1665634"/>
                </a:lnTo>
                <a:lnTo>
                  <a:pt x="1603047" y="1661694"/>
                </a:lnTo>
                <a:lnTo>
                  <a:pt x="1558038" y="1656872"/>
                </a:lnTo>
                <a:lnTo>
                  <a:pt x="1535605" y="1654857"/>
                </a:lnTo>
                <a:lnTo>
                  <a:pt x="1513301" y="1652614"/>
                </a:lnTo>
                <a:lnTo>
                  <a:pt x="1491051" y="1649545"/>
                </a:lnTo>
                <a:lnTo>
                  <a:pt x="1395133" y="1634891"/>
                </a:lnTo>
                <a:lnTo>
                  <a:pt x="1323518" y="1585250"/>
                </a:lnTo>
                <a:lnTo>
                  <a:pt x="1312199" y="1582933"/>
                </a:lnTo>
                <a:lnTo>
                  <a:pt x="1384871" y="1633307"/>
                </a:lnTo>
                <a:lnTo>
                  <a:pt x="1354318" y="1628716"/>
                </a:lnTo>
                <a:lnTo>
                  <a:pt x="1331545" y="1624737"/>
                </a:lnTo>
                <a:lnTo>
                  <a:pt x="1285889" y="1613938"/>
                </a:lnTo>
                <a:lnTo>
                  <a:pt x="1241031" y="1601907"/>
                </a:lnTo>
                <a:lnTo>
                  <a:pt x="1196358" y="1587528"/>
                </a:lnTo>
                <a:lnTo>
                  <a:pt x="1132745" y="1563591"/>
                </a:lnTo>
                <a:lnTo>
                  <a:pt x="963703" y="1446416"/>
                </a:lnTo>
                <a:lnTo>
                  <a:pt x="944518" y="1436803"/>
                </a:lnTo>
                <a:lnTo>
                  <a:pt x="1120290" y="1558643"/>
                </a:lnTo>
                <a:lnTo>
                  <a:pt x="1108808" y="1554054"/>
                </a:lnTo>
                <a:lnTo>
                  <a:pt x="1087364" y="1545035"/>
                </a:lnTo>
                <a:lnTo>
                  <a:pt x="1045660" y="1526955"/>
                </a:lnTo>
                <a:lnTo>
                  <a:pt x="1005539" y="1508589"/>
                </a:lnTo>
                <a:lnTo>
                  <a:pt x="964194" y="1487993"/>
                </a:lnTo>
                <a:lnTo>
                  <a:pt x="922561" y="1465815"/>
                </a:lnTo>
                <a:lnTo>
                  <a:pt x="881695" y="1441865"/>
                </a:lnTo>
                <a:lnTo>
                  <a:pt x="840540" y="1416332"/>
                </a:lnTo>
                <a:lnTo>
                  <a:pt x="828265" y="1408112"/>
                </a:lnTo>
                <a:lnTo>
                  <a:pt x="803860" y="1392461"/>
                </a:lnTo>
                <a:lnTo>
                  <a:pt x="792286" y="1384727"/>
                </a:lnTo>
                <a:lnTo>
                  <a:pt x="766815" y="1370756"/>
                </a:lnTo>
                <a:close/>
              </a:path>
              <a:path w="1748790" h="1666875">
                <a:moveTo>
                  <a:pt x="1312199" y="1582933"/>
                </a:moveTo>
                <a:lnTo>
                  <a:pt x="1323518" y="1585250"/>
                </a:lnTo>
                <a:lnTo>
                  <a:pt x="1324765" y="1586114"/>
                </a:lnTo>
                <a:lnTo>
                  <a:pt x="1312199" y="1582933"/>
                </a:lnTo>
                <a:close/>
              </a:path>
              <a:path w="1748790" h="1666875">
                <a:moveTo>
                  <a:pt x="1384871" y="1633307"/>
                </a:moveTo>
                <a:lnTo>
                  <a:pt x="1312199" y="1582933"/>
                </a:lnTo>
                <a:lnTo>
                  <a:pt x="1324765" y="1586114"/>
                </a:lnTo>
                <a:lnTo>
                  <a:pt x="1395133" y="1634891"/>
                </a:lnTo>
                <a:lnTo>
                  <a:pt x="1384871" y="1633307"/>
                </a:lnTo>
                <a:close/>
              </a:path>
              <a:path w="1748790" h="1666875">
                <a:moveTo>
                  <a:pt x="944518" y="1436803"/>
                </a:moveTo>
                <a:lnTo>
                  <a:pt x="963703" y="1446416"/>
                </a:lnTo>
                <a:lnTo>
                  <a:pt x="964950" y="1447280"/>
                </a:lnTo>
                <a:lnTo>
                  <a:pt x="944518" y="1436803"/>
                </a:lnTo>
                <a:close/>
              </a:path>
              <a:path w="1748790" h="1666875">
                <a:moveTo>
                  <a:pt x="1120290" y="1558643"/>
                </a:moveTo>
                <a:lnTo>
                  <a:pt x="944518" y="1436803"/>
                </a:lnTo>
                <a:lnTo>
                  <a:pt x="964950" y="1447280"/>
                </a:lnTo>
                <a:lnTo>
                  <a:pt x="1132745" y="1563591"/>
                </a:lnTo>
                <a:lnTo>
                  <a:pt x="1130495" y="1562722"/>
                </a:lnTo>
                <a:lnTo>
                  <a:pt x="1120290" y="1558643"/>
                </a:lnTo>
                <a:close/>
              </a:path>
            </a:pathLst>
          </a:custGeom>
          <a:solidFill>
            <a:srgbClr val="E8A698">
              <a:alpha val="29798"/>
            </a:srgbClr>
          </a:solidFill>
        </p:spPr>
        <p:txBody>
          <a:bodyPr wrap="square" lIns="0" tIns="0" rIns="0" bIns="0" rtlCol="0"/>
          <a:lstStyle/>
          <a:p>
            <a:endParaRPr sz="1154"/>
          </a:p>
        </p:txBody>
      </p:sp>
      <p:sp>
        <p:nvSpPr>
          <p:cNvPr id="22" name="bg object 22"/>
          <p:cNvSpPr/>
          <p:nvPr/>
        </p:nvSpPr>
        <p:spPr>
          <a:xfrm>
            <a:off x="1" y="6439413"/>
            <a:ext cx="2408688" cy="416771"/>
          </a:xfrm>
          <a:custGeom>
            <a:avLst/>
            <a:gdLst/>
            <a:ahLst/>
            <a:cxnLst/>
            <a:rect l="l" t="t" r="r" b="b"/>
            <a:pathLst>
              <a:path w="1492885" h="650240">
                <a:moveTo>
                  <a:pt x="474425" y="5204"/>
                </a:moveTo>
                <a:lnTo>
                  <a:pt x="547293" y="14519"/>
                </a:lnTo>
                <a:lnTo>
                  <a:pt x="618668" y="27202"/>
                </a:lnTo>
                <a:lnTo>
                  <a:pt x="633529" y="30965"/>
                </a:lnTo>
                <a:lnTo>
                  <a:pt x="641539" y="32902"/>
                </a:lnTo>
                <a:lnTo>
                  <a:pt x="647339" y="33457"/>
                </a:lnTo>
                <a:lnTo>
                  <a:pt x="650709" y="34950"/>
                </a:lnTo>
                <a:lnTo>
                  <a:pt x="656399" y="36665"/>
                </a:lnTo>
                <a:lnTo>
                  <a:pt x="775706" y="66134"/>
                </a:lnTo>
                <a:lnTo>
                  <a:pt x="828919" y="81267"/>
                </a:lnTo>
                <a:lnTo>
                  <a:pt x="879987" y="98170"/>
                </a:lnTo>
                <a:lnTo>
                  <a:pt x="976376" y="133913"/>
                </a:lnTo>
                <a:lnTo>
                  <a:pt x="1040353" y="160629"/>
                </a:lnTo>
                <a:lnTo>
                  <a:pt x="1086221" y="181972"/>
                </a:lnTo>
                <a:lnTo>
                  <a:pt x="1129616" y="208510"/>
                </a:lnTo>
                <a:lnTo>
                  <a:pt x="1150212" y="224783"/>
                </a:lnTo>
                <a:lnTo>
                  <a:pt x="1164009" y="235833"/>
                </a:lnTo>
                <a:lnTo>
                  <a:pt x="1176986" y="247042"/>
                </a:lnTo>
                <a:lnTo>
                  <a:pt x="1183137" y="251965"/>
                </a:lnTo>
                <a:lnTo>
                  <a:pt x="1195688" y="261506"/>
                </a:lnTo>
                <a:lnTo>
                  <a:pt x="1222874" y="283274"/>
                </a:lnTo>
                <a:lnTo>
                  <a:pt x="1236385" y="293876"/>
                </a:lnTo>
                <a:lnTo>
                  <a:pt x="1264067" y="314668"/>
                </a:lnTo>
                <a:lnTo>
                  <a:pt x="1277938" y="325706"/>
                </a:lnTo>
                <a:lnTo>
                  <a:pt x="1318616" y="359227"/>
                </a:lnTo>
                <a:lnTo>
                  <a:pt x="1356181" y="395083"/>
                </a:lnTo>
                <a:lnTo>
                  <a:pt x="1395827" y="445696"/>
                </a:lnTo>
                <a:lnTo>
                  <a:pt x="1406570" y="467628"/>
                </a:lnTo>
                <a:lnTo>
                  <a:pt x="1410565" y="475198"/>
                </a:lnTo>
                <a:lnTo>
                  <a:pt x="1414920" y="482637"/>
                </a:lnTo>
                <a:lnTo>
                  <a:pt x="1418950" y="490046"/>
                </a:lnTo>
                <a:lnTo>
                  <a:pt x="1422761" y="497433"/>
                </a:lnTo>
                <a:lnTo>
                  <a:pt x="1426464" y="504811"/>
                </a:lnTo>
                <a:lnTo>
                  <a:pt x="1434584" y="520694"/>
                </a:lnTo>
                <a:lnTo>
                  <a:pt x="1457817" y="568675"/>
                </a:lnTo>
                <a:lnTo>
                  <a:pt x="1484813" y="630660"/>
                </a:lnTo>
                <a:lnTo>
                  <a:pt x="1492280" y="649898"/>
                </a:lnTo>
                <a:lnTo>
                  <a:pt x="1140770" y="649898"/>
                </a:lnTo>
                <a:lnTo>
                  <a:pt x="1137754" y="643405"/>
                </a:lnTo>
                <a:lnTo>
                  <a:pt x="1132523" y="632498"/>
                </a:lnTo>
                <a:lnTo>
                  <a:pt x="1111898" y="596453"/>
                </a:lnTo>
                <a:lnTo>
                  <a:pt x="1081198" y="552530"/>
                </a:lnTo>
                <a:lnTo>
                  <a:pt x="1073261" y="543705"/>
                </a:lnTo>
                <a:lnTo>
                  <a:pt x="1065335" y="534771"/>
                </a:lnTo>
                <a:lnTo>
                  <a:pt x="1057389" y="526055"/>
                </a:lnTo>
                <a:lnTo>
                  <a:pt x="1049390" y="517883"/>
                </a:lnTo>
                <a:lnTo>
                  <a:pt x="1041192" y="509875"/>
                </a:lnTo>
                <a:lnTo>
                  <a:pt x="1032809" y="501519"/>
                </a:lnTo>
                <a:lnTo>
                  <a:pt x="1024446" y="492946"/>
                </a:lnTo>
                <a:lnTo>
                  <a:pt x="1016311" y="484285"/>
                </a:lnTo>
                <a:lnTo>
                  <a:pt x="1006482" y="474785"/>
                </a:lnTo>
                <a:lnTo>
                  <a:pt x="975222" y="448750"/>
                </a:lnTo>
                <a:lnTo>
                  <a:pt x="934294" y="423765"/>
                </a:lnTo>
                <a:lnTo>
                  <a:pt x="917702" y="415154"/>
                </a:lnTo>
                <a:lnTo>
                  <a:pt x="909679" y="410875"/>
                </a:lnTo>
                <a:lnTo>
                  <a:pt x="901981" y="406627"/>
                </a:lnTo>
                <a:lnTo>
                  <a:pt x="893904" y="402525"/>
                </a:lnTo>
                <a:lnTo>
                  <a:pt x="875967" y="394591"/>
                </a:lnTo>
                <a:lnTo>
                  <a:pt x="867237" y="390427"/>
                </a:lnTo>
                <a:lnTo>
                  <a:pt x="831699" y="374882"/>
                </a:lnTo>
                <a:lnTo>
                  <a:pt x="795207" y="360124"/>
                </a:lnTo>
                <a:lnTo>
                  <a:pt x="758928" y="347727"/>
                </a:lnTo>
                <a:lnTo>
                  <a:pt x="703342" y="333117"/>
                </a:lnTo>
                <a:lnTo>
                  <a:pt x="664440" y="322517"/>
                </a:lnTo>
                <a:lnTo>
                  <a:pt x="618899" y="312087"/>
                </a:lnTo>
                <a:lnTo>
                  <a:pt x="566554" y="303566"/>
                </a:lnTo>
                <a:lnTo>
                  <a:pt x="0" y="248906"/>
                </a:lnTo>
                <a:lnTo>
                  <a:pt x="0" y="68654"/>
                </a:lnTo>
                <a:lnTo>
                  <a:pt x="20921" y="70656"/>
                </a:lnTo>
                <a:lnTo>
                  <a:pt x="29375" y="67954"/>
                </a:lnTo>
                <a:lnTo>
                  <a:pt x="0" y="65143"/>
                </a:lnTo>
                <a:lnTo>
                  <a:pt x="0" y="47433"/>
                </a:lnTo>
                <a:lnTo>
                  <a:pt x="52649" y="32726"/>
                </a:lnTo>
                <a:lnTo>
                  <a:pt x="105275" y="21303"/>
                </a:lnTo>
                <a:lnTo>
                  <a:pt x="156886" y="13440"/>
                </a:lnTo>
                <a:lnTo>
                  <a:pt x="314140" y="28490"/>
                </a:lnTo>
                <a:lnTo>
                  <a:pt x="330605" y="27725"/>
                </a:lnTo>
                <a:lnTo>
                  <a:pt x="167090" y="12076"/>
                </a:lnTo>
                <a:lnTo>
                  <a:pt x="176506" y="10837"/>
                </a:lnTo>
                <a:lnTo>
                  <a:pt x="194260" y="8824"/>
                </a:lnTo>
                <a:lnTo>
                  <a:pt x="245952" y="3730"/>
                </a:lnTo>
                <a:lnTo>
                  <a:pt x="298206" y="776"/>
                </a:lnTo>
                <a:lnTo>
                  <a:pt x="334429" y="0"/>
                </a:lnTo>
                <a:lnTo>
                  <a:pt x="352359" y="161"/>
                </a:lnTo>
                <a:lnTo>
                  <a:pt x="370802" y="701"/>
                </a:lnTo>
                <a:lnTo>
                  <a:pt x="407963" y="2355"/>
                </a:lnTo>
                <a:lnTo>
                  <a:pt x="419274" y="3255"/>
                </a:lnTo>
                <a:lnTo>
                  <a:pt x="441502" y="4577"/>
                </a:lnTo>
                <a:lnTo>
                  <a:pt x="452160" y="5414"/>
                </a:lnTo>
                <a:lnTo>
                  <a:pt x="474425" y="5204"/>
                </a:lnTo>
                <a:close/>
              </a:path>
              <a:path w="1492885" h="650240">
                <a:moveTo>
                  <a:pt x="0" y="248906"/>
                </a:moveTo>
                <a:lnTo>
                  <a:pt x="539821" y="300568"/>
                </a:lnTo>
                <a:lnTo>
                  <a:pt x="523088" y="299168"/>
                </a:lnTo>
                <a:lnTo>
                  <a:pt x="506107" y="298073"/>
                </a:lnTo>
                <a:lnTo>
                  <a:pt x="455310" y="295736"/>
                </a:lnTo>
                <a:lnTo>
                  <a:pt x="437745" y="295189"/>
                </a:lnTo>
                <a:lnTo>
                  <a:pt x="419922" y="295056"/>
                </a:lnTo>
                <a:lnTo>
                  <a:pt x="402145" y="295586"/>
                </a:lnTo>
                <a:lnTo>
                  <a:pt x="404465" y="295808"/>
                </a:lnTo>
                <a:lnTo>
                  <a:pt x="380665" y="296767"/>
                </a:lnTo>
                <a:lnTo>
                  <a:pt x="332815" y="301295"/>
                </a:lnTo>
                <a:lnTo>
                  <a:pt x="259612" y="310768"/>
                </a:lnTo>
                <a:lnTo>
                  <a:pt x="202317" y="319367"/>
                </a:lnTo>
                <a:lnTo>
                  <a:pt x="186717" y="322190"/>
                </a:lnTo>
                <a:lnTo>
                  <a:pt x="179372" y="323425"/>
                </a:lnTo>
                <a:lnTo>
                  <a:pt x="170420" y="325220"/>
                </a:lnTo>
                <a:lnTo>
                  <a:pt x="161457" y="327124"/>
                </a:lnTo>
                <a:lnTo>
                  <a:pt x="152473" y="329245"/>
                </a:lnTo>
                <a:lnTo>
                  <a:pt x="143458" y="331693"/>
                </a:lnTo>
                <a:lnTo>
                  <a:pt x="126423" y="335549"/>
                </a:lnTo>
                <a:lnTo>
                  <a:pt x="109456" y="339851"/>
                </a:lnTo>
                <a:lnTo>
                  <a:pt x="92664" y="344608"/>
                </a:lnTo>
                <a:lnTo>
                  <a:pt x="76157" y="349832"/>
                </a:lnTo>
                <a:lnTo>
                  <a:pt x="66252" y="352596"/>
                </a:lnTo>
                <a:lnTo>
                  <a:pt x="27762" y="366360"/>
                </a:lnTo>
                <a:lnTo>
                  <a:pt x="0" y="377934"/>
                </a:lnTo>
                <a:lnTo>
                  <a:pt x="0" y="248906"/>
                </a:lnTo>
                <a:close/>
              </a:path>
              <a:path w="1492885" h="650240">
                <a:moveTo>
                  <a:pt x="29375" y="67954"/>
                </a:moveTo>
                <a:lnTo>
                  <a:pt x="20921" y="70656"/>
                </a:lnTo>
                <a:lnTo>
                  <a:pt x="19760" y="70545"/>
                </a:lnTo>
                <a:lnTo>
                  <a:pt x="29375" y="67954"/>
                </a:lnTo>
                <a:close/>
              </a:path>
              <a:path w="1492885" h="650240">
                <a:moveTo>
                  <a:pt x="0" y="65143"/>
                </a:moveTo>
                <a:lnTo>
                  <a:pt x="29375" y="67954"/>
                </a:lnTo>
                <a:lnTo>
                  <a:pt x="19760" y="70545"/>
                </a:lnTo>
                <a:lnTo>
                  <a:pt x="0" y="68654"/>
                </a:lnTo>
                <a:lnTo>
                  <a:pt x="0" y="65143"/>
                </a:lnTo>
                <a:close/>
              </a:path>
              <a:path w="1492885" h="650240">
                <a:moveTo>
                  <a:pt x="330605" y="27725"/>
                </a:moveTo>
                <a:lnTo>
                  <a:pt x="314140" y="28490"/>
                </a:lnTo>
                <a:lnTo>
                  <a:pt x="312980" y="28379"/>
                </a:lnTo>
                <a:lnTo>
                  <a:pt x="330605" y="27725"/>
                </a:lnTo>
                <a:close/>
              </a:path>
              <a:path w="1492885" h="650240">
                <a:moveTo>
                  <a:pt x="167090" y="12076"/>
                </a:moveTo>
                <a:lnTo>
                  <a:pt x="330605" y="27725"/>
                </a:lnTo>
                <a:lnTo>
                  <a:pt x="312980" y="28379"/>
                </a:lnTo>
                <a:lnTo>
                  <a:pt x="156886" y="13440"/>
                </a:lnTo>
                <a:lnTo>
                  <a:pt x="158720" y="13177"/>
                </a:lnTo>
                <a:lnTo>
                  <a:pt x="167090" y="12076"/>
                </a:lnTo>
                <a:close/>
              </a:path>
            </a:pathLst>
          </a:custGeom>
          <a:solidFill>
            <a:srgbClr val="E8A698">
              <a:alpha val="29798"/>
            </a:srgbClr>
          </a:solidFill>
        </p:spPr>
        <p:txBody>
          <a:bodyPr wrap="square" lIns="0" tIns="0" rIns="0" bIns="0" rtlCol="0"/>
          <a:lstStyle/>
          <a:p>
            <a:endParaRPr sz="1154"/>
          </a:p>
        </p:txBody>
      </p:sp>
      <p:sp>
        <p:nvSpPr>
          <p:cNvPr id="23" name="bg object 23"/>
          <p:cNvSpPr/>
          <p:nvPr/>
        </p:nvSpPr>
        <p:spPr>
          <a:xfrm>
            <a:off x="6230759" y="515137"/>
            <a:ext cx="4756929" cy="323567"/>
          </a:xfrm>
          <a:custGeom>
            <a:avLst/>
            <a:gdLst/>
            <a:ahLst/>
            <a:cxnLst/>
            <a:rect l="l" t="t" r="r" b="b"/>
            <a:pathLst>
              <a:path w="2948304" h="504825">
                <a:moveTo>
                  <a:pt x="608534" y="501065"/>
                </a:moveTo>
                <a:lnTo>
                  <a:pt x="408201" y="498375"/>
                </a:lnTo>
                <a:lnTo>
                  <a:pt x="288901" y="494340"/>
                </a:lnTo>
                <a:lnTo>
                  <a:pt x="44676" y="491482"/>
                </a:lnTo>
                <a:lnTo>
                  <a:pt x="2760" y="484590"/>
                </a:lnTo>
                <a:lnTo>
                  <a:pt x="0" y="479336"/>
                </a:lnTo>
                <a:lnTo>
                  <a:pt x="470" y="472821"/>
                </a:lnTo>
                <a:lnTo>
                  <a:pt x="7535" y="6724"/>
                </a:lnTo>
                <a:lnTo>
                  <a:pt x="2865897" y="1344"/>
                </a:lnTo>
                <a:lnTo>
                  <a:pt x="2873967" y="0"/>
                </a:lnTo>
                <a:lnTo>
                  <a:pt x="2882037" y="1344"/>
                </a:lnTo>
                <a:lnTo>
                  <a:pt x="2914316" y="10854"/>
                </a:lnTo>
                <a:lnTo>
                  <a:pt x="2915661" y="13409"/>
                </a:lnTo>
                <a:lnTo>
                  <a:pt x="2915661" y="15965"/>
                </a:lnTo>
                <a:lnTo>
                  <a:pt x="2917468" y="22484"/>
                </a:lnTo>
                <a:lnTo>
                  <a:pt x="2920578" y="35641"/>
                </a:lnTo>
                <a:lnTo>
                  <a:pt x="2922386" y="42160"/>
                </a:lnTo>
                <a:lnTo>
                  <a:pt x="2923709" y="73888"/>
                </a:lnTo>
                <a:lnTo>
                  <a:pt x="2927163" y="139196"/>
                </a:lnTo>
                <a:lnTo>
                  <a:pt x="2931973" y="215698"/>
                </a:lnTo>
                <a:lnTo>
                  <a:pt x="2937363" y="281006"/>
                </a:lnTo>
                <a:lnTo>
                  <a:pt x="2942560" y="312734"/>
                </a:lnTo>
                <a:lnTo>
                  <a:pt x="2945817" y="326919"/>
                </a:lnTo>
                <a:lnTo>
                  <a:pt x="2946427" y="341165"/>
                </a:lnTo>
                <a:lnTo>
                  <a:pt x="2945775" y="355410"/>
                </a:lnTo>
                <a:lnTo>
                  <a:pt x="2945250" y="369596"/>
                </a:lnTo>
                <a:lnTo>
                  <a:pt x="2945481" y="382025"/>
                </a:lnTo>
                <a:lnTo>
                  <a:pt x="2946090" y="396433"/>
                </a:lnTo>
                <a:lnTo>
                  <a:pt x="2946952" y="415159"/>
                </a:lnTo>
                <a:lnTo>
                  <a:pt x="2947940" y="440542"/>
                </a:lnTo>
                <a:lnTo>
                  <a:pt x="2947940" y="491525"/>
                </a:lnTo>
                <a:lnTo>
                  <a:pt x="1699773" y="491525"/>
                </a:lnTo>
                <a:lnTo>
                  <a:pt x="2125663" y="492996"/>
                </a:lnTo>
                <a:lnTo>
                  <a:pt x="2156796" y="494029"/>
                </a:lnTo>
                <a:lnTo>
                  <a:pt x="723331" y="498375"/>
                </a:lnTo>
                <a:lnTo>
                  <a:pt x="714538" y="498586"/>
                </a:lnTo>
                <a:lnTo>
                  <a:pt x="696109" y="499510"/>
                </a:lnTo>
                <a:lnTo>
                  <a:pt x="687316" y="499720"/>
                </a:lnTo>
                <a:lnTo>
                  <a:pt x="667409" y="500498"/>
                </a:lnTo>
                <a:lnTo>
                  <a:pt x="647925" y="500897"/>
                </a:lnTo>
                <a:lnTo>
                  <a:pt x="608534" y="501065"/>
                </a:lnTo>
                <a:close/>
              </a:path>
              <a:path w="2948304" h="504825">
                <a:moveTo>
                  <a:pt x="2013114" y="492996"/>
                </a:moveTo>
                <a:lnTo>
                  <a:pt x="1699773" y="491525"/>
                </a:lnTo>
                <a:lnTo>
                  <a:pt x="2947940" y="491525"/>
                </a:lnTo>
                <a:lnTo>
                  <a:pt x="2085144" y="491651"/>
                </a:lnTo>
                <a:lnTo>
                  <a:pt x="2066925" y="491861"/>
                </a:lnTo>
                <a:lnTo>
                  <a:pt x="2031332" y="492785"/>
                </a:lnTo>
                <a:lnTo>
                  <a:pt x="2013114" y="492996"/>
                </a:lnTo>
                <a:close/>
              </a:path>
              <a:path w="2948304" h="504825">
                <a:moveTo>
                  <a:pt x="2631621" y="501943"/>
                </a:moveTo>
                <a:lnTo>
                  <a:pt x="2577444" y="501864"/>
                </a:lnTo>
                <a:lnTo>
                  <a:pt x="2522710" y="501218"/>
                </a:lnTo>
                <a:lnTo>
                  <a:pt x="2415364" y="498010"/>
                </a:lnTo>
                <a:lnTo>
                  <a:pt x="2259132" y="496751"/>
                </a:lnTo>
                <a:lnTo>
                  <a:pt x="2206694" y="495686"/>
                </a:lnTo>
                <a:lnTo>
                  <a:pt x="2156796" y="494029"/>
                </a:lnTo>
                <a:lnTo>
                  <a:pt x="2947940" y="491525"/>
                </a:lnTo>
                <a:lnTo>
                  <a:pt x="2947940" y="501533"/>
                </a:lnTo>
                <a:lnTo>
                  <a:pt x="2736765" y="501533"/>
                </a:lnTo>
                <a:lnTo>
                  <a:pt x="2786964" y="501612"/>
                </a:lnTo>
                <a:lnTo>
                  <a:pt x="2795772" y="501730"/>
                </a:lnTo>
                <a:lnTo>
                  <a:pt x="2631621" y="501943"/>
                </a:lnTo>
                <a:close/>
              </a:path>
              <a:path w="2948304" h="504825">
                <a:moveTo>
                  <a:pt x="2125663" y="492996"/>
                </a:moveTo>
                <a:lnTo>
                  <a:pt x="2013114" y="492996"/>
                </a:lnTo>
                <a:lnTo>
                  <a:pt x="2031332" y="492785"/>
                </a:lnTo>
                <a:lnTo>
                  <a:pt x="2066925" y="491861"/>
                </a:lnTo>
                <a:lnTo>
                  <a:pt x="2085144" y="491651"/>
                </a:lnTo>
                <a:lnTo>
                  <a:pt x="2125663" y="492996"/>
                </a:lnTo>
                <a:close/>
              </a:path>
              <a:path w="2948304" h="504825">
                <a:moveTo>
                  <a:pt x="2156796" y="494029"/>
                </a:moveTo>
                <a:lnTo>
                  <a:pt x="2085144" y="491651"/>
                </a:lnTo>
                <a:lnTo>
                  <a:pt x="2908115" y="491651"/>
                </a:lnTo>
                <a:lnTo>
                  <a:pt x="2156796" y="494029"/>
                </a:lnTo>
                <a:close/>
              </a:path>
              <a:path w="2948304" h="504825">
                <a:moveTo>
                  <a:pt x="737298" y="498502"/>
                </a:moveTo>
                <a:lnTo>
                  <a:pt x="723331" y="498375"/>
                </a:lnTo>
                <a:lnTo>
                  <a:pt x="783944" y="498375"/>
                </a:lnTo>
                <a:lnTo>
                  <a:pt x="737298" y="498502"/>
                </a:lnTo>
                <a:close/>
              </a:path>
              <a:path w="2948304" h="504825">
                <a:moveTo>
                  <a:pt x="2795772" y="501730"/>
                </a:moveTo>
                <a:lnTo>
                  <a:pt x="2786964" y="501612"/>
                </a:lnTo>
                <a:lnTo>
                  <a:pt x="2736765" y="501533"/>
                </a:lnTo>
                <a:lnTo>
                  <a:pt x="2947940" y="501533"/>
                </a:lnTo>
                <a:lnTo>
                  <a:pt x="2795772" y="501730"/>
                </a:lnTo>
                <a:close/>
              </a:path>
              <a:path w="2948304" h="504825">
                <a:moveTo>
                  <a:pt x="2896873" y="504323"/>
                </a:moveTo>
                <a:lnTo>
                  <a:pt x="2835067" y="502258"/>
                </a:lnTo>
                <a:lnTo>
                  <a:pt x="2795772" y="501730"/>
                </a:lnTo>
                <a:lnTo>
                  <a:pt x="2947940" y="501533"/>
                </a:lnTo>
                <a:lnTo>
                  <a:pt x="2947940" y="503755"/>
                </a:lnTo>
                <a:lnTo>
                  <a:pt x="2913307" y="504260"/>
                </a:lnTo>
                <a:lnTo>
                  <a:pt x="2896873" y="504323"/>
                </a:lnTo>
                <a:close/>
              </a:path>
            </a:pathLst>
          </a:custGeom>
          <a:solidFill>
            <a:srgbClr val="E8A698"/>
          </a:solidFill>
        </p:spPr>
        <p:txBody>
          <a:bodyPr wrap="square" lIns="0" tIns="0" rIns="0" bIns="0" rtlCol="0"/>
          <a:lstStyle/>
          <a:p>
            <a:endParaRPr sz="1154"/>
          </a:p>
        </p:txBody>
      </p:sp>
      <p:sp>
        <p:nvSpPr>
          <p:cNvPr id="24" name="bg object 24"/>
          <p:cNvSpPr/>
          <p:nvPr/>
        </p:nvSpPr>
        <p:spPr>
          <a:xfrm>
            <a:off x="6181606" y="496172"/>
            <a:ext cx="4721070" cy="317055"/>
          </a:xfrm>
          <a:custGeom>
            <a:avLst/>
            <a:gdLst/>
            <a:ahLst/>
            <a:cxnLst/>
            <a:rect l="l" t="t" r="r" b="b"/>
            <a:pathLst>
              <a:path w="2926079" h="494665">
                <a:moveTo>
                  <a:pt x="2925951" y="494341"/>
                </a:moveTo>
                <a:lnTo>
                  <a:pt x="0" y="486271"/>
                </a:lnTo>
                <a:lnTo>
                  <a:pt x="0" y="179084"/>
                </a:lnTo>
                <a:lnTo>
                  <a:pt x="8069" y="21519"/>
                </a:lnTo>
                <a:lnTo>
                  <a:pt x="1462838" y="0"/>
                </a:lnTo>
                <a:lnTo>
                  <a:pt x="2903086" y="9414"/>
                </a:lnTo>
                <a:lnTo>
                  <a:pt x="2925951" y="494341"/>
                </a:lnTo>
                <a:close/>
              </a:path>
            </a:pathLst>
          </a:custGeom>
          <a:solidFill>
            <a:srgbClr val="FFFFFF"/>
          </a:solidFill>
        </p:spPr>
        <p:txBody>
          <a:bodyPr wrap="square" lIns="0" tIns="0" rIns="0" bIns="0" rtlCol="0"/>
          <a:lstStyle/>
          <a:p>
            <a:endParaRPr sz="1154"/>
          </a:p>
        </p:txBody>
      </p:sp>
      <p:sp>
        <p:nvSpPr>
          <p:cNvPr id="25" name="bg object 25"/>
          <p:cNvSpPr/>
          <p:nvPr/>
        </p:nvSpPr>
        <p:spPr>
          <a:xfrm>
            <a:off x="6162076" y="485675"/>
            <a:ext cx="4763076" cy="333742"/>
          </a:xfrm>
          <a:custGeom>
            <a:avLst/>
            <a:gdLst/>
            <a:ahLst/>
            <a:cxnLst/>
            <a:rect l="l" t="t" r="r" b="b"/>
            <a:pathLst>
              <a:path w="2952115" h="520700">
                <a:moveTo>
                  <a:pt x="2359558" y="2540"/>
                </a:moveTo>
                <a:lnTo>
                  <a:pt x="1967896" y="2540"/>
                </a:lnTo>
                <a:lnTo>
                  <a:pt x="2023035" y="1270"/>
                </a:lnTo>
                <a:lnTo>
                  <a:pt x="2077849" y="1270"/>
                </a:lnTo>
                <a:lnTo>
                  <a:pt x="2132556" y="0"/>
                </a:lnTo>
                <a:lnTo>
                  <a:pt x="2271561" y="0"/>
                </a:lnTo>
                <a:lnTo>
                  <a:pt x="2330507" y="1270"/>
                </a:lnTo>
                <a:lnTo>
                  <a:pt x="2359558" y="2540"/>
                </a:lnTo>
                <a:close/>
              </a:path>
              <a:path w="2952115" h="520700">
                <a:moveTo>
                  <a:pt x="2951505" y="520700"/>
                </a:moveTo>
                <a:lnTo>
                  <a:pt x="2884257" y="520700"/>
                </a:lnTo>
                <a:lnTo>
                  <a:pt x="2787501" y="518160"/>
                </a:lnTo>
                <a:lnTo>
                  <a:pt x="2493938" y="518160"/>
                </a:lnTo>
                <a:lnTo>
                  <a:pt x="2340542" y="514350"/>
                </a:lnTo>
                <a:lnTo>
                  <a:pt x="2236423" y="514350"/>
                </a:lnTo>
                <a:lnTo>
                  <a:pt x="2062435" y="509270"/>
                </a:lnTo>
                <a:lnTo>
                  <a:pt x="1691032" y="509270"/>
                </a:lnTo>
                <a:lnTo>
                  <a:pt x="1677065" y="508000"/>
                </a:lnTo>
                <a:lnTo>
                  <a:pt x="24011" y="508000"/>
                </a:lnTo>
                <a:lnTo>
                  <a:pt x="16139" y="506730"/>
                </a:lnTo>
                <a:lnTo>
                  <a:pt x="6724" y="505460"/>
                </a:lnTo>
                <a:lnTo>
                  <a:pt x="1345" y="499110"/>
                </a:lnTo>
                <a:lnTo>
                  <a:pt x="4034" y="490220"/>
                </a:lnTo>
                <a:lnTo>
                  <a:pt x="8826" y="469900"/>
                </a:lnTo>
                <a:lnTo>
                  <a:pt x="10087" y="455930"/>
                </a:lnTo>
                <a:lnTo>
                  <a:pt x="9330" y="447040"/>
                </a:lnTo>
                <a:lnTo>
                  <a:pt x="8069" y="440690"/>
                </a:lnTo>
                <a:lnTo>
                  <a:pt x="6682" y="427990"/>
                </a:lnTo>
                <a:lnTo>
                  <a:pt x="5043" y="415290"/>
                </a:lnTo>
                <a:lnTo>
                  <a:pt x="4022" y="403860"/>
                </a:lnTo>
                <a:lnTo>
                  <a:pt x="3898" y="387350"/>
                </a:lnTo>
                <a:lnTo>
                  <a:pt x="2540" y="361950"/>
                </a:lnTo>
                <a:lnTo>
                  <a:pt x="1046" y="307340"/>
                </a:lnTo>
                <a:lnTo>
                  <a:pt x="0" y="238711"/>
                </a:lnTo>
                <a:lnTo>
                  <a:pt x="0" y="163357"/>
                </a:lnTo>
                <a:lnTo>
                  <a:pt x="1046" y="115570"/>
                </a:lnTo>
                <a:lnTo>
                  <a:pt x="4034" y="86360"/>
                </a:lnTo>
                <a:lnTo>
                  <a:pt x="5379" y="82550"/>
                </a:lnTo>
                <a:lnTo>
                  <a:pt x="4034" y="77470"/>
                </a:lnTo>
                <a:lnTo>
                  <a:pt x="5379" y="73660"/>
                </a:lnTo>
                <a:lnTo>
                  <a:pt x="6598" y="68580"/>
                </a:lnTo>
                <a:lnTo>
                  <a:pt x="9540" y="55880"/>
                </a:lnTo>
                <a:lnTo>
                  <a:pt x="10759" y="46990"/>
                </a:lnTo>
                <a:lnTo>
                  <a:pt x="10759" y="44450"/>
                </a:lnTo>
                <a:lnTo>
                  <a:pt x="12104" y="40640"/>
                </a:lnTo>
                <a:lnTo>
                  <a:pt x="52731" y="34290"/>
                </a:lnTo>
                <a:lnTo>
                  <a:pt x="239569" y="22860"/>
                </a:lnTo>
                <a:lnTo>
                  <a:pt x="286451" y="21590"/>
                </a:lnTo>
                <a:lnTo>
                  <a:pt x="318492" y="19050"/>
                </a:lnTo>
                <a:lnTo>
                  <a:pt x="381729" y="16510"/>
                </a:lnTo>
                <a:lnTo>
                  <a:pt x="412504" y="13970"/>
                </a:lnTo>
                <a:lnTo>
                  <a:pt x="443243" y="12700"/>
                </a:lnTo>
                <a:lnTo>
                  <a:pt x="474404" y="10160"/>
                </a:lnTo>
                <a:lnTo>
                  <a:pt x="505565" y="8890"/>
                </a:lnTo>
                <a:lnTo>
                  <a:pt x="1688921" y="6350"/>
                </a:lnTo>
                <a:lnTo>
                  <a:pt x="1731700" y="5080"/>
                </a:lnTo>
                <a:lnTo>
                  <a:pt x="1803578" y="5080"/>
                </a:lnTo>
                <a:lnTo>
                  <a:pt x="1884893" y="2540"/>
                </a:lnTo>
                <a:lnTo>
                  <a:pt x="2412622" y="2540"/>
                </a:lnTo>
                <a:lnTo>
                  <a:pt x="2465936" y="3810"/>
                </a:lnTo>
                <a:lnTo>
                  <a:pt x="2519374" y="3810"/>
                </a:lnTo>
                <a:lnTo>
                  <a:pt x="2721395" y="8890"/>
                </a:lnTo>
                <a:lnTo>
                  <a:pt x="2848010" y="16510"/>
                </a:lnTo>
                <a:lnTo>
                  <a:pt x="2884257" y="16510"/>
                </a:lnTo>
                <a:lnTo>
                  <a:pt x="2892894" y="17780"/>
                </a:lnTo>
                <a:lnTo>
                  <a:pt x="2900901" y="20320"/>
                </a:lnTo>
                <a:lnTo>
                  <a:pt x="2916536" y="22860"/>
                </a:lnTo>
                <a:lnTo>
                  <a:pt x="2916650" y="24130"/>
                </a:lnTo>
                <a:lnTo>
                  <a:pt x="1953089" y="24130"/>
                </a:lnTo>
                <a:lnTo>
                  <a:pt x="1887136" y="25400"/>
                </a:lnTo>
                <a:lnTo>
                  <a:pt x="1791378" y="25400"/>
                </a:lnTo>
                <a:lnTo>
                  <a:pt x="556563" y="30480"/>
                </a:lnTo>
                <a:lnTo>
                  <a:pt x="507043" y="31750"/>
                </a:lnTo>
                <a:lnTo>
                  <a:pt x="457522" y="34290"/>
                </a:lnTo>
                <a:lnTo>
                  <a:pt x="419080" y="36830"/>
                </a:lnTo>
                <a:lnTo>
                  <a:pt x="381272" y="38100"/>
                </a:lnTo>
                <a:lnTo>
                  <a:pt x="306710" y="39370"/>
                </a:lnTo>
                <a:lnTo>
                  <a:pt x="152746" y="46990"/>
                </a:lnTo>
                <a:lnTo>
                  <a:pt x="101425" y="50800"/>
                </a:lnTo>
                <a:lnTo>
                  <a:pt x="50104" y="53340"/>
                </a:lnTo>
                <a:lnTo>
                  <a:pt x="34969" y="53340"/>
                </a:lnTo>
                <a:lnTo>
                  <a:pt x="32279" y="54610"/>
                </a:lnTo>
                <a:lnTo>
                  <a:pt x="30933" y="58420"/>
                </a:lnTo>
                <a:lnTo>
                  <a:pt x="29589" y="64770"/>
                </a:lnTo>
                <a:lnTo>
                  <a:pt x="29589" y="69850"/>
                </a:lnTo>
                <a:lnTo>
                  <a:pt x="28244" y="76200"/>
                </a:lnTo>
                <a:lnTo>
                  <a:pt x="22864" y="104140"/>
                </a:lnTo>
                <a:lnTo>
                  <a:pt x="20959" y="135890"/>
                </a:lnTo>
                <a:lnTo>
                  <a:pt x="21185" y="200660"/>
                </a:lnTo>
                <a:lnTo>
                  <a:pt x="22767" y="278130"/>
                </a:lnTo>
                <a:lnTo>
                  <a:pt x="24930" y="344170"/>
                </a:lnTo>
                <a:lnTo>
                  <a:pt x="26899" y="374650"/>
                </a:lnTo>
                <a:lnTo>
                  <a:pt x="27004" y="387350"/>
                </a:lnTo>
                <a:lnTo>
                  <a:pt x="27067" y="391160"/>
                </a:lnTo>
                <a:lnTo>
                  <a:pt x="27466" y="398780"/>
                </a:lnTo>
                <a:lnTo>
                  <a:pt x="28244" y="407670"/>
                </a:lnTo>
                <a:lnTo>
                  <a:pt x="28244" y="415290"/>
                </a:lnTo>
                <a:lnTo>
                  <a:pt x="30933" y="422910"/>
                </a:lnTo>
                <a:lnTo>
                  <a:pt x="30854" y="440690"/>
                </a:lnTo>
                <a:lnTo>
                  <a:pt x="30765" y="444500"/>
                </a:lnTo>
                <a:lnTo>
                  <a:pt x="30366" y="452120"/>
                </a:lnTo>
                <a:lnTo>
                  <a:pt x="29589" y="458470"/>
                </a:lnTo>
                <a:lnTo>
                  <a:pt x="29589" y="480060"/>
                </a:lnTo>
                <a:lnTo>
                  <a:pt x="33624" y="483870"/>
                </a:lnTo>
                <a:lnTo>
                  <a:pt x="43038" y="483870"/>
                </a:lnTo>
                <a:lnTo>
                  <a:pt x="64216" y="485140"/>
                </a:lnTo>
                <a:lnTo>
                  <a:pt x="108869" y="485140"/>
                </a:lnTo>
                <a:lnTo>
                  <a:pt x="131137" y="486410"/>
                </a:lnTo>
                <a:lnTo>
                  <a:pt x="261691" y="486410"/>
                </a:lnTo>
                <a:lnTo>
                  <a:pt x="314025" y="488950"/>
                </a:lnTo>
                <a:lnTo>
                  <a:pt x="418693" y="491490"/>
                </a:lnTo>
                <a:lnTo>
                  <a:pt x="570420" y="491490"/>
                </a:lnTo>
                <a:lnTo>
                  <a:pt x="603832" y="492760"/>
                </a:lnTo>
                <a:lnTo>
                  <a:pt x="2450158" y="492760"/>
                </a:lnTo>
                <a:lnTo>
                  <a:pt x="2586901" y="496570"/>
                </a:lnTo>
                <a:lnTo>
                  <a:pt x="2640924" y="499110"/>
                </a:lnTo>
                <a:lnTo>
                  <a:pt x="2694947" y="500380"/>
                </a:lnTo>
                <a:lnTo>
                  <a:pt x="2748969" y="502920"/>
                </a:lnTo>
                <a:lnTo>
                  <a:pt x="2802991" y="504190"/>
                </a:lnTo>
                <a:lnTo>
                  <a:pt x="2951505" y="504190"/>
                </a:lnTo>
                <a:lnTo>
                  <a:pt x="2951505" y="520700"/>
                </a:lnTo>
                <a:close/>
              </a:path>
              <a:path w="2952115" h="520700">
                <a:moveTo>
                  <a:pt x="2951505" y="504190"/>
                </a:moveTo>
                <a:lnTo>
                  <a:pt x="2895310" y="504190"/>
                </a:lnTo>
                <a:lnTo>
                  <a:pt x="2911445" y="502920"/>
                </a:lnTo>
                <a:lnTo>
                  <a:pt x="2927295" y="502920"/>
                </a:lnTo>
                <a:lnTo>
                  <a:pt x="2928853" y="483870"/>
                </a:lnTo>
                <a:lnTo>
                  <a:pt x="2929145" y="480060"/>
                </a:lnTo>
                <a:lnTo>
                  <a:pt x="2929754" y="468630"/>
                </a:lnTo>
                <a:lnTo>
                  <a:pt x="2929985" y="458470"/>
                </a:lnTo>
                <a:lnTo>
                  <a:pt x="2929017" y="444500"/>
                </a:lnTo>
                <a:lnTo>
                  <a:pt x="2928136" y="430530"/>
                </a:lnTo>
                <a:lnTo>
                  <a:pt x="2927527" y="417830"/>
                </a:lnTo>
                <a:lnTo>
                  <a:pt x="2927358" y="407670"/>
                </a:lnTo>
                <a:lnTo>
                  <a:pt x="2927295" y="396240"/>
                </a:lnTo>
                <a:lnTo>
                  <a:pt x="2929985" y="387350"/>
                </a:lnTo>
                <a:lnTo>
                  <a:pt x="2928641" y="379730"/>
                </a:lnTo>
                <a:lnTo>
                  <a:pt x="2928641" y="370840"/>
                </a:lnTo>
                <a:lnTo>
                  <a:pt x="2925951" y="355600"/>
                </a:lnTo>
                <a:lnTo>
                  <a:pt x="2922066" y="325120"/>
                </a:lnTo>
                <a:lnTo>
                  <a:pt x="2917472" y="259080"/>
                </a:lnTo>
                <a:lnTo>
                  <a:pt x="2913071" y="184150"/>
                </a:lnTo>
                <a:lnTo>
                  <a:pt x="2909767" y="119380"/>
                </a:lnTo>
                <a:lnTo>
                  <a:pt x="2908465" y="87630"/>
                </a:lnTo>
                <a:lnTo>
                  <a:pt x="2900396" y="57150"/>
                </a:lnTo>
                <a:lnTo>
                  <a:pt x="2899051" y="46990"/>
                </a:lnTo>
                <a:lnTo>
                  <a:pt x="2897707" y="45720"/>
                </a:lnTo>
                <a:lnTo>
                  <a:pt x="2879523" y="44450"/>
                </a:lnTo>
                <a:lnTo>
                  <a:pt x="2868268" y="44450"/>
                </a:lnTo>
                <a:lnTo>
                  <a:pt x="2861516" y="43180"/>
                </a:lnTo>
                <a:lnTo>
                  <a:pt x="2775980" y="35560"/>
                </a:lnTo>
                <a:lnTo>
                  <a:pt x="2733001" y="33020"/>
                </a:lnTo>
                <a:lnTo>
                  <a:pt x="2483359" y="26670"/>
                </a:lnTo>
                <a:lnTo>
                  <a:pt x="2379605" y="25400"/>
                </a:lnTo>
                <a:lnTo>
                  <a:pt x="2327860" y="24130"/>
                </a:lnTo>
                <a:lnTo>
                  <a:pt x="2916650" y="24130"/>
                </a:lnTo>
                <a:lnTo>
                  <a:pt x="2917334" y="31750"/>
                </a:lnTo>
                <a:lnTo>
                  <a:pt x="2918427" y="48260"/>
                </a:lnTo>
                <a:lnTo>
                  <a:pt x="2919226" y="54610"/>
                </a:lnTo>
                <a:lnTo>
                  <a:pt x="2921033" y="62230"/>
                </a:lnTo>
                <a:lnTo>
                  <a:pt x="2924143" y="74930"/>
                </a:lnTo>
                <a:lnTo>
                  <a:pt x="2925951" y="81280"/>
                </a:lnTo>
                <a:lnTo>
                  <a:pt x="2927403" y="113030"/>
                </a:lnTo>
                <a:lnTo>
                  <a:pt x="2931115" y="179070"/>
                </a:lnTo>
                <a:lnTo>
                  <a:pt x="2936118" y="255270"/>
                </a:lnTo>
                <a:lnTo>
                  <a:pt x="2941444" y="320040"/>
                </a:lnTo>
                <a:lnTo>
                  <a:pt x="2949382" y="365760"/>
                </a:lnTo>
                <a:lnTo>
                  <a:pt x="2949941" y="379730"/>
                </a:lnTo>
                <a:lnTo>
                  <a:pt x="2949932" y="382270"/>
                </a:lnTo>
                <a:lnTo>
                  <a:pt x="2949292" y="396240"/>
                </a:lnTo>
                <a:lnTo>
                  <a:pt x="2948862" y="407670"/>
                </a:lnTo>
                <a:lnTo>
                  <a:pt x="2950517" y="445770"/>
                </a:lnTo>
                <a:lnTo>
                  <a:pt x="2951395" y="455930"/>
                </a:lnTo>
                <a:lnTo>
                  <a:pt x="2951505" y="504190"/>
                </a:lnTo>
                <a:close/>
              </a:path>
              <a:path w="2952115" h="520700">
                <a:moveTo>
                  <a:pt x="261691" y="486410"/>
                </a:moveTo>
                <a:lnTo>
                  <a:pt x="131137" y="486410"/>
                </a:lnTo>
                <a:lnTo>
                  <a:pt x="163565" y="485140"/>
                </a:lnTo>
                <a:lnTo>
                  <a:pt x="229264" y="485140"/>
                </a:lnTo>
                <a:lnTo>
                  <a:pt x="261691" y="486410"/>
                </a:lnTo>
                <a:close/>
              </a:path>
              <a:path w="2952115" h="520700">
                <a:moveTo>
                  <a:pt x="2057933" y="486410"/>
                </a:moveTo>
                <a:lnTo>
                  <a:pt x="1846816" y="486410"/>
                </a:lnTo>
                <a:lnTo>
                  <a:pt x="1898333" y="485140"/>
                </a:lnTo>
                <a:lnTo>
                  <a:pt x="2041548" y="485140"/>
                </a:lnTo>
                <a:lnTo>
                  <a:pt x="2057933" y="486410"/>
                </a:lnTo>
                <a:close/>
              </a:path>
              <a:path w="2952115" h="520700">
                <a:moveTo>
                  <a:pt x="2450158" y="492760"/>
                </a:moveTo>
                <a:lnTo>
                  <a:pt x="912383" y="492760"/>
                </a:lnTo>
                <a:lnTo>
                  <a:pt x="958183" y="491490"/>
                </a:lnTo>
                <a:lnTo>
                  <a:pt x="1666401" y="486410"/>
                </a:lnTo>
                <a:lnTo>
                  <a:pt x="2089974" y="486410"/>
                </a:lnTo>
                <a:lnTo>
                  <a:pt x="2121804" y="487680"/>
                </a:lnTo>
                <a:lnTo>
                  <a:pt x="2153211" y="487680"/>
                </a:lnTo>
                <a:lnTo>
                  <a:pt x="2183985" y="488950"/>
                </a:lnTo>
                <a:lnTo>
                  <a:pt x="2349218" y="488950"/>
                </a:lnTo>
                <a:lnTo>
                  <a:pt x="2404577" y="491490"/>
                </a:lnTo>
                <a:lnTo>
                  <a:pt x="2450158" y="492760"/>
                </a:lnTo>
                <a:close/>
              </a:path>
              <a:path w="2952115" h="520700">
                <a:moveTo>
                  <a:pt x="537430" y="491490"/>
                </a:moveTo>
                <a:lnTo>
                  <a:pt x="471028" y="491490"/>
                </a:lnTo>
                <a:lnTo>
                  <a:pt x="504440" y="490220"/>
                </a:lnTo>
                <a:lnTo>
                  <a:pt x="537430" y="491490"/>
                </a:lnTo>
                <a:close/>
              </a:path>
              <a:path w="2952115" h="520700">
                <a:moveTo>
                  <a:pt x="799663" y="492760"/>
                </a:moveTo>
                <a:lnTo>
                  <a:pt x="652790" y="492760"/>
                </a:lnTo>
                <a:lnTo>
                  <a:pt x="701748" y="491490"/>
                </a:lnTo>
                <a:lnTo>
                  <a:pt x="750706" y="491490"/>
                </a:lnTo>
                <a:lnTo>
                  <a:pt x="799663" y="492760"/>
                </a:lnTo>
                <a:close/>
              </a:path>
              <a:path w="2952115" h="520700">
                <a:moveTo>
                  <a:pt x="1612467" y="509270"/>
                </a:moveTo>
                <a:lnTo>
                  <a:pt x="39542" y="509270"/>
                </a:lnTo>
                <a:lnTo>
                  <a:pt x="31704" y="508000"/>
                </a:lnTo>
                <a:lnTo>
                  <a:pt x="1650378" y="508000"/>
                </a:lnTo>
                <a:lnTo>
                  <a:pt x="1612467" y="509270"/>
                </a:lnTo>
                <a:close/>
              </a:path>
              <a:path w="2952115" h="520700">
                <a:moveTo>
                  <a:pt x="673400" y="516890"/>
                </a:moveTo>
                <a:lnTo>
                  <a:pt x="435786" y="516890"/>
                </a:lnTo>
                <a:lnTo>
                  <a:pt x="385492" y="515620"/>
                </a:lnTo>
                <a:lnTo>
                  <a:pt x="295279" y="511810"/>
                </a:lnTo>
                <a:lnTo>
                  <a:pt x="266193" y="511810"/>
                </a:lnTo>
                <a:lnTo>
                  <a:pt x="157867" y="509270"/>
                </a:lnTo>
                <a:lnTo>
                  <a:pt x="1508962" y="509270"/>
                </a:lnTo>
                <a:lnTo>
                  <a:pt x="882692" y="514350"/>
                </a:lnTo>
                <a:lnTo>
                  <a:pt x="826824" y="515620"/>
                </a:lnTo>
                <a:lnTo>
                  <a:pt x="691830" y="515620"/>
                </a:lnTo>
                <a:lnTo>
                  <a:pt x="673400" y="516890"/>
                </a:lnTo>
                <a:close/>
              </a:path>
              <a:path w="2952115" h="520700">
                <a:moveTo>
                  <a:pt x="1990405" y="510540"/>
                </a:moveTo>
                <a:lnTo>
                  <a:pt x="1950722" y="509270"/>
                </a:lnTo>
                <a:lnTo>
                  <a:pt x="2008624" y="509270"/>
                </a:lnTo>
                <a:lnTo>
                  <a:pt x="1990405" y="510540"/>
                </a:lnTo>
                <a:close/>
              </a:path>
              <a:path w="2952115" h="520700">
                <a:moveTo>
                  <a:pt x="605732" y="518160"/>
                </a:moveTo>
                <a:lnTo>
                  <a:pt x="535531" y="518160"/>
                </a:lnTo>
                <a:lnTo>
                  <a:pt x="485659" y="516890"/>
                </a:lnTo>
                <a:lnTo>
                  <a:pt x="644701" y="516890"/>
                </a:lnTo>
                <a:lnTo>
                  <a:pt x="605732" y="518160"/>
                </a:lnTo>
                <a:close/>
              </a:path>
              <a:path w="2952115" h="520700">
                <a:moveTo>
                  <a:pt x="2640935" y="519430"/>
                </a:moveTo>
                <a:lnTo>
                  <a:pt x="2591913" y="519430"/>
                </a:lnTo>
                <a:lnTo>
                  <a:pt x="2542896" y="518160"/>
                </a:lnTo>
                <a:lnTo>
                  <a:pt x="2689910" y="518160"/>
                </a:lnTo>
                <a:lnTo>
                  <a:pt x="2640935" y="519430"/>
                </a:lnTo>
                <a:close/>
              </a:path>
            </a:pathLst>
          </a:custGeom>
          <a:solidFill>
            <a:srgbClr val="DE796A"/>
          </a:solidFill>
        </p:spPr>
        <p:txBody>
          <a:bodyPr wrap="square" lIns="0" tIns="0" rIns="0" bIns="0" rtlCol="0"/>
          <a:lstStyle/>
          <a:p>
            <a:endParaRPr sz="1154"/>
          </a:p>
        </p:txBody>
      </p:sp>
      <p:pic>
        <p:nvPicPr>
          <p:cNvPr id="26" name="bg object 26"/>
          <p:cNvPicPr/>
          <p:nvPr/>
        </p:nvPicPr>
        <p:blipFill>
          <a:blip r:embed="rId7" cstate="print"/>
          <a:stretch>
            <a:fillRect/>
          </a:stretch>
        </p:blipFill>
        <p:spPr>
          <a:xfrm>
            <a:off x="5115885" y="3079059"/>
            <a:ext cx="1968382" cy="24778"/>
          </a:xfrm>
          <a:prstGeom prst="rect">
            <a:avLst/>
          </a:prstGeom>
        </p:spPr>
      </p:pic>
      <p:sp>
        <p:nvSpPr>
          <p:cNvPr id="27" name="bg object 27"/>
          <p:cNvSpPr/>
          <p:nvPr/>
        </p:nvSpPr>
        <p:spPr>
          <a:xfrm>
            <a:off x="10486377" y="1313801"/>
            <a:ext cx="516367" cy="524627"/>
          </a:xfrm>
          <a:custGeom>
            <a:avLst/>
            <a:gdLst/>
            <a:ahLst/>
            <a:cxnLst/>
            <a:rect l="l" t="t" r="r" b="b"/>
            <a:pathLst>
              <a:path w="320040" h="818514">
                <a:moveTo>
                  <a:pt x="15779" y="481579"/>
                </a:moveTo>
                <a:lnTo>
                  <a:pt x="3860" y="475437"/>
                </a:lnTo>
                <a:lnTo>
                  <a:pt x="0" y="461448"/>
                </a:lnTo>
                <a:lnTo>
                  <a:pt x="45831" y="131789"/>
                </a:lnTo>
                <a:lnTo>
                  <a:pt x="56588" y="90888"/>
                </a:lnTo>
                <a:lnTo>
                  <a:pt x="76787" y="54673"/>
                </a:lnTo>
                <a:lnTo>
                  <a:pt x="106016" y="25554"/>
                </a:lnTo>
                <a:lnTo>
                  <a:pt x="143865" y="5942"/>
                </a:lnTo>
                <a:lnTo>
                  <a:pt x="189177" y="0"/>
                </a:lnTo>
                <a:lnTo>
                  <a:pt x="231941" y="10450"/>
                </a:lnTo>
                <a:lnTo>
                  <a:pt x="269211" y="34337"/>
                </a:lnTo>
                <a:lnTo>
                  <a:pt x="281738" y="49268"/>
                </a:lnTo>
                <a:lnTo>
                  <a:pt x="194327" y="37115"/>
                </a:lnTo>
                <a:lnTo>
                  <a:pt x="166770" y="37665"/>
                </a:lnTo>
                <a:lnTo>
                  <a:pt x="126549" y="55049"/>
                </a:lnTo>
                <a:lnTo>
                  <a:pt x="100028" y="86051"/>
                </a:lnTo>
                <a:lnTo>
                  <a:pt x="83942" y="126185"/>
                </a:lnTo>
                <a:lnTo>
                  <a:pt x="75026" y="170967"/>
                </a:lnTo>
                <a:lnTo>
                  <a:pt x="70015" y="215912"/>
                </a:lnTo>
                <a:lnTo>
                  <a:pt x="65729" y="255744"/>
                </a:lnTo>
                <a:lnTo>
                  <a:pt x="36451" y="466516"/>
                </a:lnTo>
                <a:lnTo>
                  <a:pt x="28921" y="478922"/>
                </a:lnTo>
                <a:lnTo>
                  <a:pt x="15779" y="481579"/>
                </a:lnTo>
                <a:close/>
              </a:path>
              <a:path w="320040" h="818514">
                <a:moveTo>
                  <a:pt x="290474" y="327586"/>
                </a:moveTo>
                <a:lnTo>
                  <a:pt x="254494" y="322584"/>
                </a:lnTo>
                <a:lnTo>
                  <a:pt x="264580" y="263493"/>
                </a:lnTo>
                <a:lnTo>
                  <a:pt x="266226" y="253591"/>
                </a:lnTo>
                <a:lnTo>
                  <a:pt x="272421" y="216750"/>
                </a:lnTo>
                <a:lnTo>
                  <a:pt x="278527" y="181116"/>
                </a:lnTo>
                <a:lnTo>
                  <a:pt x="281774" y="146403"/>
                </a:lnTo>
                <a:lnTo>
                  <a:pt x="262128" y="79862"/>
                </a:lnTo>
                <a:lnTo>
                  <a:pt x="220370" y="44890"/>
                </a:lnTo>
                <a:lnTo>
                  <a:pt x="194327" y="37115"/>
                </a:lnTo>
                <a:lnTo>
                  <a:pt x="281738" y="49268"/>
                </a:lnTo>
                <a:lnTo>
                  <a:pt x="298045" y="68704"/>
                </a:lnTo>
                <a:lnTo>
                  <a:pt x="315498" y="110595"/>
                </a:lnTo>
                <a:lnTo>
                  <a:pt x="319670" y="154039"/>
                </a:lnTo>
                <a:lnTo>
                  <a:pt x="315027" y="198858"/>
                </a:lnTo>
                <a:lnTo>
                  <a:pt x="297462" y="286554"/>
                </a:lnTo>
                <a:lnTo>
                  <a:pt x="290474" y="327586"/>
                </a:lnTo>
                <a:close/>
              </a:path>
              <a:path w="320040" h="818514">
                <a:moveTo>
                  <a:pt x="91391" y="815289"/>
                </a:moveTo>
                <a:lnTo>
                  <a:pt x="52882" y="795296"/>
                </a:lnTo>
                <a:lnTo>
                  <a:pt x="25100" y="761312"/>
                </a:lnTo>
                <a:lnTo>
                  <a:pt x="13735" y="716586"/>
                </a:lnTo>
                <a:lnTo>
                  <a:pt x="15328" y="670957"/>
                </a:lnTo>
                <a:lnTo>
                  <a:pt x="21061" y="624528"/>
                </a:lnTo>
                <a:lnTo>
                  <a:pt x="28519" y="578151"/>
                </a:lnTo>
                <a:lnTo>
                  <a:pt x="33016" y="547936"/>
                </a:lnTo>
                <a:lnTo>
                  <a:pt x="36026" y="526724"/>
                </a:lnTo>
                <a:lnTo>
                  <a:pt x="47676" y="432906"/>
                </a:lnTo>
                <a:lnTo>
                  <a:pt x="53915" y="383046"/>
                </a:lnTo>
                <a:lnTo>
                  <a:pt x="60213" y="333156"/>
                </a:lnTo>
                <a:lnTo>
                  <a:pt x="72082" y="269816"/>
                </a:lnTo>
                <a:lnTo>
                  <a:pt x="110610" y="220582"/>
                </a:lnTo>
                <a:lnTo>
                  <a:pt x="160532" y="207676"/>
                </a:lnTo>
                <a:lnTo>
                  <a:pt x="185646" y="213322"/>
                </a:lnTo>
                <a:lnTo>
                  <a:pt x="208566" y="226765"/>
                </a:lnTo>
                <a:lnTo>
                  <a:pt x="228895" y="249676"/>
                </a:lnTo>
                <a:lnTo>
                  <a:pt x="230722" y="254122"/>
                </a:lnTo>
                <a:lnTo>
                  <a:pt x="158828" y="244127"/>
                </a:lnTo>
                <a:lnTo>
                  <a:pt x="140582" y="246254"/>
                </a:lnTo>
                <a:lnTo>
                  <a:pt x="111281" y="270562"/>
                </a:lnTo>
                <a:lnTo>
                  <a:pt x="97479" y="310703"/>
                </a:lnTo>
                <a:lnTo>
                  <a:pt x="92472" y="355836"/>
                </a:lnTo>
                <a:lnTo>
                  <a:pt x="89559" y="395117"/>
                </a:lnTo>
                <a:lnTo>
                  <a:pt x="74746" y="514246"/>
                </a:lnTo>
                <a:lnTo>
                  <a:pt x="70159" y="551994"/>
                </a:lnTo>
                <a:lnTo>
                  <a:pt x="64641" y="590941"/>
                </a:lnTo>
                <a:lnTo>
                  <a:pt x="58677" y="629758"/>
                </a:lnTo>
                <a:lnTo>
                  <a:pt x="53491" y="669650"/>
                </a:lnTo>
                <a:lnTo>
                  <a:pt x="50759" y="708871"/>
                </a:lnTo>
                <a:lnTo>
                  <a:pt x="78684" y="769127"/>
                </a:lnTo>
                <a:lnTo>
                  <a:pt x="184980" y="792930"/>
                </a:lnTo>
                <a:lnTo>
                  <a:pt x="177836" y="800296"/>
                </a:lnTo>
                <a:lnTo>
                  <a:pt x="134939" y="818039"/>
                </a:lnTo>
                <a:lnTo>
                  <a:pt x="91391" y="815289"/>
                </a:lnTo>
                <a:close/>
              </a:path>
              <a:path w="320040" h="818514">
                <a:moveTo>
                  <a:pt x="179407" y="546658"/>
                </a:moveTo>
                <a:lnTo>
                  <a:pt x="167740" y="540599"/>
                </a:lnTo>
                <a:lnTo>
                  <a:pt x="164652" y="526745"/>
                </a:lnTo>
                <a:lnTo>
                  <a:pt x="197710" y="358301"/>
                </a:lnTo>
                <a:lnTo>
                  <a:pt x="202247" y="337522"/>
                </a:lnTo>
                <a:lnTo>
                  <a:pt x="206203" y="316172"/>
                </a:lnTo>
                <a:lnTo>
                  <a:pt x="200920" y="274539"/>
                </a:lnTo>
                <a:lnTo>
                  <a:pt x="158828" y="244127"/>
                </a:lnTo>
                <a:lnTo>
                  <a:pt x="230722" y="254122"/>
                </a:lnTo>
                <a:lnTo>
                  <a:pt x="239782" y="276173"/>
                </a:lnTo>
                <a:lnTo>
                  <a:pt x="242834" y="305123"/>
                </a:lnTo>
                <a:lnTo>
                  <a:pt x="239658" y="335393"/>
                </a:lnTo>
                <a:lnTo>
                  <a:pt x="230255" y="384493"/>
                </a:lnTo>
                <a:lnTo>
                  <a:pt x="220602" y="433634"/>
                </a:lnTo>
                <a:lnTo>
                  <a:pt x="201103" y="531812"/>
                </a:lnTo>
                <a:lnTo>
                  <a:pt x="192809" y="544027"/>
                </a:lnTo>
                <a:lnTo>
                  <a:pt x="179407" y="546658"/>
                </a:lnTo>
                <a:close/>
              </a:path>
              <a:path w="320040" h="818514">
                <a:moveTo>
                  <a:pt x="184980" y="792930"/>
                </a:moveTo>
                <a:lnTo>
                  <a:pt x="108727" y="782329"/>
                </a:lnTo>
                <a:lnTo>
                  <a:pt x="143600" y="777851"/>
                </a:lnTo>
                <a:lnTo>
                  <a:pt x="171121" y="756501"/>
                </a:lnTo>
                <a:lnTo>
                  <a:pt x="185675" y="725493"/>
                </a:lnTo>
                <a:lnTo>
                  <a:pt x="192633" y="690074"/>
                </a:lnTo>
                <a:lnTo>
                  <a:pt x="197365" y="655495"/>
                </a:lnTo>
                <a:lnTo>
                  <a:pt x="203446" y="619559"/>
                </a:lnTo>
                <a:lnTo>
                  <a:pt x="218229" y="532639"/>
                </a:lnTo>
                <a:lnTo>
                  <a:pt x="222018" y="510251"/>
                </a:lnTo>
                <a:lnTo>
                  <a:pt x="254107" y="322530"/>
                </a:lnTo>
                <a:lnTo>
                  <a:pt x="264189" y="265850"/>
                </a:lnTo>
                <a:lnTo>
                  <a:pt x="254494" y="322584"/>
                </a:lnTo>
                <a:lnTo>
                  <a:pt x="290474" y="327586"/>
                </a:lnTo>
                <a:lnTo>
                  <a:pt x="280927" y="383637"/>
                </a:lnTo>
                <a:lnTo>
                  <a:pt x="272616" y="432154"/>
                </a:lnTo>
                <a:lnTo>
                  <a:pt x="264245" y="480700"/>
                </a:lnTo>
                <a:lnTo>
                  <a:pt x="247710" y="577784"/>
                </a:lnTo>
                <a:lnTo>
                  <a:pt x="239399" y="626300"/>
                </a:lnTo>
                <a:lnTo>
                  <a:pt x="231027" y="674846"/>
                </a:lnTo>
                <a:lnTo>
                  <a:pt x="225289" y="710067"/>
                </a:lnTo>
                <a:lnTo>
                  <a:pt x="217262" y="743877"/>
                </a:lnTo>
                <a:lnTo>
                  <a:pt x="202820" y="774534"/>
                </a:lnTo>
                <a:lnTo>
                  <a:pt x="184980" y="792930"/>
                </a:lnTo>
                <a:close/>
              </a:path>
            </a:pathLst>
          </a:custGeom>
          <a:solidFill>
            <a:srgbClr val="A5C8B8"/>
          </a:solidFill>
        </p:spPr>
        <p:txBody>
          <a:bodyPr wrap="square" lIns="0" tIns="0" rIns="0" bIns="0" rtlCol="0"/>
          <a:lstStyle/>
          <a:p>
            <a:endParaRPr sz="1154"/>
          </a:p>
        </p:txBody>
      </p:sp>
      <p:sp>
        <p:nvSpPr>
          <p:cNvPr id="28" name="bg object 28"/>
          <p:cNvSpPr/>
          <p:nvPr/>
        </p:nvSpPr>
        <p:spPr>
          <a:xfrm>
            <a:off x="10523640" y="1205688"/>
            <a:ext cx="605502" cy="233620"/>
          </a:xfrm>
          <a:custGeom>
            <a:avLst/>
            <a:gdLst/>
            <a:ahLst/>
            <a:cxnLst/>
            <a:rect l="l" t="t" r="r" b="b"/>
            <a:pathLst>
              <a:path w="375284" h="364489">
                <a:moveTo>
                  <a:pt x="164903" y="364243"/>
                </a:moveTo>
                <a:lnTo>
                  <a:pt x="128418" y="339978"/>
                </a:lnTo>
                <a:lnTo>
                  <a:pt x="77496" y="292502"/>
                </a:lnTo>
                <a:lnTo>
                  <a:pt x="37875" y="241561"/>
                </a:lnTo>
                <a:lnTo>
                  <a:pt x="8900" y="189173"/>
                </a:lnTo>
                <a:lnTo>
                  <a:pt x="0" y="125611"/>
                </a:lnTo>
                <a:lnTo>
                  <a:pt x="8075" y="90794"/>
                </a:lnTo>
                <a:lnTo>
                  <a:pt x="23471" y="58313"/>
                </a:lnTo>
                <a:lnTo>
                  <a:pt x="44618" y="30381"/>
                </a:lnTo>
                <a:lnTo>
                  <a:pt x="80789" y="6316"/>
                </a:lnTo>
                <a:lnTo>
                  <a:pt x="122250" y="0"/>
                </a:lnTo>
                <a:lnTo>
                  <a:pt x="162692" y="10763"/>
                </a:lnTo>
                <a:lnTo>
                  <a:pt x="195807" y="37935"/>
                </a:lnTo>
                <a:lnTo>
                  <a:pt x="229488" y="18689"/>
                </a:lnTo>
                <a:lnTo>
                  <a:pt x="266679" y="9955"/>
                </a:lnTo>
                <a:lnTo>
                  <a:pt x="304263" y="13560"/>
                </a:lnTo>
                <a:lnTo>
                  <a:pt x="339124" y="31331"/>
                </a:lnTo>
                <a:lnTo>
                  <a:pt x="354235" y="46225"/>
                </a:lnTo>
                <a:lnTo>
                  <a:pt x="365417" y="63777"/>
                </a:lnTo>
                <a:lnTo>
                  <a:pt x="372361" y="83376"/>
                </a:lnTo>
                <a:lnTo>
                  <a:pt x="374756" y="104416"/>
                </a:lnTo>
                <a:lnTo>
                  <a:pt x="372290" y="127791"/>
                </a:lnTo>
                <a:lnTo>
                  <a:pt x="356484" y="172050"/>
                </a:lnTo>
                <a:lnTo>
                  <a:pt x="319106" y="235196"/>
                </a:lnTo>
                <a:lnTo>
                  <a:pt x="287359" y="273109"/>
                </a:lnTo>
                <a:lnTo>
                  <a:pt x="251246" y="306856"/>
                </a:lnTo>
                <a:lnTo>
                  <a:pt x="211487" y="336517"/>
                </a:lnTo>
                <a:lnTo>
                  <a:pt x="168806" y="362173"/>
                </a:lnTo>
                <a:lnTo>
                  <a:pt x="164903" y="364243"/>
                </a:lnTo>
                <a:close/>
              </a:path>
            </a:pathLst>
          </a:custGeom>
          <a:solidFill>
            <a:srgbClr val="2E9098"/>
          </a:solidFill>
        </p:spPr>
        <p:txBody>
          <a:bodyPr wrap="square" lIns="0" tIns="0" rIns="0" bIns="0" rtlCol="0"/>
          <a:lstStyle/>
          <a:p>
            <a:endParaRPr sz="1154"/>
          </a:p>
        </p:txBody>
      </p:sp>
      <p:sp>
        <p:nvSpPr>
          <p:cNvPr id="29" name="bg object 29"/>
          <p:cNvSpPr/>
          <p:nvPr/>
        </p:nvSpPr>
        <p:spPr>
          <a:xfrm>
            <a:off x="10561726" y="1223746"/>
            <a:ext cx="373956" cy="193733"/>
          </a:xfrm>
          <a:custGeom>
            <a:avLst/>
            <a:gdLst/>
            <a:ahLst/>
            <a:cxnLst/>
            <a:rect l="l" t="t" r="r" b="b"/>
            <a:pathLst>
              <a:path w="231775" h="302260">
                <a:moveTo>
                  <a:pt x="120062" y="38086"/>
                </a:moveTo>
                <a:lnTo>
                  <a:pt x="107846" y="36387"/>
                </a:lnTo>
                <a:lnTo>
                  <a:pt x="108521" y="28643"/>
                </a:lnTo>
                <a:lnTo>
                  <a:pt x="109086" y="21688"/>
                </a:lnTo>
                <a:lnTo>
                  <a:pt x="109848" y="14759"/>
                </a:lnTo>
                <a:lnTo>
                  <a:pt x="110808" y="7859"/>
                </a:lnTo>
                <a:lnTo>
                  <a:pt x="112101" y="0"/>
                </a:lnTo>
                <a:lnTo>
                  <a:pt x="124120" y="1670"/>
                </a:lnTo>
                <a:lnTo>
                  <a:pt x="122065" y="16458"/>
                </a:lnTo>
                <a:lnTo>
                  <a:pt x="121302" y="23386"/>
                </a:lnTo>
                <a:lnTo>
                  <a:pt x="120737" y="30341"/>
                </a:lnTo>
                <a:lnTo>
                  <a:pt x="120062" y="38086"/>
                </a:lnTo>
                <a:close/>
              </a:path>
              <a:path w="231775" h="302260">
                <a:moveTo>
                  <a:pt x="110053" y="101408"/>
                </a:moveTo>
                <a:lnTo>
                  <a:pt x="97837" y="99710"/>
                </a:lnTo>
                <a:lnTo>
                  <a:pt x="99131" y="91851"/>
                </a:lnTo>
                <a:lnTo>
                  <a:pt x="104025" y="60978"/>
                </a:lnTo>
                <a:lnTo>
                  <a:pt x="105319" y="53119"/>
                </a:lnTo>
                <a:lnTo>
                  <a:pt x="117338" y="54790"/>
                </a:lnTo>
                <a:lnTo>
                  <a:pt x="116242" y="62676"/>
                </a:lnTo>
                <a:lnTo>
                  <a:pt x="111347" y="93549"/>
                </a:lnTo>
                <a:lnTo>
                  <a:pt x="110053" y="101408"/>
                </a:lnTo>
                <a:close/>
              </a:path>
              <a:path w="231775" h="302260">
                <a:moveTo>
                  <a:pt x="66164" y="47273"/>
                </a:moveTo>
                <a:lnTo>
                  <a:pt x="67863" y="35049"/>
                </a:lnTo>
                <a:lnTo>
                  <a:pt x="108195" y="39652"/>
                </a:lnTo>
                <a:lnTo>
                  <a:pt x="106523" y="51679"/>
                </a:lnTo>
                <a:lnTo>
                  <a:pt x="98587" y="50977"/>
                </a:lnTo>
                <a:lnTo>
                  <a:pt x="66164" y="47273"/>
                </a:lnTo>
                <a:close/>
              </a:path>
              <a:path w="231775" h="302260">
                <a:moveTo>
                  <a:pt x="121548" y="51959"/>
                </a:moveTo>
                <a:lnTo>
                  <a:pt x="113666" y="50863"/>
                </a:lnTo>
                <a:lnTo>
                  <a:pt x="115338" y="38836"/>
                </a:lnTo>
                <a:lnTo>
                  <a:pt x="157444" y="43685"/>
                </a:lnTo>
                <a:lnTo>
                  <a:pt x="155744" y="55909"/>
                </a:lnTo>
                <a:lnTo>
                  <a:pt x="121548" y="51959"/>
                </a:lnTo>
                <a:close/>
              </a:path>
              <a:path w="231775" h="302260">
                <a:moveTo>
                  <a:pt x="42744" y="66929"/>
                </a:moveTo>
                <a:lnTo>
                  <a:pt x="36242" y="66025"/>
                </a:lnTo>
                <a:lnTo>
                  <a:pt x="34261" y="62936"/>
                </a:lnTo>
                <a:lnTo>
                  <a:pt x="34333" y="59529"/>
                </a:lnTo>
                <a:lnTo>
                  <a:pt x="34624" y="54545"/>
                </a:lnTo>
                <a:lnTo>
                  <a:pt x="36022" y="44490"/>
                </a:lnTo>
                <a:lnTo>
                  <a:pt x="37316" y="36631"/>
                </a:lnTo>
                <a:lnTo>
                  <a:pt x="49532" y="38329"/>
                </a:lnTo>
                <a:lnTo>
                  <a:pt x="48238" y="46188"/>
                </a:lnTo>
                <a:lnTo>
                  <a:pt x="46840" y="56243"/>
                </a:lnTo>
                <a:lnTo>
                  <a:pt x="46549" y="61227"/>
                </a:lnTo>
                <a:lnTo>
                  <a:pt x="46280" y="64607"/>
                </a:lnTo>
                <a:lnTo>
                  <a:pt x="42744" y="66929"/>
                </a:lnTo>
                <a:close/>
              </a:path>
              <a:path w="231775" h="302260">
                <a:moveTo>
                  <a:pt x="37219" y="125448"/>
                </a:moveTo>
                <a:lnTo>
                  <a:pt x="25003" y="123750"/>
                </a:lnTo>
                <a:lnTo>
                  <a:pt x="26296" y="115891"/>
                </a:lnTo>
                <a:lnTo>
                  <a:pt x="27338" y="108398"/>
                </a:lnTo>
                <a:lnTo>
                  <a:pt x="31081" y="85807"/>
                </a:lnTo>
                <a:lnTo>
                  <a:pt x="43101" y="87478"/>
                </a:lnTo>
                <a:lnTo>
                  <a:pt x="40963" y="102856"/>
                </a:lnTo>
                <a:lnTo>
                  <a:pt x="37219" y="125448"/>
                </a:lnTo>
                <a:close/>
              </a:path>
              <a:path w="231775" h="302260">
                <a:moveTo>
                  <a:pt x="0" y="79677"/>
                </a:moveTo>
                <a:lnTo>
                  <a:pt x="1699" y="67452"/>
                </a:lnTo>
                <a:lnTo>
                  <a:pt x="9608" y="68351"/>
                </a:lnTo>
                <a:lnTo>
                  <a:pt x="15322" y="69145"/>
                </a:lnTo>
                <a:lnTo>
                  <a:pt x="34911" y="71266"/>
                </a:lnTo>
                <a:lnTo>
                  <a:pt x="33211" y="83490"/>
                </a:lnTo>
                <a:lnTo>
                  <a:pt x="25499" y="82619"/>
                </a:lnTo>
                <a:lnTo>
                  <a:pt x="19785" y="81824"/>
                </a:lnTo>
                <a:lnTo>
                  <a:pt x="0" y="79677"/>
                </a:lnTo>
                <a:close/>
              </a:path>
              <a:path w="231775" h="302260">
                <a:moveTo>
                  <a:pt x="47393" y="84055"/>
                </a:moveTo>
                <a:lnTo>
                  <a:pt x="39511" y="82959"/>
                </a:lnTo>
                <a:lnTo>
                  <a:pt x="41183" y="70932"/>
                </a:lnTo>
                <a:lnTo>
                  <a:pt x="55425" y="72510"/>
                </a:lnTo>
                <a:lnTo>
                  <a:pt x="61730" y="73387"/>
                </a:lnTo>
                <a:lnTo>
                  <a:pt x="75971" y="74965"/>
                </a:lnTo>
                <a:lnTo>
                  <a:pt x="74272" y="87189"/>
                </a:lnTo>
                <a:lnTo>
                  <a:pt x="60030" y="85611"/>
                </a:lnTo>
                <a:lnTo>
                  <a:pt x="53725" y="84734"/>
                </a:lnTo>
                <a:lnTo>
                  <a:pt x="47393" y="84055"/>
                </a:lnTo>
                <a:close/>
              </a:path>
              <a:path w="231775" h="302260">
                <a:moveTo>
                  <a:pt x="175329" y="225642"/>
                </a:moveTo>
                <a:lnTo>
                  <a:pt x="171301" y="224278"/>
                </a:lnTo>
                <a:lnTo>
                  <a:pt x="168624" y="223303"/>
                </a:lnTo>
                <a:lnTo>
                  <a:pt x="167432" y="220324"/>
                </a:lnTo>
                <a:lnTo>
                  <a:pt x="168014" y="210356"/>
                </a:lnTo>
                <a:lnTo>
                  <a:pt x="175393" y="204951"/>
                </a:lnTo>
                <a:lnTo>
                  <a:pt x="182711" y="205767"/>
                </a:lnTo>
                <a:lnTo>
                  <a:pt x="184484" y="206013"/>
                </a:lnTo>
                <a:lnTo>
                  <a:pt x="185951" y="207021"/>
                </a:lnTo>
                <a:lnTo>
                  <a:pt x="186941" y="208566"/>
                </a:lnTo>
                <a:lnTo>
                  <a:pt x="187620" y="209464"/>
                </a:lnTo>
                <a:lnTo>
                  <a:pt x="188271" y="210559"/>
                </a:lnTo>
                <a:lnTo>
                  <a:pt x="188493" y="214811"/>
                </a:lnTo>
                <a:lnTo>
                  <a:pt x="176070" y="213084"/>
                </a:lnTo>
                <a:lnTo>
                  <a:pt x="176043" y="213281"/>
                </a:lnTo>
                <a:lnTo>
                  <a:pt x="188503" y="215013"/>
                </a:lnTo>
                <a:lnTo>
                  <a:pt x="188544" y="215823"/>
                </a:lnTo>
                <a:lnTo>
                  <a:pt x="186955" y="220023"/>
                </a:lnTo>
                <a:lnTo>
                  <a:pt x="183364" y="222740"/>
                </a:lnTo>
                <a:lnTo>
                  <a:pt x="179800" y="225259"/>
                </a:lnTo>
                <a:lnTo>
                  <a:pt x="175329" y="225642"/>
                </a:lnTo>
                <a:close/>
              </a:path>
              <a:path w="231775" h="302260">
                <a:moveTo>
                  <a:pt x="188503" y="215013"/>
                </a:moveTo>
                <a:lnTo>
                  <a:pt x="176043" y="213281"/>
                </a:lnTo>
                <a:lnTo>
                  <a:pt x="176070" y="213084"/>
                </a:lnTo>
                <a:lnTo>
                  <a:pt x="188493" y="214811"/>
                </a:lnTo>
                <a:lnTo>
                  <a:pt x="188503" y="215013"/>
                </a:lnTo>
                <a:close/>
              </a:path>
              <a:path w="231775" h="302260">
                <a:moveTo>
                  <a:pt x="217648" y="227506"/>
                </a:moveTo>
                <a:lnTo>
                  <a:pt x="214266" y="225830"/>
                </a:lnTo>
                <a:lnTo>
                  <a:pt x="211645" y="224461"/>
                </a:lnTo>
                <a:lnTo>
                  <a:pt x="209834" y="221596"/>
                </a:lnTo>
                <a:lnTo>
                  <a:pt x="210519" y="216667"/>
                </a:lnTo>
                <a:lnTo>
                  <a:pt x="221315" y="206913"/>
                </a:lnTo>
                <a:lnTo>
                  <a:pt x="222634" y="206092"/>
                </a:lnTo>
                <a:lnTo>
                  <a:pt x="224041" y="206086"/>
                </a:lnTo>
                <a:lnTo>
                  <a:pt x="225365" y="206673"/>
                </a:lnTo>
                <a:lnTo>
                  <a:pt x="226941" y="206892"/>
                </a:lnTo>
                <a:lnTo>
                  <a:pt x="227505" y="207171"/>
                </a:lnTo>
                <a:lnTo>
                  <a:pt x="230772" y="208228"/>
                </a:lnTo>
                <a:lnTo>
                  <a:pt x="231631" y="212166"/>
                </a:lnTo>
                <a:lnTo>
                  <a:pt x="230629" y="215041"/>
                </a:lnTo>
                <a:lnTo>
                  <a:pt x="229544" y="218508"/>
                </a:lnTo>
                <a:lnTo>
                  <a:pt x="227868" y="221893"/>
                </a:lnTo>
                <a:lnTo>
                  <a:pt x="224951" y="224100"/>
                </a:lnTo>
                <a:lnTo>
                  <a:pt x="222005" y="226504"/>
                </a:lnTo>
                <a:lnTo>
                  <a:pt x="217648" y="227506"/>
                </a:lnTo>
                <a:close/>
              </a:path>
              <a:path w="231775" h="302260">
                <a:moveTo>
                  <a:pt x="200010" y="266254"/>
                </a:moveTo>
                <a:lnTo>
                  <a:pt x="196234" y="264523"/>
                </a:lnTo>
                <a:lnTo>
                  <a:pt x="191160" y="262009"/>
                </a:lnTo>
                <a:lnTo>
                  <a:pt x="191222" y="255787"/>
                </a:lnTo>
                <a:lnTo>
                  <a:pt x="194753" y="252058"/>
                </a:lnTo>
                <a:lnTo>
                  <a:pt x="197387" y="249007"/>
                </a:lnTo>
                <a:lnTo>
                  <a:pt x="200501" y="246827"/>
                </a:lnTo>
                <a:lnTo>
                  <a:pt x="203956" y="245097"/>
                </a:lnTo>
                <a:lnTo>
                  <a:pt x="206342" y="243821"/>
                </a:lnTo>
                <a:lnTo>
                  <a:pt x="209018" y="244796"/>
                </a:lnTo>
                <a:lnTo>
                  <a:pt x="210770" y="246647"/>
                </a:lnTo>
                <a:lnTo>
                  <a:pt x="213785" y="248071"/>
                </a:lnTo>
                <a:lnTo>
                  <a:pt x="214501" y="251587"/>
                </a:lnTo>
                <a:lnTo>
                  <a:pt x="212836" y="257787"/>
                </a:lnTo>
                <a:lnTo>
                  <a:pt x="210400" y="260865"/>
                </a:lnTo>
                <a:lnTo>
                  <a:pt x="207537" y="262678"/>
                </a:lnTo>
                <a:lnTo>
                  <a:pt x="204422" y="264857"/>
                </a:lnTo>
                <a:lnTo>
                  <a:pt x="200010" y="266254"/>
                </a:lnTo>
                <a:close/>
              </a:path>
              <a:path w="231775" h="302260">
                <a:moveTo>
                  <a:pt x="163272" y="267577"/>
                </a:moveTo>
                <a:lnTo>
                  <a:pt x="159726" y="267084"/>
                </a:lnTo>
                <a:lnTo>
                  <a:pt x="156229" y="264789"/>
                </a:lnTo>
                <a:lnTo>
                  <a:pt x="154029" y="263278"/>
                </a:lnTo>
                <a:lnTo>
                  <a:pt x="153510" y="259789"/>
                </a:lnTo>
                <a:lnTo>
                  <a:pt x="154430" y="257505"/>
                </a:lnTo>
                <a:lnTo>
                  <a:pt x="156773" y="252204"/>
                </a:lnTo>
                <a:lnTo>
                  <a:pt x="162193" y="249340"/>
                </a:lnTo>
                <a:lnTo>
                  <a:pt x="167764" y="249712"/>
                </a:lnTo>
                <a:lnTo>
                  <a:pt x="168553" y="249822"/>
                </a:lnTo>
                <a:lnTo>
                  <a:pt x="169680" y="250381"/>
                </a:lnTo>
                <a:lnTo>
                  <a:pt x="170862" y="250545"/>
                </a:lnTo>
                <a:lnTo>
                  <a:pt x="171820" y="250879"/>
                </a:lnTo>
                <a:lnTo>
                  <a:pt x="172723" y="251608"/>
                </a:lnTo>
                <a:lnTo>
                  <a:pt x="175262" y="253568"/>
                </a:lnTo>
                <a:lnTo>
                  <a:pt x="175699" y="257649"/>
                </a:lnTo>
                <a:lnTo>
                  <a:pt x="173739" y="260190"/>
                </a:lnTo>
                <a:lnTo>
                  <a:pt x="172003" y="262561"/>
                </a:lnTo>
                <a:lnTo>
                  <a:pt x="169677" y="264850"/>
                </a:lnTo>
                <a:lnTo>
                  <a:pt x="166896" y="266072"/>
                </a:lnTo>
                <a:lnTo>
                  <a:pt x="163272" y="267577"/>
                </a:lnTo>
                <a:close/>
              </a:path>
              <a:path w="231775" h="302260">
                <a:moveTo>
                  <a:pt x="161683" y="302125"/>
                </a:moveTo>
                <a:lnTo>
                  <a:pt x="156954" y="301468"/>
                </a:lnTo>
                <a:lnTo>
                  <a:pt x="154547" y="297114"/>
                </a:lnTo>
                <a:lnTo>
                  <a:pt x="152254" y="293378"/>
                </a:lnTo>
                <a:lnTo>
                  <a:pt x="153530" y="288531"/>
                </a:lnTo>
                <a:lnTo>
                  <a:pt x="159366" y="284117"/>
                </a:lnTo>
                <a:lnTo>
                  <a:pt x="161982" y="284079"/>
                </a:lnTo>
                <a:lnTo>
                  <a:pt x="164396" y="282606"/>
                </a:lnTo>
                <a:lnTo>
                  <a:pt x="166586" y="281303"/>
                </a:lnTo>
                <a:lnTo>
                  <a:pt x="169262" y="282278"/>
                </a:lnTo>
                <a:lnTo>
                  <a:pt x="171041" y="283932"/>
                </a:lnTo>
                <a:lnTo>
                  <a:pt x="171522" y="284802"/>
                </a:lnTo>
                <a:lnTo>
                  <a:pt x="172934" y="286205"/>
                </a:lnTo>
                <a:lnTo>
                  <a:pt x="174658" y="288253"/>
                </a:lnTo>
                <a:lnTo>
                  <a:pt x="174586" y="291660"/>
                </a:lnTo>
                <a:lnTo>
                  <a:pt x="172905" y="293637"/>
                </a:lnTo>
                <a:lnTo>
                  <a:pt x="170972" y="295981"/>
                </a:lnTo>
                <a:lnTo>
                  <a:pt x="170436" y="296509"/>
                </a:lnTo>
                <a:lnTo>
                  <a:pt x="164388" y="295668"/>
                </a:lnTo>
                <a:lnTo>
                  <a:pt x="164136" y="296035"/>
                </a:lnTo>
                <a:lnTo>
                  <a:pt x="163742" y="295980"/>
                </a:lnTo>
                <a:lnTo>
                  <a:pt x="163912" y="296205"/>
                </a:lnTo>
                <a:lnTo>
                  <a:pt x="169899" y="297037"/>
                </a:lnTo>
                <a:lnTo>
                  <a:pt x="168646" y="298270"/>
                </a:lnTo>
                <a:lnTo>
                  <a:pt x="165810" y="299885"/>
                </a:lnTo>
                <a:lnTo>
                  <a:pt x="161683" y="302125"/>
                </a:lnTo>
                <a:close/>
              </a:path>
              <a:path w="231775" h="302260">
                <a:moveTo>
                  <a:pt x="169899" y="297037"/>
                </a:moveTo>
                <a:lnTo>
                  <a:pt x="163912" y="296205"/>
                </a:lnTo>
                <a:lnTo>
                  <a:pt x="164136" y="296035"/>
                </a:lnTo>
                <a:lnTo>
                  <a:pt x="164388" y="295668"/>
                </a:lnTo>
                <a:lnTo>
                  <a:pt x="170436" y="296509"/>
                </a:lnTo>
                <a:lnTo>
                  <a:pt x="169899" y="297037"/>
                </a:lnTo>
                <a:close/>
              </a:path>
              <a:path w="231775" h="302260">
                <a:moveTo>
                  <a:pt x="163912" y="296205"/>
                </a:moveTo>
                <a:lnTo>
                  <a:pt x="163742" y="295980"/>
                </a:lnTo>
                <a:lnTo>
                  <a:pt x="164136" y="296035"/>
                </a:lnTo>
                <a:lnTo>
                  <a:pt x="163912" y="296205"/>
                </a:lnTo>
                <a:close/>
              </a:path>
              <a:path w="231775" h="302260">
                <a:moveTo>
                  <a:pt x="124695" y="273469"/>
                </a:moveTo>
                <a:lnTo>
                  <a:pt x="119966" y="272811"/>
                </a:lnTo>
                <a:lnTo>
                  <a:pt x="118177" y="268342"/>
                </a:lnTo>
                <a:lnTo>
                  <a:pt x="115677" y="261764"/>
                </a:lnTo>
                <a:lnTo>
                  <a:pt x="122548" y="255685"/>
                </a:lnTo>
                <a:lnTo>
                  <a:pt x="131798" y="254158"/>
                </a:lnTo>
                <a:lnTo>
                  <a:pt x="134452" y="256738"/>
                </a:lnTo>
                <a:lnTo>
                  <a:pt x="135250" y="259662"/>
                </a:lnTo>
                <a:lnTo>
                  <a:pt x="136974" y="261711"/>
                </a:lnTo>
                <a:lnTo>
                  <a:pt x="137241" y="265566"/>
                </a:lnTo>
                <a:lnTo>
                  <a:pt x="135364" y="267516"/>
                </a:lnTo>
                <a:lnTo>
                  <a:pt x="133458" y="269663"/>
                </a:lnTo>
                <a:lnTo>
                  <a:pt x="131214" y="271360"/>
                </a:lnTo>
                <a:lnTo>
                  <a:pt x="128685" y="272215"/>
                </a:lnTo>
                <a:lnTo>
                  <a:pt x="124695" y="273469"/>
                </a:lnTo>
                <a:close/>
              </a:path>
            </a:pathLst>
          </a:custGeom>
          <a:solidFill>
            <a:srgbClr val="FFFFFF"/>
          </a:solidFill>
        </p:spPr>
        <p:txBody>
          <a:bodyPr wrap="square" lIns="0" tIns="0" rIns="0" bIns="0" rtlCol="0"/>
          <a:lstStyle/>
          <a:p>
            <a:endParaRPr sz="1154"/>
          </a:p>
        </p:txBody>
      </p:sp>
      <p:sp>
        <p:nvSpPr>
          <p:cNvPr id="30" name="bg object 30"/>
          <p:cNvSpPr/>
          <p:nvPr/>
        </p:nvSpPr>
        <p:spPr>
          <a:xfrm>
            <a:off x="1258152" y="1199411"/>
            <a:ext cx="436453" cy="451773"/>
          </a:xfrm>
          <a:custGeom>
            <a:avLst/>
            <a:gdLst/>
            <a:ahLst/>
            <a:cxnLst/>
            <a:rect l="l" t="t" r="r" b="b"/>
            <a:pathLst>
              <a:path w="270509" h="704850">
                <a:moveTo>
                  <a:pt x="45564" y="440132"/>
                </a:moveTo>
                <a:lnTo>
                  <a:pt x="34171" y="437401"/>
                </a:lnTo>
                <a:lnTo>
                  <a:pt x="28040" y="426457"/>
                </a:lnTo>
                <a:lnTo>
                  <a:pt x="0" y="140803"/>
                </a:lnTo>
                <a:lnTo>
                  <a:pt x="837" y="104333"/>
                </a:lnTo>
                <a:lnTo>
                  <a:pt x="10662" y="69875"/>
                </a:lnTo>
                <a:lnTo>
                  <a:pt x="29616" y="39535"/>
                </a:lnTo>
                <a:lnTo>
                  <a:pt x="57840" y="15415"/>
                </a:lnTo>
                <a:lnTo>
                  <a:pt x="104838" y="0"/>
                </a:lnTo>
                <a:lnTo>
                  <a:pt x="152443" y="6129"/>
                </a:lnTo>
                <a:lnTo>
                  <a:pt x="183497" y="23815"/>
                </a:lnTo>
                <a:lnTo>
                  <a:pt x="107128" y="31311"/>
                </a:lnTo>
                <a:lnTo>
                  <a:pt x="83785" y="37362"/>
                </a:lnTo>
                <a:lnTo>
                  <a:pt x="48800" y="65778"/>
                </a:lnTo>
                <a:lnTo>
                  <a:pt x="33530" y="105737"/>
                </a:lnTo>
                <a:lnTo>
                  <a:pt x="31598" y="151888"/>
                </a:lnTo>
                <a:lnTo>
                  <a:pt x="36680" y="199299"/>
                </a:lnTo>
                <a:lnTo>
                  <a:pt x="42144" y="240678"/>
                </a:lnTo>
                <a:lnTo>
                  <a:pt x="60094" y="423310"/>
                </a:lnTo>
                <a:lnTo>
                  <a:pt x="56209" y="435238"/>
                </a:lnTo>
                <a:lnTo>
                  <a:pt x="45564" y="440132"/>
                </a:lnTo>
                <a:close/>
              </a:path>
              <a:path w="270509" h="704850">
                <a:moveTo>
                  <a:pt x="248033" y="255311"/>
                </a:moveTo>
                <a:lnTo>
                  <a:pt x="216394" y="258417"/>
                </a:lnTo>
                <a:lnTo>
                  <a:pt x="212960" y="206834"/>
                </a:lnTo>
                <a:lnTo>
                  <a:pt x="212347" y="198199"/>
                </a:lnTo>
                <a:lnTo>
                  <a:pt x="210127" y="166059"/>
                </a:lnTo>
                <a:lnTo>
                  <a:pt x="208076" y="134947"/>
                </a:lnTo>
                <a:lnTo>
                  <a:pt x="203780" y="105188"/>
                </a:lnTo>
                <a:lnTo>
                  <a:pt x="173526" y="53392"/>
                </a:lnTo>
                <a:lnTo>
                  <a:pt x="130873" y="32546"/>
                </a:lnTo>
                <a:lnTo>
                  <a:pt x="107128" y="31311"/>
                </a:lnTo>
                <a:lnTo>
                  <a:pt x="183497" y="23815"/>
                </a:lnTo>
                <a:lnTo>
                  <a:pt x="225199" y="68329"/>
                </a:lnTo>
                <a:lnTo>
                  <a:pt x="242749" y="142416"/>
                </a:lnTo>
                <a:lnTo>
                  <a:pt x="244247" y="181678"/>
                </a:lnTo>
                <a:lnTo>
                  <a:pt x="245636" y="219495"/>
                </a:lnTo>
                <a:lnTo>
                  <a:pt x="248033" y="255311"/>
                </a:lnTo>
                <a:close/>
              </a:path>
              <a:path w="270509" h="704850">
                <a:moveTo>
                  <a:pt x="177787" y="704545"/>
                </a:moveTo>
                <a:lnTo>
                  <a:pt x="110390" y="672744"/>
                </a:lnTo>
                <a:lnTo>
                  <a:pt x="91622" y="637556"/>
                </a:lnTo>
                <a:lnTo>
                  <a:pt x="83697" y="598981"/>
                </a:lnTo>
                <a:lnTo>
                  <a:pt x="79133" y="558896"/>
                </a:lnTo>
                <a:lnTo>
                  <a:pt x="76048" y="518504"/>
                </a:lnTo>
                <a:lnTo>
                  <a:pt x="73730" y="492262"/>
                </a:lnTo>
                <a:lnTo>
                  <a:pt x="71978" y="473870"/>
                </a:lnTo>
                <a:lnTo>
                  <a:pt x="62812" y="392858"/>
                </a:lnTo>
                <a:lnTo>
                  <a:pt x="57981" y="349794"/>
                </a:lnTo>
                <a:lnTo>
                  <a:pt x="53195" y="306693"/>
                </a:lnTo>
                <a:lnTo>
                  <a:pt x="50320" y="278350"/>
                </a:lnTo>
                <a:lnTo>
                  <a:pt x="50414" y="251186"/>
                </a:lnTo>
                <a:lnTo>
                  <a:pt x="73191" y="202097"/>
                </a:lnTo>
                <a:lnTo>
                  <a:pt x="113054" y="181151"/>
                </a:lnTo>
                <a:lnTo>
                  <a:pt x="135577" y="180789"/>
                </a:lnTo>
                <a:lnTo>
                  <a:pt x="157817" y="187408"/>
                </a:lnTo>
                <a:lnTo>
                  <a:pt x="179779" y="202491"/>
                </a:lnTo>
                <a:lnTo>
                  <a:pt x="182238" y="205847"/>
                </a:lnTo>
                <a:lnTo>
                  <a:pt x="119018" y="212053"/>
                </a:lnTo>
                <a:lnTo>
                  <a:pt x="103921" y="217537"/>
                </a:lnTo>
                <a:lnTo>
                  <a:pt x="83927" y="243859"/>
                </a:lnTo>
                <a:lnTo>
                  <a:pt x="80344" y="280310"/>
                </a:lnTo>
                <a:lnTo>
                  <a:pt x="85262" y="319161"/>
                </a:lnTo>
                <a:lnTo>
                  <a:pt x="90772" y="352682"/>
                </a:lnTo>
                <a:lnTo>
                  <a:pt x="102394" y="455554"/>
                </a:lnTo>
                <a:lnTo>
                  <a:pt x="106167" y="488130"/>
                </a:lnTo>
                <a:lnTo>
                  <a:pt x="109392" y="521899"/>
                </a:lnTo>
                <a:lnTo>
                  <a:pt x="112211" y="555649"/>
                </a:lnTo>
                <a:lnTo>
                  <a:pt x="115911" y="590143"/>
                </a:lnTo>
                <a:lnTo>
                  <a:pt x="121563" y="623577"/>
                </a:lnTo>
                <a:lnTo>
                  <a:pt x="134581" y="650777"/>
                </a:lnTo>
                <a:lnTo>
                  <a:pt x="157585" y="668425"/>
                </a:lnTo>
                <a:lnTo>
                  <a:pt x="185838" y="673398"/>
                </a:lnTo>
                <a:lnTo>
                  <a:pt x="252892" y="666815"/>
                </a:lnTo>
                <a:lnTo>
                  <a:pt x="248310" y="674440"/>
                </a:lnTo>
                <a:lnTo>
                  <a:pt x="215410" y="698016"/>
                </a:lnTo>
                <a:lnTo>
                  <a:pt x="177787" y="704545"/>
                </a:lnTo>
                <a:close/>
              </a:path>
              <a:path w="270509" h="704850">
                <a:moveTo>
                  <a:pt x="198061" y="461493"/>
                </a:moveTo>
                <a:lnTo>
                  <a:pt x="186900" y="458781"/>
                </a:lnTo>
                <a:lnTo>
                  <a:pt x="181453" y="447793"/>
                </a:lnTo>
                <a:lnTo>
                  <a:pt x="175331" y="299879"/>
                </a:lnTo>
                <a:lnTo>
                  <a:pt x="174965" y="281539"/>
                </a:lnTo>
                <a:lnTo>
                  <a:pt x="174165" y="266193"/>
                </a:lnTo>
                <a:lnTo>
                  <a:pt x="161026" y="229009"/>
                </a:lnTo>
                <a:lnTo>
                  <a:pt x="119018" y="212053"/>
                </a:lnTo>
                <a:lnTo>
                  <a:pt x="182238" y="205847"/>
                </a:lnTo>
                <a:lnTo>
                  <a:pt x="202919" y="246145"/>
                </a:lnTo>
                <a:lnTo>
                  <a:pt x="208356" y="315233"/>
                </a:lnTo>
                <a:lnTo>
                  <a:pt x="210135" y="358387"/>
                </a:lnTo>
                <a:lnTo>
                  <a:pt x="213508" y="444647"/>
                </a:lnTo>
                <a:lnTo>
                  <a:pt x="208932" y="456569"/>
                </a:lnTo>
                <a:lnTo>
                  <a:pt x="198061" y="461493"/>
                </a:lnTo>
                <a:close/>
              </a:path>
              <a:path w="270509" h="704850">
                <a:moveTo>
                  <a:pt x="252892" y="666815"/>
                </a:moveTo>
                <a:lnTo>
                  <a:pt x="185838" y="673398"/>
                </a:lnTo>
                <a:lnTo>
                  <a:pt x="214607" y="662569"/>
                </a:lnTo>
                <a:lnTo>
                  <a:pt x="233688" y="639088"/>
                </a:lnTo>
                <a:lnTo>
                  <a:pt x="239768" y="610141"/>
                </a:lnTo>
                <a:lnTo>
                  <a:pt x="238486" y="579038"/>
                </a:lnTo>
                <a:lnTo>
                  <a:pt x="235481" y="549090"/>
                </a:lnTo>
                <a:lnTo>
                  <a:pt x="233348" y="517730"/>
                </a:lnTo>
                <a:lnTo>
                  <a:pt x="225908" y="407034"/>
                </a:lnTo>
                <a:lnTo>
                  <a:pt x="216054" y="258450"/>
                </a:lnTo>
                <a:lnTo>
                  <a:pt x="213106" y="208889"/>
                </a:lnTo>
                <a:lnTo>
                  <a:pt x="216394" y="258417"/>
                </a:lnTo>
                <a:lnTo>
                  <a:pt x="248033" y="255311"/>
                </a:lnTo>
                <a:lnTo>
                  <a:pt x="251308" y="304236"/>
                </a:lnTo>
                <a:lnTo>
                  <a:pt x="254102" y="346594"/>
                </a:lnTo>
                <a:lnTo>
                  <a:pt x="256851" y="388989"/>
                </a:lnTo>
                <a:lnTo>
                  <a:pt x="262523" y="473730"/>
                </a:lnTo>
                <a:lnTo>
                  <a:pt x="265317" y="516088"/>
                </a:lnTo>
                <a:lnTo>
                  <a:pt x="268066" y="558483"/>
                </a:lnTo>
                <a:lnTo>
                  <a:pt x="270346" y="589173"/>
                </a:lnTo>
                <a:lnTo>
                  <a:pt x="270391" y="619145"/>
                </a:lnTo>
                <a:lnTo>
                  <a:pt x="264334" y="647774"/>
                </a:lnTo>
                <a:lnTo>
                  <a:pt x="252892" y="666815"/>
                </a:lnTo>
                <a:close/>
              </a:path>
            </a:pathLst>
          </a:custGeom>
          <a:solidFill>
            <a:srgbClr val="E8A698"/>
          </a:solidFill>
        </p:spPr>
        <p:txBody>
          <a:bodyPr wrap="square" lIns="0" tIns="0" rIns="0" bIns="0" rtlCol="0"/>
          <a:lstStyle/>
          <a:p>
            <a:endParaRPr sz="1154"/>
          </a:p>
        </p:txBody>
      </p:sp>
      <p:sp>
        <p:nvSpPr>
          <p:cNvPr id="31" name="bg object 31"/>
          <p:cNvSpPr/>
          <p:nvPr/>
        </p:nvSpPr>
        <p:spPr>
          <a:xfrm>
            <a:off x="1169219" y="1098893"/>
            <a:ext cx="512269" cy="206758"/>
          </a:xfrm>
          <a:custGeom>
            <a:avLst/>
            <a:gdLst/>
            <a:ahLst/>
            <a:cxnLst/>
            <a:rect l="l" t="t" r="r" b="b"/>
            <a:pathLst>
              <a:path w="317500" h="322580">
                <a:moveTo>
                  <a:pt x="189088" y="322253"/>
                </a:moveTo>
                <a:lnTo>
                  <a:pt x="153101" y="309313"/>
                </a:lnTo>
                <a:lnTo>
                  <a:pt x="100106" y="279844"/>
                </a:lnTo>
                <a:lnTo>
                  <a:pt x="56025" y="245177"/>
                </a:lnTo>
                <a:lnTo>
                  <a:pt x="20710" y="207138"/>
                </a:lnTo>
                <a:lnTo>
                  <a:pt x="207" y="155659"/>
                </a:lnTo>
                <a:lnTo>
                  <a:pt x="0" y="124833"/>
                </a:lnTo>
                <a:lnTo>
                  <a:pt x="6497" y="94481"/>
                </a:lnTo>
                <a:lnTo>
                  <a:pt x="18813" y="66775"/>
                </a:lnTo>
                <a:lnTo>
                  <a:pt x="44703" y="39263"/>
                </a:lnTo>
                <a:lnTo>
                  <a:pt x="78706" y="25557"/>
                </a:lnTo>
                <a:lnTo>
                  <a:pt x="115315" y="26375"/>
                </a:lnTo>
                <a:lnTo>
                  <a:pt x="149025" y="42436"/>
                </a:lnTo>
                <a:lnTo>
                  <a:pt x="173776" y="19469"/>
                </a:lnTo>
                <a:lnTo>
                  <a:pt x="203651" y="4602"/>
                </a:lnTo>
                <a:lnTo>
                  <a:pt x="236372" y="0"/>
                </a:lnTo>
                <a:lnTo>
                  <a:pt x="269656" y="7826"/>
                </a:lnTo>
                <a:lnTo>
                  <a:pt x="308529" y="44712"/>
                </a:lnTo>
                <a:lnTo>
                  <a:pt x="317502" y="81960"/>
                </a:lnTo>
                <a:lnTo>
                  <a:pt x="316528" y="102170"/>
                </a:lnTo>
                <a:lnTo>
                  <a:pt x="308196" y="142036"/>
                </a:lnTo>
                <a:lnTo>
                  <a:pt x="289717" y="192584"/>
                </a:lnTo>
                <a:lnTo>
                  <a:pt x="263368" y="239151"/>
                </a:lnTo>
                <a:lnTo>
                  <a:pt x="230382" y="281583"/>
                </a:lnTo>
                <a:lnTo>
                  <a:pt x="191988" y="319726"/>
                </a:lnTo>
                <a:lnTo>
                  <a:pt x="189088" y="322253"/>
                </a:lnTo>
                <a:close/>
              </a:path>
            </a:pathLst>
          </a:custGeom>
          <a:solidFill>
            <a:srgbClr val="DE796A"/>
          </a:solidFill>
        </p:spPr>
        <p:txBody>
          <a:bodyPr wrap="square" lIns="0" tIns="0" rIns="0" bIns="0" rtlCol="0"/>
          <a:lstStyle/>
          <a:p>
            <a:endParaRPr sz="1154"/>
          </a:p>
        </p:txBody>
      </p:sp>
      <p:pic>
        <p:nvPicPr>
          <p:cNvPr id="32" name="bg object 32"/>
          <p:cNvPicPr/>
          <p:nvPr/>
        </p:nvPicPr>
        <p:blipFill>
          <a:blip r:embed="rId8" cstate="print"/>
          <a:stretch>
            <a:fillRect/>
          </a:stretch>
        </p:blipFill>
        <p:spPr>
          <a:xfrm>
            <a:off x="1194463" y="1127998"/>
            <a:ext cx="363224" cy="156816"/>
          </a:xfrm>
          <a:prstGeom prst="rect">
            <a:avLst/>
          </a:prstGeom>
        </p:spPr>
      </p:pic>
      <p:pic>
        <p:nvPicPr>
          <p:cNvPr id="33" name="bg object 33"/>
          <p:cNvPicPr/>
          <p:nvPr/>
        </p:nvPicPr>
        <p:blipFill>
          <a:blip r:embed="rId9" cstate="print"/>
          <a:stretch>
            <a:fillRect/>
          </a:stretch>
        </p:blipFill>
        <p:spPr>
          <a:xfrm>
            <a:off x="0" y="0"/>
            <a:ext cx="12202245" cy="6855964"/>
          </a:xfrm>
          <a:prstGeom prst="rect">
            <a:avLst/>
          </a:prstGeom>
        </p:spPr>
      </p:pic>
      <p:pic>
        <p:nvPicPr>
          <p:cNvPr id="34" name="bg object 34"/>
          <p:cNvPicPr/>
          <p:nvPr/>
        </p:nvPicPr>
        <p:blipFill>
          <a:blip r:embed="rId10" cstate="print"/>
          <a:stretch>
            <a:fillRect/>
          </a:stretch>
        </p:blipFill>
        <p:spPr>
          <a:xfrm>
            <a:off x="9433980" y="0"/>
            <a:ext cx="2599383" cy="1032618"/>
          </a:xfrm>
          <a:prstGeom prst="rect">
            <a:avLst/>
          </a:prstGeom>
        </p:spPr>
      </p:pic>
      <p:sp>
        <p:nvSpPr>
          <p:cNvPr id="2" name="Holder 2"/>
          <p:cNvSpPr>
            <a:spLocks noGrp="1"/>
          </p:cNvSpPr>
          <p:nvPr>
            <p:ph type="title"/>
          </p:nvPr>
        </p:nvSpPr>
        <p:spPr>
          <a:xfrm>
            <a:off x="2554063" y="960011"/>
            <a:ext cx="7094116" cy="646331"/>
          </a:xfrm>
          <a:prstGeom prst="rect">
            <a:avLst/>
          </a:prstGeom>
        </p:spPr>
        <p:txBody>
          <a:bodyPr wrap="square" lIns="0" tIns="0" rIns="0" bIns="0">
            <a:spAutoFit/>
          </a:bodyPr>
          <a:lstStyle>
            <a:lvl1pPr>
              <a:defRPr sz="4200" b="1" i="0">
                <a:solidFill>
                  <a:srgbClr val="2E9098"/>
                </a:solidFill>
                <a:latin typeface="Times New Roman"/>
                <a:cs typeface="Times New Roman"/>
              </a:defRPr>
            </a:lvl1pPr>
          </a:lstStyle>
          <a:p>
            <a:endParaRPr/>
          </a:p>
        </p:txBody>
      </p:sp>
      <p:sp>
        <p:nvSpPr>
          <p:cNvPr id="3" name="Holder 3"/>
          <p:cNvSpPr>
            <a:spLocks noGrp="1"/>
          </p:cNvSpPr>
          <p:nvPr>
            <p:ph type="body" idx="1"/>
          </p:nvPr>
        </p:nvSpPr>
        <p:spPr>
          <a:xfrm>
            <a:off x="610112" y="1577340"/>
            <a:ext cx="1098202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8763" y="6377940"/>
            <a:ext cx="3904719"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10112" y="6377940"/>
            <a:ext cx="2806516"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15/03/2024</a:t>
            </a:fld>
            <a:endParaRPr lang="en-US"/>
          </a:p>
        </p:txBody>
      </p:sp>
      <p:sp>
        <p:nvSpPr>
          <p:cNvPr id="6" name="Holder 6"/>
          <p:cNvSpPr>
            <a:spLocks noGrp="1"/>
          </p:cNvSpPr>
          <p:nvPr>
            <p:ph type="sldNum" sz="quarter" idx="7"/>
          </p:nvPr>
        </p:nvSpPr>
        <p:spPr>
          <a:xfrm>
            <a:off x="8785617" y="6377940"/>
            <a:ext cx="2806516"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4381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293019">
        <a:defRPr>
          <a:latin typeface="+mn-lt"/>
          <a:ea typeface="+mn-ea"/>
          <a:cs typeface="+mn-cs"/>
        </a:defRPr>
      </a:lvl2pPr>
      <a:lvl3pPr marL="586039">
        <a:defRPr>
          <a:latin typeface="+mn-lt"/>
          <a:ea typeface="+mn-ea"/>
          <a:cs typeface="+mn-cs"/>
        </a:defRPr>
      </a:lvl3pPr>
      <a:lvl4pPr marL="879058">
        <a:defRPr>
          <a:latin typeface="+mn-lt"/>
          <a:ea typeface="+mn-ea"/>
          <a:cs typeface="+mn-cs"/>
        </a:defRPr>
      </a:lvl4pPr>
      <a:lvl5pPr marL="1172078">
        <a:defRPr>
          <a:latin typeface="+mn-lt"/>
          <a:ea typeface="+mn-ea"/>
          <a:cs typeface="+mn-cs"/>
        </a:defRPr>
      </a:lvl5pPr>
      <a:lvl6pPr marL="1465097">
        <a:defRPr>
          <a:latin typeface="+mn-lt"/>
          <a:ea typeface="+mn-ea"/>
          <a:cs typeface="+mn-cs"/>
        </a:defRPr>
      </a:lvl6pPr>
      <a:lvl7pPr marL="1758117">
        <a:defRPr>
          <a:latin typeface="+mn-lt"/>
          <a:ea typeface="+mn-ea"/>
          <a:cs typeface="+mn-cs"/>
        </a:defRPr>
      </a:lvl7pPr>
      <a:lvl8pPr marL="2051136">
        <a:defRPr>
          <a:latin typeface="+mn-lt"/>
          <a:ea typeface="+mn-ea"/>
          <a:cs typeface="+mn-cs"/>
        </a:defRPr>
      </a:lvl8pPr>
      <a:lvl9pPr marL="2344156">
        <a:defRPr>
          <a:latin typeface="+mn-lt"/>
          <a:ea typeface="+mn-ea"/>
          <a:cs typeface="+mn-cs"/>
        </a:defRPr>
      </a:lvl9pPr>
    </p:bodyStyle>
    <p:otherStyle>
      <a:lvl1pPr marL="0">
        <a:defRPr>
          <a:latin typeface="+mn-lt"/>
          <a:ea typeface="+mn-ea"/>
          <a:cs typeface="+mn-cs"/>
        </a:defRPr>
      </a:lvl1pPr>
      <a:lvl2pPr marL="293019">
        <a:defRPr>
          <a:latin typeface="+mn-lt"/>
          <a:ea typeface="+mn-ea"/>
          <a:cs typeface="+mn-cs"/>
        </a:defRPr>
      </a:lvl2pPr>
      <a:lvl3pPr marL="586039">
        <a:defRPr>
          <a:latin typeface="+mn-lt"/>
          <a:ea typeface="+mn-ea"/>
          <a:cs typeface="+mn-cs"/>
        </a:defRPr>
      </a:lvl3pPr>
      <a:lvl4pPr marL="879058">
        <a:defRPr>
          <a:latin typeface="+mn-lt"/>
          <a:ea typeface="+mn-ea"/>
          <a:cs typeface="+mn-cs"/>
        </a:defRPr>
      </a:lvl4pPr>
      <a:lvl5pPr marL="1172078">
        <a:defRPr>
          <a:latin typeface="+mn-lt"/>
          <a:ea typeface="+mn-ea"/>
          <a:cs typeface="+mn-cs"/>
        </a:defRPr>
      </a:lvl5pPr>
      <a:lvl6pPr marL="1465097">
        <a:defRPr>
          <a:latin typeface="+mn-lt"/>
          <a:ea typeface="+mn-ea"/>
          <a:cs typeface="+mn-cs"/>
        </a:defRPr>
      </a:lvl6pPr>
      <a:lvl7pPr marL="1758117">
        <a:defRPr>
          <a:latin typeface="+mn-lt"/>
          <a:ea typeface="+mn-ea"/>
          <a:cs typeface="+mn-cs"/>
        </a:defRPr>
      </a:lvl7pPr>
      <a:lvl8pPr marL="2051136">
        <a:defRPr>
          <a:latin typeface="+mn-lt"/>
          <a:ea typeface="+mn-ea"/>
          <a:cs typeface="+mn-cs"/>
        </a:defRPr>
      </a:lvl8pPr>
      <a:lvl9pPr marL="234415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audio" Target="file:///E:\Removable%20Disk\&#160;\Kim%20Phuc%20-%20Mua%20xuan%20nho%20nho.mp3" TargetMode="Externa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3.png"/><Relationship Id="rId7" Type="http://schemas.openxmlformats.org/officeDocument/2006/relationships/image" Target="../media/image24.tif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4.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24.tiff"/><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3.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9.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3.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9.png"/><Relationship Id="rId7"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9.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13.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0" name="Picture 2" descr="GARDO10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0400" y="2743200"/>
            <a:ext cx="3879851"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3"/>
          <p:cNvSpPr>
            <a:spLocks noChangeArrowheads="1" noChangeShapeType="1" noTextEdit="1"/>
          </p:cNvSpPr>
          <p:nvPr/>
        </p:nvSpPr>
        <p:spPr bwMode="auto">
          <a:xfrm>
            <a:off x="1828800" y="1371600"/>
            <a:ext cx="9340851" cy="1066800"/>
          </a:xfrm>
          <a:prstGeom prst="rect">
            <a:avLst/>
          </a:prstGeom>
        </p:spPr>
        <p:txBody>
          <a:bodyPr wrap="none" fromWordArt="1">
            <a:prstTxWarp prst="textPlain">
              <a:avLst>
                <a:gd name="adj" fmla="val 50000"/>
              </a:avLst>
            </a:prstTxWarp>
          </a:bodyPr>
          <a:lstStyle/>
          <a:p>
            <a:r>
              <a:rPr lang="en-US"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CHÀO MỪNG CÁC THẦY, CÔ GIÁO</a:t>
            </a:r>
          </a:p>
          <a:p>
            <a:r>
              <a:rPr lang="en-US"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VỀ DỰ GIỜ, THĂM LỚP!</a:t>
            </a:r>
          </a:p>
        </p:txBody>
      </p:sp>
      <p:sp>
        <p:nvSpPr>
          <p:cNvPr id="2052" name="Line 4"/>
          <p:cNvSpPr>
            <a:spLocks noChangeShapeType="1"/>
          </p:cNvSpPr>
          <p:nvPr/>
        </p:nvSpPr>
        <p:spPr bwMode="auto">
          <a:xfrm>
            <a:off x="0" y="38100"/>
            <a:ext cx="12192000" cy="0"/>
          </a:xfrm>
          <a:prstGeom prst="line">
            <a:avLst/>
          </a:prstGeom>
          <a:noFill/>
          <a:ln w="57150" cmpd="thinThick">
            <a:solidFill>
              <a:srgbClr val="0033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3" name="Line 5"/>
          <p:cNvSpPr>
            <a:spLocks noChangeShapeType="1"/>
          </p:cNvSpPr>
          <p:nvPr/>
        </p:nvSpPr>
        <p:spPr bwMode="auto">
          <a:xfrm>
            <a:off x="0" y="6819900"/>
            <a:ext cx="12192000" cy="0"/>
          </a:xfrm>
          <a:prstGeom prst="line">
            <a:avLst/>
          </a:prstGeom>
          <a:noFill/>
          <a:ln w="57150" cmpd="thinThick">
            <a:solidFill>
              <a:srgbClr val="0033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054" name="Picture 6" descr="x1pN1mp8dKYgTEOo8Nl7CxhzsOhhttvC1zX8rQbBbAtHElHSFMMvAfiSA2n7_80G4GyxsvDKzC2csgH2i9oe7T8ld3WDzYQXJ9J6lqE4gpeIpzc2s1upTPS0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176000" y="4714876"/>
            <a:ext cx="1016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x1pN1mp8dKYgTEOo8Nl7CxhzsOhhttvC1zX8rQbBbAtHElHSFMMvAfiSA2n7_80G4GyxsvDKzC2csgH2i9oe7T8ld3WDzYQXJ9J6lqE4gpeIpzc2s1upTPS0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1176000" y="1"/>
            <a:ext cx="1016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x1pN1mp8dKYgTEOo8Nl7CxhzsOhhttvC1zX8rQbBbAtHElHSFMMvAfiSA2n7_80G4GyxsvDKzC2csgH2i9oe7T8ld3WDzYQXJ9J6lqE4gpeIpzc2s1upTPS0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1016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9" descr="x1pN1mp8dKYgTEOo8Nl7CxhzsOhhttvC1zX8rQbBbAtHElHSFMMvAfiSA2n7_80G4GyxsvDKzC2csgH2i9oe7T8ld3WDzYQXJ9J6lqE4gpeIpzc2s1upTPS0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4714876"/>
            <a:ext cx="1016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2641600" y="26670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2743200" y="1524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9652000" y="3048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9956800" y="58674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10464800" y="30480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06" descr="DSTARS-P"/>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68156">
            <a:off x="711200" y="5715000"/>
            <a:ext cx="143933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4" name="WordArt 16"/>
          <p:cNvSpPr>
            <a:spLocks noChangeArrowheads="1" noChangeShapeType="1" noTextEdit="1"/>
          </p:cNvSpPr>
          <p:nvPr/>
        </p:nvSpPr>
        <p:spPr bwMode="auto">
          <a:xfrm>
            <a:off x="4775200" y="5105400"/>
            <a:ext cx="3479800" cy="762000"/>
          </a:xfrm>
          <a:prstGeom prst="rect">
            <a:avLst/>
          </a:prstGeom>
        </p:spPr>
        <p:txBody>
          <a:bodyPr wrap="none" fromWordArt="1">
            <a:prstTxWarp prst="textPlain">
              <a:avLst>
                <a:gd name="adj" fmla="val 50000"/>
              </a:avLst>
            </a:prstTxWarp>
          </a:bodyPr>
          <a:lstStyle/>
          <a:p>
            <a:r>
              <a:rPr lang="en-US" sz="3600"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MÔN: NGỮ VĂN</a:t>
            </a:r>
          </a:p>
          <a:p>
            <a:r>
              <a:rPr lang="en-US" sz="3600"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LỚP </a:t>
            </a:r>
            <a:r>
              <a:rPr lang="en-US" sz="3600" kern="10" dirty="0" smtClean="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 8A</a:t>
            </a:r>
            <a:endParaRPr lang="en-US" sz="3600"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endParaRPr>
          </a:p>
        </p:txBody>
      </p:sp>
      <p:sp>
        <p:nvSpPr>
          <p:cNvPr id="2065" name="Text Box 17"/>
          <p:cNvSpPr txBox="1">
            <a:spLocks noChangeArrowheads="1"/>
          </p:cNvSpPr>
          <p:nvPr/>
        </p:nvSpPr>
        <p:spPr bwMode="auto">
          <a:xfrm>
            <a:off x="1809751" y="6072189"/>
            <a:ext cx="518981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sz="2000" b="1" dirty="0" err="1">
                <a:solidFill>
                  <a:srgbClr val="003300"/>
                </a:solidFill>
                <a:latin typeface="Times New Roman" pitchFamily="18" charset="0"/>
                <a:cs typeface="Times New Roman" pitchFamily="18" charset="0"/>
              </a:rPr>
              <a:t>Giáo</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viên</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thực</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hiện</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Nguyễn</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Thị</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Thanh</a:t>
            </a:r>
            <a:r>
              <a:rPr lang="en-US" sz="2000" b="1" dirty="0">
                <a:solidFill>
                  <a:srgbClr val="003300"/>
                </a:solidFill>
                <a:latin typeface="Times New Roman" pitchFamily="18" charset="0"/>
                <a:cs typeface="Times New Roman" pitchFamily="18" charset="0"/>
              </a:rPr>
              <a:t> </a:t>
            </a:r>
            <a:r>
              <a:rPr lang="en-US" sz="2000" b="1" dirty="0" err="1">
                <a:solidFill>
                  <a:srgbClr val="003300"/>
                </a:solidFill>
                <a:latin typeface="Times New Roman" pitchFamily="18" charset="0"/>
                <a:cs typeface="Times New Roman" pitchFamily="18" charset="0"/>
              </a:rPr>
              <a:t>Thuỷ</a:t>
            </a:r>
            <a:endParaRPr lang="en-US" sz="2000" b="1" dirty="0">
              <a:solidFill>
                <a:srgbClr val="003300"/>
              </a:solidFill>
              <a:latin typeface="Times New Roman" pitchFamily="18" charset="0"/>
              <a:cs typeface="Times New Roman" pitchFamily="18" charset="0"/>
            </a:endParaRPr>
          </a:p>
          <a:p>
            <a:pPr eaLnBrk="1" hangingPunct="1"/>
            <a:r>
              <a:rPr lang="en-US" sz="2000" b="1" dirty="0">
                <a:solidFill>
                  <a:srgbClr val="003300"/>
                </a:solidFill>
                <a:latin typeface="Times New Roman" pitchFamily="18" charset="0"/>
                <a:cs typeface="Times New Roman" pitchFamily="18" charset="0"/>
              </a:rPr>
              <a:t>TRƯỜNG THCS VĂN HOÀNG</a:t>
            </a:r>
          </a:p>
        </p:txBody>
      </p:sp>
      <p:pic>
        <p:nvPicPr>
          <p:cNvPr id="2067" name="Kim Phuc - Mua xuan nho nho.mp3">
            <a:hlinkClick r:id="" action="ppaction://media"/>
          </p:cNvPr>
          <p:cNvPicPr>
            <a:picLocks noRot="1" noChangeAspect="1" noChangeArrowheads="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5892800" y="32766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298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62029" fill="hold"/>
                                        <p:tgtEl>
                                          <p:spTgt spid="206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06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26348" y="106371"/>
            <a:ext cx="9236122" cy="1077218"/>
          </a:xfrm>
          <a:prstGeom prst="rect">
            <a:avLst/>
          </a:prstGeom>
          <a:noFill/>
        </p:spPr>
        <p:txBody>
          <a:bodyPr wrap="square" rtlCol="0">
            <a:spAutoFit/>
          </a:bodyPr>
          <a:lstStyle/>
          <a:p>
            <a:r>
              <a:rPr lang="en-US" sz="3200" b="1" dirty="0" err="1" smtClean="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smtClean="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endPar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sp>
        <p:nvSpPr>
          <p:cNvPr id="2" name="Rectangle 1">
            <a:extLst>
              <a:ext uri="{FF2B5EF4-FFF2-40B4-BE49-F238E27FC236}">
                <a16:creationId xmlns="" xmlns:a16="http://schemas.microsoft.com/office/drawing/2014/main" id="{5E6CA17B-F3F1-4B80-9185-397CD08A0C00}"/>
              </a:ext>
            </a:extLst>
          </p:cNvPr>
          <p:cNvSpPr/>
          <p:nvPr/>
        </p:nvSpPr>
        <p:spPr>
          <a:xfrm>
            <a:off x="304386" y="799343"/>
            <a:ext cx="11524091" cy="5786199"/>
          </a:xfrm>
          <a:prstGeom prst="rect">
            <a:avLst/>
          </a:prstGeom>
        </p:spPr>
        <p:txBody>
          <a:bodyPr wrap="square">
            <a:spAutoFit/>
          </a:bodyPr>
          <a:lstStyle/>
          <a:p>
            <a:pPr algn="just">
              <a:spcBef>
                <a:spcPts val="600"/>
              </a:spcBef>
              <a:spcAft>
                <a:spcPts val="600"/>
              </a:spcAft>
            </a:pPr>
            <a:r>
              <a:rPr lang="en-US" sz="3200" b="1" dirty="0" smtClean="0">
                <a:solidFill>
                  <a:srgbClr val="000000"/>
                </a:solidFill>
                <a:latin typeface="Times New Roman" panose="02020603050405020304" pitchFamily="18" charset="0"/>
                <a:ea typeface="Calibri" panose="020F0502020204030204" pitchFamily="34" charset="0"/>
              </a:rPr>
              <a:t>- </a:t>
            </a:r>
            <a:r>
              <a:rPr lang="en-US" sz="3200" b="1" dirty="0" err="1" smtClean="0">
                <a:solidFill>
                  <a:srgbClr val="000000"/>
                </a:solidFill>
                <a:latin typeface="Times New Roman" panose="02020603050405020304" pitchFamily="18" charset="0"/>
                <a:ea typeface="Calibri" panose="020F0502020204030204" pitchFamily="34" charset="0"/>
              </a:rPr>
              <a:t>Chắc</a:t>
            </a:r>
            <a:r>
              <a:rPr lang="en-US" sz="3200" b="1" dirty="0" smtClean="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chắn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tất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đám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học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sinh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chúng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tôi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đứa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nào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cũng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yêu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mến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thầy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tấm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lòng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nhân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những</a:t>
            </a:r>
            <a:r>
              <a:rPr lang="en-US" sz="3200" dirty="0">
                <a:solidFill>
                  <a:srgbClr val="000000"/>
                </a:solidFill>
                <a:latin typeface="Times New Roman" panose="02020603050405020304" pitchFamily="18" charset="0"/>
                <a:ea typeface="Calibri" panose="020F0502020204030204" pitchFamily="34" charset="0"/>
              </a:rPr>
              <a:t> ý </a:t>
            </a:r>
            <a:r>
              <a:rPr lang="en-US" sz="3200" dirty="0" err="1">
                <a:solidFill>
                  <a:srgbClr val="000000"/>
                </a:solidFill>
                <a:latin typeface="Times New Roman" panose="02020603050405020304" pitchFamily="18" charset="0"/>
                <a:ea typeface="Calibri" panose="020F0502020204030204" pitchFamily="34" charset="0"/>
              </a:rPr>
              <a:t>nghĩ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tốt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những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ước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thầy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về</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tương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chúng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tôi</a:t>
            </a:r>
            <a:r>
              <a:rPr lang="en-US" sz="3200" dirty="0">
                <a:solidFill>
                  <a:srgbClr val="000000"/>
                </a:solidFill>
                <a:latin typeface="Times New Roman" panose="02020603050405020304" pitchFamily="18" charset="0"/>
                <a:ea typeface="Calibri" panose="020F0502020204030204" pitchFamily="34" charset="0"/>
              </a:rPr>
              <a:t>.</a:t>
            </a:r>
          </a:p>
          <a:p>
            <a:pPr algn="r">
              <a:spcBef>
                <a:spcPts val="600"/>
              </a:spcBef>
              <a:spcAft>
                <a:spcPts val="600"/>
              </a:spcAft>
            </a:pPr>
            <a:r>
              <a:rPr lang="en-US" sz="3200" dirty="0" smtClean="0">
                <a:solidFill>
                  <a:srgbClr val="000000"/>
                </a:solidFill>
                <a:latin typeface="Times New Roman" panose="02020603050405020304" pitchFamily="18" charset="0"/>
                <a:ea typeface="Calibri" panose="020F0502020204030204" pitchFamily="34" charset="0"/>
              </a:rPr>
              <a:t>(Ai-</a:t>
            </a:r>
            <a:r>
              <a:rPr lang="en-US" sz="3200" dirty="0" err="1" smtClean="0">
                <a:solidFill>
                  <a:srgbClr val="000000"/>
                </a:solidFill>
                <a:latin typeface="Times New Roman" panose="02020603050405020304" pitchFamily="18" charset="0"/>
                <a:ea typeface="Calibri" panose="020F0502020204030204" pitchFamily="34" charset="0"/>
              </a:rPr>
              <a:t>tơ</a:t>
            </a:r>
            <a:r>
              <a:rPr lang="en-US" sz="3200" dirty="0" smtClean="0">
                <a:solidFill>
                  <a:srgbClr val="000000"/>
                </a:solidFill>
                <a:latin typeface="Times New Roman" panose="02020603050405020304" pitchFamily="18" charset="0"/>
                <a:ea typeface="Calibri" panose="020F0502020204030204" pitchFamily="34" charset="0"/>
              </a:rPr>
              <a:t>-ma-</a:t>
            </a:r>
            <a:r>
              <a:rPr lang="en-US" sz="3200" dirty="0" err="1" smtClean="0">
                <a:solidFill>
                  <a:srgbClr val="000000"/>
                </a:solidFill>
                <a:latin typeface="Times New Roman" panose="02020603050405020304" pitchFamily="18" charset="0"/>
                <a:ea typeface="Calibri" panose="020F0502020204030204" pitchFamily="34" charset="0"/>
              </a:rPr>
              <a:t>tốp</a:t>
            </a:r>
            <a:r>
              <a:rPr lang="en-US" sz="3200"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Người</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thầy</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đầu</a:t>
            </a:r>
            <a:r>
              <a:rPr lang="en-US" sz="3200" i="1" dirty="0">
                <a:solidFill>
                  <a:srgbClr val="000000"/>
                </a:solidFill>
                <a:latin typeface="Times New Roman" panose="02020603050405020304" pitchFamily="18" charset="0"/>
                <a:ea typeface="Calibri" panose="020F0502020204030204" pitchFamily="34" charset="0"/>
              </a:rPr>
              <a:t> </a:t>
            </a:r>
            <a:r>
              <a:rPr lang="en-US" sz="3200" i="1" dirty="0" err="1">
                <a:solidFill>
                  <a:srgbClr val="000000"/>
                </a:solidFill>
                <a:latin typeface="Times New Roman" panose="02020603050405020304" pitchFamily="18" charset="0"/>
                <a:ea typeface="Calibri" panose="020F0502020204030204" pitchFamily="34" charset="0"/>
              </a:rPr>
              <a:t>tiên</a:t>
            </a:r>
            <a:r>
              <a:rPr lang="en-US" sz="3200" dirty="0">
                <a:solidFill>
                  <a:srgbClr val="000000"/>
                </a:solidFill>
                <a:latin typeface="Times New Roman" panose="02020603050405020304" pitchFamily="18" charset="0"/>
                <a:ea typeface="Calibri" panose="020F0502020204030204" pitchFamily="34" charset="0"/>
              </a:rPr>
              <a:t>) </a:t>
            </a:r>
          </a:p>
          <a:p>
            <a:pPr algn="just">
              <a:spcBef>
                <a:spcPts val="600"/>
              </a:spcBef>
              <a:spcAft>
                <a:spcPts val="600"/>
              </a:spcAft>
            </a:pPr>
            <a:r>
              <a:rPr lang="en-US" sz="3200" dirty="0">
                <a:solidFill>
                  <a:srgbClr val="000000"/>
                </a:solidFill>
                <a:latin typeface="Times New Roman" panose="02020603050405020304" pitchFamily="18" charset="0"/>
                <a:ea typeface="Calibri" panose="020F0502020204030204" pitchFamily="34" charset="0"/>
              </a:rPr>
              <a:t>-&gt; </a:t>
            </a:r>
            <a:r>
              <a:rPr lang="en-US" sz="3200" b="1" dirty="0" err="1">
                <a:solidFill>
                  <a:srgbClr val="000000"/>
                </a:solidFill>
                <a:latin typeface="Times New Roman" panose="02020603050405020304" pitchFamily="18" charset="0"/>
                <a:ea typeface="Calibri" panose="020F0502020204030204" pitchFamily="34" charset="0"/>
              </a:rPr>
              <a:t>Chắc</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chắn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phần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thể</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hiện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sự</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đánh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về</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tính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chính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xác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thông</a:t>
            </a:r>
            <a:r>
              <a:rPr lang="en-US" sz="3200" dirty="0">
                <a:solidFill>
                  <a:srgbClr val="000000"/>
                </a:solidFill>
                <a:latin typeface="Times New Roman" panose="02020603050405020304" pitchFamily="18" charset="0"/>
                <a:ea typeface="Calibri" panose="020F0502020204030204" pitchFamily="34" charset="0"/>
              </a:rPr>
              <a:t> tin </a:t>
            </a:r>
            <a:r>
              <a:rPr lang="en-US" sz="3200" dirty="0" err="1">
                <a:solidFill>
                  <a:srgbClr val="000000"/>
                </a:solidFill>
                <a:latin typeface="Times New Roman" panose="02020603050405020304" pitchFamily="18" charset="0"/>
                <a:ea typeface="Calibri" panose="020F0502020204030204" pitchFamily="34" charset="0"/>
              </a:rPr>
              <a:t>đ</a:t>
            </a:r>
            <a:r>
              <a:rPr lang="en-US" sz="3200" dirty="0" err="1" smtClean="0">
                <a:solidFill>
                  <a:srgbClr val="000000"/>
                </a:solidFill>
                <a:latin typeface="Times New Roman" panose="02020603050405020304" pitchFamily="18" charset="0"/>
                <a:ea typeface="Calibri" panose="020F0502020204030204" pitchFamily="34" charset="0"/>
              </a:rPr>
              <a:t>ược</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nói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tới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trong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câu</a:t>
            </a:r>
            <a:r>
              <a:rPr lang="en-US" sz="3200" dirty="0">
                <a:solidFill>
                  <a:srgbClr val="000000"/>
                </a:solidFill>
                <a:latin typeface="Times New Roman" panose="02020603050405020304" pitchFamily="18" charset="0"/>
                <a:ea typeface="Calibri" panose="020F0502020204030204" pitchFamily="34" charset="0"/>
              </a:rPr>
              <a:t>.</a:t>
            </a:r>
          </a:p>
          <a:p>
            <a:pPr algn="just">
              <a:spcBef>
                <a:spcPts val="600"/>
              </a:spcBef>
              <a:spcAft>
                <a:spcPts val="600"/>
              </a:spcAft>
            </a:pP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Hoạ</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còn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đang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nheo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mắt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cố</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đọc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tên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sách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trên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thì</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cô</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đã</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bước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tới</a:t>
            </a:r>
            <a:r>
              <a:rPr lang="en-US" sz="3200"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dường</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việc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ấy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hộ</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bố</a:t>
            </a:r>
            <a:r>
              <a:rPr lang="en-US" sz="3200" dirty="0">
                <a:solidFill>
                  <a:srgbClr val="000000"/>
                </a:solidFill>
                <a:latin typeface="Times New Roman" panose="02020603050405020304" pitchFamily="18" charset="0"/>
                <a:ea typeface="Calibri" panose="020F0502020204030204" pitchFamily="34" charset="0"/>
              </a:rPr>
              <a:t>.</a:t>
            </a:r>
          </a:p>
          <a:p>
            <a:pPr algn="just">
              <a:spcBef>
                <a:spcPts val="600"/>
              </a:spcBef>
              <a:spcAft>
                <a:spcPts val="600"/>
              </a:spcAft>
            </a:pPr>
            <a:r>
              <a:rPr lang="en-US" sz="3200" dirty="0">
                <a:solidFill>
                  <a:srgbClr val="000000"/>
                </a:solidFill>
                <a:latin typeface="Times New Roman" panose="02020603050405020304" pitchFamily="18" charset="0"/>
                <a:ea typeface="Calibri" panose="020F0502020204030204" pitchFamily="34" charset="0"/>
              </a:rPr>
              <a:t>(</a:t>
            </a:r>
            <a:r>
              <a:rPr lang="en-US" sz="3200" dirty="0" err="1">
                <a:solidFill>
                  <a:srgbClr val="000000"/>
                </a:solidFill>
                <a:latin typeface="Times New Roman" panose="02020603050405020304" pitchFamily="18" charset="0"/>
                <a:ea typeface="Calibri" panose="020F0502020204030204" pitchFamily="34" charset="0"/>
              </a:rPr>
              <a:t>Nguyễn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Long, </a:t>
            </a:r>
            <a:r>
              <a:rPr lang="en-US" sz="3200" dirty="0" err="1">
                <a:solidFill>
                  <a:srgbClr val="000000"/>
                </a:solidFill>
                <a:latin typeface="Times New Roman" panose="02020603050405020304" pitchFamily="18" charset="0"/>
                <a:ea typeface="Calibri" panose="020F0502020204030204" pitchFamily="34" charset="0"/>
              </a:rPr>
              <a:t>Lặng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lẽ</a:t>
            </a:r>
            <a:r>
              <a:rPr lang="en-US" sz="3200" dirty="0">
                <a:solidFill>
                  <a:srgbClr val="000000"/>
                </a:solidFill>
                <a:latin typeface="Times New Roman" panose="02020603050405020304" pitchFamily="18" charset="0"/>
                <a:ea typeface="Calibri" panose="020F0502020204030204" pitchFamily="34" charset="0"/>
              </a:rPr>
              <a:t> Sa Pa)</a:t>
            </a:r>
          </a:p>
          <a:p>
            <a:pPr algn="just">
              <a:spcBef>
                <a:spcPts val="600"/>
              </a:spcBef>
              <a:spcAft>
                <a:spcPts val="600"/>
              </a:spcAft>
            </a:pPr>
            <a:r>
              <a:rPr lang="en-US" sz="3200" b="1" dirty="0">
                <a:solidFill>
                  <a:srgbClr val="000000"/>
                </a:solidFill>
                <a:latin typeface="Times New Roman" panose="02020603050405020304" pitchFamily="18" charset="0"/>
                <a:ea typeface="Calibri" panose="020F0502020204030204" pitchFamily="34" charset="0"/>
              </a:rPr>
              <a:t>-&gt; </a:t>
            </a:r>
            <a:r>
              <a:rPr lang="en-US" sz="3200" b="1" dirty="0" err="1">
                <a:solidFill>
                  <a:srgbClr val="000000"/>
                </a:solidFill>
                <a:latin typeface="Times New Roman" panose="02020603050405020304" pitchFamily="18" charset="0"/>
                <a:ea typeface="Calibri" panose="020F0502020204030204" pitchFamily="34" charset="0"/>
              </a:rPr>
              <a:t>Dường</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phần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thể</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hiện</a:t>
            </a:r>
            <a:r>
              <a:rPr lang="en-US" sz="3200" dirty="0">
                <a:solidFill>
                  <a:srgbClr val="000000"/>
                </a:solidFill>
                <a:latin typeface="Times New Roman" panose="02020603050405020304" pitchFamily="18" charset="0"/>
                <a:ea typeface="Calibri" panose="020F0502020204030204" pitchFamily="34" charset="0"/>
              </a:rPr>
              <a:t> ý </a:t>
            </a:r>
            <a:r>
              <a:rPr lang="en-US" sz="3200" dirty="0" err="1">
                <a:solidFill>
                  <a:srgbClr val="000000"/>
                </a:solidFill>
                <a:latin typeface="Times New Roman" panose="02020603050405020304" pitchFamily="18" charset="0"/>
                <a:ea typeface="Calibri" panose="020F0502020204030204" pitchFamily="34" charset="0"/>
              </a:rPr>
              <a:t>không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chắc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chắn</a:t>
            </a:r>
            <a:r>
              <a:rPr lang="en-US" sz="32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3952560186"/>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Bài</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tập</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nhanh</a:t>
            </a: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016" t="12470" r="9033" b="71328"/>
          <a:stretch/>
        </p:blipFill>
        <p:spPr>
          <a:xfrm flipH="1">
            <a:off x="534403" y="5825284"/>
            <a:ext cx="1082361" cy="976829"/>
          </a:xfrm>
          <a:prstGeom prst="rect">
            <a:avLst/>
          </a:prstGeom>
        </p:spPr>
      </p:pic>
      <p:pic>
        <p:nvPicPr>
          <p:cNvPr id="6" name="图片 20" descr="D:\资料\PPT(1)\外\7月6号\图片4.png图片4">
            <a:extLst>
              <a:ext uri="{FF2B5EF4-FFF2-40B4-BE49-F238E27FC236}">
                <a16:creationId xmlns="" xmlns:a16="http://schemas.microsoft.com/office/drawing/2014/main" id="{2D8E39C5-D6C2-3865-FE5A-15A32AA4F7E4}"/>
              </a:ext>
            </a:extLst>
          </p:cNvPr>
          <p:cNvPicPr>
            <a:picLocks noChangeAspect="1"/>
          </p:cNvPicPr>
          <p:nvPr/>
        </p:nvPicPr>
        <p:blipFill>
          <a:blip r:embed="rId5"/>
          <a:srcRect/>
          <a:stretch>
            <a:fillRect/>
          </a:stretch>
        </p:blipFill>
        <p:spPr>
          <a:xfrm>
            <a:off x="9649837" y="1313365"/>
            <a:ext cx="1814195" cy="2014985"/>
          </a:xfrm>
          <a:prstGeom prst="rect">
            <a:avLst/>
          </a:prstGeom>
        </p:spPr>
      </p:pic>
      <p:pic>
        <p:nvPicPr>
          <p:cNvPr id="5" name="图片 46">
            <a:extLst>
              <a:ext uri="{FF2B5EF4-FFF2-40B4-BE49-F238E27FC236}">
                <a16:creationId xmlns="" xmlns:a16="http://schemas.microsoft.com/office/drawing/2014/main" id="{BF973791-2DAF-87B5-C2D9-044A0C3B7C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48300" y="2402663"/>
            <a:ext cx="2747010" cy="2162810"/>
          </a:xfrm>
          <a:prstGeom prst="rect">
            <a:avLst/>
          </a:prstGeom>
        </p:spPr>
      </p:pic>
      <p:pic>
        <p:nvPicPr>
          <p:cNvPr id="8" name="Picture 7">
            <a:extLst>
              <a:ext uri="{FF2B5EF4-FFF2-40B4-BE49-F238E27FC236}">
                <a16:creationId xmlns="" xmlns:a16="http://schemas.microsoft.com/office/drawing/2014/main" id="{D90F1F80-405E-6144-0325-12E5225A5F25}"/>
              </a:ext>
            </a:extLst>
          </p:cNvPr>
          <p:cNvPicPr>
            <a:picLocks noChangeAspect="1"/>
          </p:cNvPicPr>
          <p:nvPr/>
        </p:nvPicPr>
        <p:blipFill>
          <a:blip r:embed="rId7"/>
          <a:stretch>
            <a:fillRect/>
          </a:stretch>
        </p:blipFill>
        <p:spPr>
          <a:xfrm>
            <a:off x="8814217" y="3770127"/>
            <a:ext cx="3485436" cy="2990138"/>
          </a:xfrm>
          <a:prstGeom prst="rect">
            <a:avLst/>
          </a:prstGeom>
        </p:spPr>
      </p:pic>
      <p:pic>
        <p:nvPicPr>
          <p:cNvPr id="9" name="图片 4" descr="2">
            <a:extLst>
              <a:ext uri="{FF2B5EF4-FFF2-40B4-BE49-F238E27FC236}">
                <a16:creationId xmlns="" xmlns:a16="http://schemas.microsoft.com/office/drawing/2014/main" id="{0A77D74F-078E-4135-832B-6004BD7237D6}"/>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70641" y="0"/>
            <a:ext cx="8112154" cy="7341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内容占位符 2">
            <a:extLst>
              <a:ext uri="{FF2B5EF4-FFF2-40B4-BE49-F238E27FC236}">
                <a16:creationId xmlns="" xmlns:a16="http://schemas.microsoft.com/office/drawing/2014/main" id="{3ED32031-0270-45C8-96FB-615714C2867B}"/>
              </a:ext>
            </a:extLst>
          </p:cNvPr>
          <p:cNvSpPr txBox="1">
            <a:spLocks noChangeArrowheads="1"/>
          </p:cNvSpPr>
          <p:nvPr/>
        </p:nvSpPr>
        <p:spPr bwMode="auto">
          <a:xfrm>
            <a:off x="1109513" y="2216660"/>
            <a:ext cx="4971860" cy="11116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None/>
            </a:pPr>
            <a:r>
              <a:rPr lang="en-US" sz="3200" kern="100" dirty="0" err="1">
                <a:solidFill>
                  <a:srgbClr val="000000"/>
                </a:solidFill>
                <a:latin typeface="Times New Roman" panose="02020603050405020304" pitchFamily="18" charset="0"/>
                <a:ea typeface="SimSun" panose="02010600030101010101" pitchFamily="2" charset="-122"/>
              </a:rPr>
              <a:t>Xác</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định</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thành</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phần</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biệt</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lập</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trong</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câu</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thơ</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sau</a:t>
            </a:r>
            <a:r>
              <a:rPr lang="en-US" sz="3200" kern="100" dirty="0">
                <a:solidFill>
                  <a:srgbClr val="000000"/>
                </a:solidFill>
                <a:latin typeface="Times New Roman" panose="02020603050405020304" pitchFamily="18" charset="0"/>
                <a:ea typeface="SimSun" panose="02010600030101010101" pitchFamily="2" charset="-122"/>
              </a:rPr>
              <a:t>: </a:t>
            </a:r>
          </a:p>
          <a:p>
            <a:pPr marL="0" indent="0">
              <a:spcAft>
                <a:spcPts val="0"/>
              </a:spcAft>
              <a:buNone/>
            </a:pPr>
            <a:r>
              <a:rPr lang="en-US" sz="3200" kern="100" dirty="0">
                <a:solidFill>
                  <a:srgbClr val="000000"/>
                </a:solidFill>
                <a:latin typeface="Times New Roman" panose="02020603050405020304" pitchFamily="18" charset="0"/>
                <a:ea typeface="SimSun" panose="02010600030101010101" pitchFamily="2" charset="-122"/>
              </a:rPr>
              <a:t>“</a:t>
            </a:r>
            <a:r>
              <a:rPr lang="en-US" sz="3200" kern="100" dirty="0" err="1">
                <a:solidFill>
                  <a:srgbClr val="000000"/>
                </a:solidFill>
                <a:latin typeface="Times New Roman" panose="02020603050405020304" pitchFamily="18" charset="0"/>
                <a:ea typeface="SimSun" panose="02010600030101010101" pitchFamily="2" charset="-122"/>
              </a:rPr>
              <a:t>Sương</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chùng</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chình</a:t>
            </a:r>
            <a:r>
              <a:rPr lang="en-US" sz="3200" kern="100" dirty="0">
                <a:solidFill>
                  <a:srgbClr val="000000"/>
                </a:solidFill>
                <a:latin typeface="Times New Roman" panose="02020603050405020304" pitchFamily="18" charset="0"/>
                <a:ea typeface="SimSun" panose="02010600030101010101" pitchFamily="2" charset="-122"/>
              </a:rPr>
              <a:t> qua </a:t>
            </a:r>
            <a:r>
              <a:rPr lang="en-US" sz="3200" kern="100" dirty="0" err="1">
                <a:solidFill>
                  <a:srgbClr val="000000"/>
                </a:solidFill>
                <a:latin typeface="Times New Roman" panose="02020603050405020304" pitchFamily="18" charset="0"/>
                <a:ea typeface="SimSun" panose="02010600030101010101" pitchFamily="2" charset="-122"/>
              </a:rPr>
              <a:t>ngõ</a:t>
            </a:r>
            <a:endParaRPr lang="en-US" sz="3200" kern="100" dirty="0">
              <a:solidFill>
                <a:srgbClr val="000000"/>
              </a:solidFill>
              <a:latin typeface="Times New Roman" panose="02020603050405020304" pitchFamily="18" charset="0"/>
              <a:ea typeface="SimSun" panose="02010600030101010101" pitchFamily="2" charset="-122"/>
            </a:endParaRPr>
          </a:p>
          <a:p>
            <a:pPr marL="0" indent="0">
              <a:spcAft>
                <a:spcPts val="0"/>
              </a:spcAft>
              <a:buNone/>
            </a:pPr>
            <a:r>
              <a:rPr lang="en-US" sz="3200" kern="100" dirty="0" err="1">
                <a:solidFill>
                  <a:srgbClr val="000000"/>
                </a:solidFill>
                <a:latin typeface="Times New Roman" panose="02020603050405020304" pitchFamily="18" charset="0"/>
                <a:ea typeface="SimSun" panose="02010600030101010101" pitchFamily="2" charset="-122"/>
              </a:rPr>
              <a:t>Hình</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như</a:t>
            </a:r>
            <a:r>
              <a:rPr lang="en-US" sz="3200" u="sng" kern="100" dirty="0">
                <a:solidFill>
                  <a:srgbClr val="000000"/>
                </a:solidFill>
                <a:latin typeface="Times New Roman" panose="02020603050405020304" pitchFamily="18" charset="0"/>
                <a:ea typeface="SimSun" panose="02010600030101010101" pitchFamily="2" charset="-122"/>
              </a:rPr>
              <a:t>­</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thu</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đã</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về</a:t>
            </a:r>
            <a:r>
              <a:rPr lang="en-US" sz="3200" kern="100" dirty="0">
                <a:solidFill>
                  <a:srgbClr val="000000"/>
                </a:solidFill>
                <a:latin typeface="Times New Roman" panose="02020603050405020304" pitchFamily="18" charset="0"/>
                <a:ea typeface="SimSun" panose="02010600030101010101" pitchFamily="2" charset="-122"/>
              </a:rPr>
              <a:t>”</a:t>
            </a:r>
            <a:endParaRPr lang="en-US" kern="100" dirty="0">
              <a:latin typeface="Times New Roman" panose="02020603050405020304" pitchFamily="18" charset="0"/>
              <a:ea typeface="SimSun" panose="02010600030101010101" pitchFamily="2" charset="-122"/>
            </a:endParaRPr>
          </a:p>
          <a:p>
            <a:pPr marL="0" indent="0">
              <a:spcAft>
                <a:spcPts val="0"/>
              </a:spcAft>
              <a:buNone/>
            </a:pPr>
            <a:r>
              <a:rPr lang="en-US" sz="3200" i="1" kern="100" dirty="0">
                <a:solidFill>
                  <a:srgbClr val="000000"/>
                </a:solidFill>
                <a:latin typeface="Times New Roman" panose="02020603050405020304" pitchFamily="18" charset="0"/>
                <a:ea typeface="SimSun" panose="02010600030101010101" pitchFamily="2" charset="-122"/>
              </a:rPr>
              <a:t>(“Sang </a:t>
            </a:r>
            <a:r>
              <a:rPr lang="en-US" sz="3200" i="1" kern="100" dirty="0" err="1">
                <a:solidFill>
                  <a:srgbClr val="000000"/>
                </a:solidFill>
                <a:latin typeface="Times New Roman" panose="02020603050405020304" pitchFamily="18" charset="0"/>
                <a:ea typeface="SimSun" panose="02010600030101010101" pitchFamily="2" charset="-122"/>
              </a:rPr>
              <a:t>thu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Hữu</a:t>
            </a:r>
            <a:r>
              <a:rPr lang="en-US" sz="3200" i="1" kern="100" dirty="0">
                <a:solidFill>
                  <a:srgbClr val="000000"/>
                </a:solidFill>
                <a:latin typeface="Times New Roman" panose="02020603050405020304" pitchFamily="18" charset="0"/>
                <a:ea typeface="SimSun" panose="02010600030101010101" pitchFamily="2" charset="-122"/>
              </a:rPr>
              <a:t> </a:t>
            </a:r>
            <a:r>
              <a:rPr lang="en-US" sz="3200" i="1" kern="100" dirty="0" err="1">
                <a:solidFill>
                  <a:srgbClr val="000000"/>
                </a:solidFill>
                <a:latin typeface="Times New Roman" panose="02020603050405020304" pitchFamily="18" charset="0"/>
                <a:ea typeface="SimSun" panose="02010600030101010101" pitchFamily="2" charset="-122"/>
              </a:rPr>
              <a:t>Thỉnh</a:t>
            </a:r>
            <a:r>
              <a:rPr lang="en-US" sz="3200" i="1" kern="100" dirty="0">
                <a:solidFill>
                  <a:srgbClr val="000000"/>
                </a:solidFill>
                <a:latin typeface="Times New Roman" panose="02020603050405020304" pitchFamily="18" charset="0"/>
                <a:ea typeface="SimSun" panose="02010600030101010101" pitchFamily="2" charset="-122"/>
              </a:rPr>
              <a:t>)</a:t>
            </a:r>
            <a:endParaRPr lang="en-US" kern="100" dirty="0">
              <a:latin typeface="Times New Roman" panose="02020603050405020304" pitchFamily="18" charset="0"/>
              <a:ea typeface="SimSun" panose="02010600030101010101" pitchFamily="2" charset="-122"/>
            </a:endParaRPr>
          </a:p>
        </p:txBody>
      </p:sp>
      <p:pic>
        <p:nvPicPr>
          <p:cNvPr id="11" name="图片 4" descr="2">
            <a:extLst>
              <a:ext uri="{FF2B5EF4-FFF2-40B4-BE49-F238E27FC236}">
                <a16:creationId xmlns="" xmlns:a16="http://schemas.microsoft.com/office/drawing/2014/main" id="{A1418D78-5984-4E08-B30F-09977C4E474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900599" y="-135360"/>
            <a:ext cx="5428091" cy="491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内容占位符 2">
            <a:extLst>
              <a:ext uri="{FF2B5EF4-FFF2-40B4-BE49-F238E27FC236}">
                <a16:creationId xmlns="" xmlns:a16="http://schemas.microsoft.com/office/drawing/2014/main" id="{5DEED4B9-72F1-41DA-B3BE-46C6E2C88E2A}"/>
              </a:ext>
            </a:extLst>
          </p:cNvPr>
          <p:cNvSpPr txBox="1">
            <a:spLocks noChangeArrowheads="1"/>
          </p:cNvSpPr>
          <p:nvPr/>
        </p:nvSpPr>
        <p:spPr bwMode="auto">
          <a:xfrm>
            <a:off x="7187856" y="1846818"/>
            <a:ext cx="3133949" cy="11116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0"/>
              </a:spcAft>
              <a:buNone/>
            </a:pPr>
            <a:r>
              <a:rPr lang="en-US" sz="3200" kern="100" dirty="0" err="1">
                <a:solidFill>
                  <a:srgbClr val="000000"/>
                </a:solidFill>
                <a:latin typeface="Times New Roman" panose="02020603050405020304" pitchFamily="18" charset="0"/>
                <a:ea typeface="SimSun" panose="02010600030101010101" pitchFamily="2" charset="-122"/>
              </a:rPr>
              <a:t>Thành</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a:solidFill>
                  <a:srgbClr val="000000"/>
                </a:solidFill>
                <a:latin typeface="Times New Roman" panose="02020603050405020304" pitchFamily="18" charset="0"/>
                <a:ea typeface="SimSun" panose="02010600030101010101" pitchFamily="2" charset="-122"/>
              </a:rPr>
              <a:t>phần</a:t>
            </a:r>
            <a:r>
              <a:rPr lang="en-US" sz="3200" kern="100" dirty="0">
                <a:solidFill>
                  <a:srgbClr val="000000"/>
                </a:solidFill>
                <a:latin typeface="Times New Roman" panose="02020603050405020304" pitchFamily="18" charset="0"/>
                <a:ea typeface="SimSun" panose="02010600030101010101" pitchFamily="2" charset="-122"/>
              </a:rPr>
              <a:t> </a:t>
            </a:r>
            <a:r>
              <a:rPr lang="en-US" sz="3200" kern="100" dirty="0" err="1" smtClean="0">
                <a:solidFill>
                  <a:srgbClr val="000000"/>
                </a:solidFill>
                <a:latin typeface="Times New Roman" panose="02020603050405020304" pitchFamily="18" charset="0"/>
                <a:ea typeface="SimSun" panose="02010600030101010101" pitchFamily="2" charset="-122"/>
              </a:rPr>
              <a:t>tình</a:t>
            </a:r>
            <a:r>
              <a:rPr lang="en-US" sz="3200" kern="100" dirty="0" smtClean="0">
                <a:solidFill>
                  <a:srgbClr val="000000"/>
                </a:solidFill>
                <a:latin typeface="Times New Roman" panose="02020603050405020304" pitchFamily="18" charset="0"/>
                <a:ea typeface="SimSun" panose="02010600030101010101" pitchFamily="2" charset="-122"/>
              </a:rPr>
              <a:t> </a:t>
            </a:r>
            <a:r>
              <a:rPr lang="en-US" sz="3200" kern="100" dirty="0" err="1" smtClean="0">
                <a:solidFill>
                  <a:srgbClr val="000000"/>
                </a:solidFill>
                <a:latin typeface="Times New Roman" panose="02020603050405020304" pitchFamily="18" charset="0"/>
                <a:ea typeface="SimSun" panose="02010600030101010101" pitchFamily="2" charset="-122"/>
              </a:rPr>
              <a:t>thái</a:t>
            </a:r>
            <a:r>
              <a:rPr lang="en-US" sz="3200" kern="100" dirty="0" smtClean="0">
                <a:solidFill>
                  <a:srgbClr val="000000"/>
                </a:solidFill>
                <a:latin typeface="Times New Roman" panose="02020603050405020304" pitchFamily="18" charset="0"/>
                <a:ea typeface="SimSun" panose="02010600030101010101" pitchFamily="2" charset="-122"/>
              </a:rPr>
              <a:t> </a:t>
            </a:r>
            <a:r>
              <a:rPr lang="en-US" sz="3200" kern="100" dirty="0" err="1" smtClean="0">
                <a:solidFill>
                  <a:srgbClr val="FF0000"/>
                </a:solidFill>
                <a:latin typeface="Times New Roman" panose="02020603050405020304" pitchFamily="18" charset="0"/>
                <a:ea typeface="SimSun" panose="02010600030101010101" pitchFamily="2" charset="-122"/>
              </a:rPr>
              <a:t>hình</a:t>
            </a:r>
            <a:r>
              <a:rPr lang="en-US" sz="3200" kern="100" dirty="0" smtClean="0">
                <a:solidFill>
                  <a:srgbClr val="FF0000"/>
                </a:solidFill>
                <a:latin typeface="Times New Roman" panose="02020603050405020304" pitchFamily="18" charset="0"/>
                <a:ea typeface="SimSun" panose="02010600030101010101" pitchFamily="2" charset="-122"/>
              </a:rPr>
              <a:t> </a:t>
            </a:r>
            <a:r>
              <a:rPr lang="en-US" sz="3200" kern="100" dirty="0" err="1">
                <a:solidFill>
                  <a:srgbClr val="FF0000"/>
                </a:solidFill>
                <a:latin typeface="Times New Roman" panose="02020603050405020304" pitchFamily="18" charset="0"/>
                <a:ea typeface="SimSun" panose="02010600030101010101" pitchFamily="2" charset="-122"/>
              </a:rPr>
              <a:t>như</a:t>
            </a:r>
            <a:endParaRPr lang="en-US" kern="100" dirty="0">
              <a:solidFill>
                <a:srgbClr val="FF0000"/>
              </a:solidFill>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2002795541"/>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cTn>
                              </p:par>
                              <p:par>
                                <p:cTn id="40" presetID="31" presetClass="entr" presetSubtype="0"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1000" fill="hold"/>
                                        <p:tgtEl>
                                          <p:spTgt spid="12"/>
                                        </p:tgtEl>
                                        <p:attrNameLst>
                                          <p:attrName>ppt_w</p:attrName>
                                        </p:attrNameLst>
                                      </p:cBhvr>
                                      <p:tavLst>
                                        <p:tav tm="0">
                                          <p:val>
                                            <p:fltVal val="0"/>
                                          </p:val>
                                        </p:tav>
                                        <p:tav tm="100000">
                                          <p:val>
                                            <p:strVal val="#ppt_w"/>
                                          </p:val>
                                        </p:tav>
                                      </p:tavLst>
                                    </p:anim>
                                    <p:anim calcmode="lin" valueType="num">
                                      <p:cBhvr>
                                        <p:cTn id="43" dur="1000" fill="hold"/>
                                        <p:tgtEl>
                                          <p:spTgt spid="12"/>
                                        </p:tgtEl>
                                        <p:attrNameLst>
                                          <p:attrName>ppt_h</p:attrName>
                                        </p:attrNameLst>
                                      </p:cBhvr>
                                      <p:tavLst>
                                        <p:tav tm="0">
                                          <p:val>
                                            <p:fltVal val="0"/>
                                          </p:val>
                                        </p:tav>
                                        <p:tav tm="100000">
                                          <p:val>
                                            <p:strVal val="#ppt_h"/>
                                          </p:val>
                                        </p:tav>
                                      </p:tavLst>
                                    </p:anim>
                                    <p:anim calcmode="lin" valueType="num">
                                      <p:cBhvr>
                                        <p:cTn id="44" dur="1000" fill="hold"/>
                                        <p:tgtEl>
                                          <p:spTgt spid="12"/>
                                        </p:tgtEl>
                                        <p:attrNameLst>
                                          <p:attrName>style.rotation</p:attrName>
                                        </p:attrNameLst>
                                      </p:cBhvr>
                                      <p:tavLst>
                                        <p:tav tm="0">
                                          <p:val>
                                            <p:fltVal val="90"/>
                                          </p:val>
                                        </p:tav>
                                        <p:tav tm="100000">
                                          <p:val>
                                            <p:fltVal val="0"/>
                                          </p:val>
                                        </p:tav>
                                      </p:tavLst>
                                    </p:anim>
                                    <p:animEffect transition="in" filter="fade">
                                      <p:cBhvr>
                                        <p:cTn id="45"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3126" y="388250"/>
            <a:ext cx="8414691"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1" i="0" u="none" strike="noStrike" kern="1200" cap="none" spc="0" normalizeH="0" baseline="0" noProof="0" dirty="0"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cám</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thán</a:t>
            </a:r>
            <a:endPar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a:extLst>
              <a:ext uri="{28A0092B-C50C-407E-A947-70E740481C1C}">
                <a14:useLocalDpi xmlns:a14="http://schemas.microsoft.com/office/drawing/2010/main" val="0"/>
              </a:ext>
            </a:extLst>
          </a:blip>
          <a:srcRect l="82016" t="12470" r="9033" b="71328"/>
          <a:stretch/>
        </p:blipFill>
        <p:spPr>
          <a:xfrm flipH="1">
            <a:off x="193502" y="5098092"/>
            <a:ext cx="1707717" cy="1541211"/>
          </a:xfrm>
          <a:prstGeom prst="rect">
            <a:avLst/>
          </a:prstGeom>
        </p:spPr>
      </p:pic>
      <p:grpSp>
        <p:nvGrpSpPr>
          <p:cNvPr id="3" name="Google Shape;101;p19">
            <a:extLst>
              <a:ext uri="{FF2B5EF4-FFF2-40B4-BE49-F238E27FC236}">
                <a16:creationId xmlns="" xmlns:a16="http://schemas.microsoft.com/office/drawing/2014/main" id="{4B4DE060-C74A-5431-0E81-5A4430F9A817}"/>
              </a:ext>
            </a:extLst>
          </p:cNvPr>
          <p:cNvGrpSpPr/>
          <p:nvPr/>
        </p:nvGrpSpPr>
        <p:grpSpPr>
          <a:xfrm>
            <a:off x="369116" y="771787"/>
            <a:ext cx="6559965" cy="4757210"/>
            <a:chOff x="1284175" y="1189535"/>
            <a:chExt cx="2401175" cy="2373615"/>
          </a:xfrm>
        </p:grpSpPr>
        <p:grpSp>
          <p:nvGrpSpPr>
            <p:cNvPr id="4" name="Google Shape;102;p19">
              <a:extLst>
                <a:ext uri="{FF2B5EF4-FFF2-40B4-BE49-F238E27FC236}">
                  <a16:creationId xmlns="" xmlns:a16="http://schemas.microsoft.com/office/drawing/2014/main" id="{9377B9B3-4683-29B5-10F8-F75D6A80302B}"/>
                </a:ext>
              </a:extLst>
            </p:cNvPr>
            <p:cNvGrpSpPr/>
            <p:nvPr/>
          </p:nvGrpSpPr>
          <p:grpSpPr>
            <a:xfrm>
              <a:off x="1502483" y="1189535"/>
              <a:ext cx="1828800" cy="1607592"/>
              <a:chOff x="1502483" y="1189535"/>
              <a:chExt cx="1828800" cy="1607592"/>
            </a:xfrm>
          </p:grpSpPr>
          <p:sp>
            <p:nvSpPr>
              <p:cNvPr id="21" name="Google Shape;103;p19">
                <a:extLst>
                  <a:ext uri="{FF2B5EF4-FFF2-40B4-BE49-F238E27FC236}">
                    <a16:creationId xmlns="" xmlns:a16="http://schemas.microsoft.com/office/drawing/2014/main" id="{8E965B72-C7AB-C324-3081-CB2891F38A6A}"/>
                  </a:ext>
                </a:extLst>
              </p:cNvPr>
              <p:cNvSpPr txBox="1"/>
              <p:nvPr/>
            </p:nvSpPr>
            <p:spPr>
              <a:xfrm>
                <a:off x="1502483" y="1189535"/>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rPr>
                  <a:t>.</a:t>
                </a:r>
                <a:endParaRPr kumimoji="0"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22" name="Google Shape;104;p19">
                <a:extLst>
                  <a:ext uri="{FF2B5EF4-FFF2-40B4-BE49-F238E27FC236}">
                    <a16:creationId xmlns="" xmlns:a16="http://schemas.microsoft.com/office/drawing/2014/main" id="{7D66E5F6-35B6-7317-1D2D-622D08EB3B7B}"/>
                  </a:ext>
                </a:extLst>
              </p:cNvPr>
              <p:cNvSpPr txBox="1"/>
              <p:nvPr/>
            </p:nvSpPr>
            <p:spPr>
              <a:xfrm>
                <a:off x="1844978" y="2089162"/>
                <a:ext cx="1325373" cy="707965"/>
              </a:xfrm>
              <a:prstGeom prst="rect">
                <a:avLst/>
              </a:prstGeom>
              <a:noFill/>
              <a:ln>
                <a:noFill/>
              </a:ln>
            </p:spPr>
            <p:txBody>
              <a:bodyPr spcFirstLastPara="1" wrap="square" lIns="91425" tIns="91425" rIns="91425" bIns="91425" anchor="ctr" anchorCtr="0">
                <a:noAutofit/>
              </a:bodyPr>
              <a:lstStyle/>
              <a:p>
                <a:pPr lvl="0" algn="ctr"/>
                <a:r>
                  <a:rPr lang="vi-VN" sz="3200"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Thành phần cảm thán: thành phần được dùng để bộc lộ trực tiếp tình cảm, cảm xúc của người nói, người viết (vui, buồn, ngạc nhiên, tức giận,...). </a:t>
                </a:r>
                <a:endParaRPr kumimoji="0" lang="en-US" sz="3200" b="0" i="1" u="none" strike="noStrike" kern="1200" cap="none" spc="0" normalizeH="0" baseline="0" noProof="0" dirty="0">
                  <a:ln>
                    <a:noFill/>
                  </a:ln>
                  <a:solidFill>
                    <a:prstClr val="black"/>
                  </a:solidFill>
                  <a:effectLst/>
                  <a:uLnTx/>
                  <a:uFillTx/>
                  <a:latin typeface=".VnTime"/>
                  <a:ea typeface="Times New Roman" panose="02020603050405020304" pitchFamily="18" charset="0"/>
                  <a:cs typeface="Times New Roman" panose="02020603050405020304" pitchFamily="18" charset="0"/>
                </a:endParaRPr>
              </a:p>
            </p:txBody>
          </p:sp>
        </p:grpSp>
        <p:grpSp>
          <p:nvGrpSpPr>
            <p:cNvPr id="5" name="Google Shape;105;p19">
              <a:extLst>
                <a:ext uri="{FF2B5EF4-FFF2-40B4-BE49-F238E27FC236}">
                  <a16:creationId xmlns="" xmlns:a16="http://schemas.microsoft.com/office/drawing/2014/main" id="{0E97D46D-E7ED-9A18-93F7-875CD794A9C5}"/>
                </a:ext>
              </a:extLst>
            </p:cNvPr>
            <p:cNvGrpSpPr/>
            <p:nvPr/>
          </p:nvGrpSpPr>
          <p:grpSpPr>
            <a:xfrm>
              <a:off x="1284175" y="1535856"/>
              <a:ext cx="2401175" cy="2027294"/>
              <a:chOff x="1284175" y="1535856"/>
              <a:chExt cx="2401175" cy="2027294"/>
            </a:xfrm>
          </p:grpSpPr>
          <p:grpSp>
            <p:nvGrpSpPr>
              <p:cNvPr id="6" name="Google Shape;106;p19">
                <a:extLst>
                  <a:ext uri="{FF2B5EF4-FFF2-40B4-BE49-F238E27FC236}">
                    <a16:creationId xmlns="" xmlns:a16="http://schemas.microsoft.com/office/drawing/2014/main" id="{F61AB571-6BD0-F3FF-69BD-D2F448E6B747}"/>
                  </a:ext>
                </a:extLst>
              </p:cNvPr>
              <p:cNvGrpSpPr/>
              <p:nvPr/>
            </p:nvGrpSpPr>
            <p:grpSpPr>
              <a:xfrm>
                <a:off x="1284175" y="1535856"/>
                <a:ext cx="2330750" cy="2027294"/>
                <a:chOff x="1284175" y="1535856"/>
                <a:chExt cx="2330750" cy="2027294"/>
              </a:xfrm>
            </p:grpSpPr>
            <p:grpSp>
              <p:nvGrpSpPr>
                <p:cNvPr id="8" name="Google Shape;107;p19">
                  <a:extLst>
                    <a:ext uri="{FF2B5EF4-FFF2-40B4-BE49-F238E27FC236}">
                      <a16:creationId xmlns="" xmlns:a16="http://schemas.microsoft.com/office/drawing/2014/main" id="{89E81E2F-1423-3000-8E87-130D708686A3}"/>
                    </a:ext>
                  </a:extLst>
                </p:cNvPr>
                <p:cNvGrpSpPr/>
                <p:nvPr/>
              </p:nvGrpSpPr>
              <p:grpSpPr>
                <a:xfrm>
                  <a:off x="1284175" y="1609810"/>
                  <a:ext cx="2330750" cy="1953340"/>
                  <a:chOff x="1284175" y="1609810"/>
                  <a:chExt cx="2330750" cy="1953340"/>
                </a:xfrm>
              </p:grpSpPr>
              <p:sp>
                <p:nvSpPr>
                  <p:cNvPr id="12" name="Google Shape;108;p19">
                    <a:extLst>
                      <a:ext uri="{FF2B5EF4-FFF2-40B4-BE49-F238E27FC236}">
                        <a16:creationId xmlns="" xmlns:a16="http://schemas.microsoft.com/office/drawing/2014/main" id="{4871F681-8C60-E6BC-A086-900A61D427D4}"/>
                      </a:ext>
                    </a:extLst>
                  </p:cNvPr>
                  <p:cNvSpPr/>
                  <p:nvPr/>
                </p:nvSpPr>
                <p:spPr>
                  <a:xfrm>
                    <a:off x="1284175" y="1990250"/>
                    <a:ext cx="868800" cy="830100"/>
                  </a:xfrm>
                  <a:prstGeom prst="arc">
                    <a:avLst>
                      <a:gd name="adj1" fmla="val 8316671"/>
                      <a:gd name="adj2" fmla="val 12985080"/>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13" name="Google Shape;109;p19">
                    <a:extLst>
                      <a:ext uri="{FF2B5EF4-FFF2-40B4-BE49-F238E27FC236}">
                        <a16:creationId xmlns="" xmlns:a16="http://schemas.microsoft.com/office/drawing/2014/main" id="{94701CD4-79A0-9B10-99E2-7211C3D1270C}"/>
                      </a:ext>
                    </a:extLst>
                  </p:cNvPr>
                  <p:cNvSpPr/>
                  <p:nvPr/>
                </p:nvSpPr>
                <p:spPr>
                  <a:xfrm>
                    <a:off x="2016175" y="27549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4" name="Google Shape;110;p19">
                    <a:extLst>
                      <a:ext uri="{FF2B5EF4-FFF2-40B4-BE49-F238E27FC236}">
                        <a16:creationId xmlns="" xmlns:a16="http://schemas.microsoft.com/office/drawing/2014/main" id="{CA7B2F22-6770-B2FF-9DF8-5C6C8586B291}"/>
                      </a:ext>
                    </a:extLst>
                  </p:cNvPr>
                  <p:cNvCxnSpPr>
                    <a:stCxn id="12" idx="0"/>
                    <a:endCxn id="13" idx="2"/>
                  </p:cNvCxnSpPr>
                  <p:nvPr/>
                </p:nvCxnSpPr>
                <p:spPr>
                  <a:xfrm>
                    <a:off x="1399262" y="2686702"/>
                    <a:ext cx="762300" cy="773700"/>
                  </a:xfrm>
                  <a:prstGeom prst="straightConnector1">
                    <a:avLst/>
                  </a:prstGeom>
                  <a:noFill/>
                  <a:ln w="19050" cap="flat" cmpd="sng">
                    <a:solidFill>
                      <a:srgbClr val="D38965"/>
                    </a:solidFill>
                    <a:prstDash val="solid"/>
                    <a:round/>
                    <a:headEnd type="none" w="med" len="med"/>
                    <a:tailEnd type="none" w="med" len="med"/>
                  </a:ln>
                </p:spPr>
              </p:cxnSp>
              <p:cxnSp>
                <p:nvCxnSpPr>
                  <p:cNvPr id="15" name="Google Shape;111;p19">
                    <a:extLst>
                      <a:ext uri="{FF2B5EF4-FFF2-40B4-BE49-F238E27FC236}">
                        <a16:creationId xmlns="" xmlns:a16="http://schemas.microsoft.com/office/drawing/2014/main" id="{FB551ACD-A77D-E3B5-0C8D-3B3B2F55DECB}"/>
                      </a:ext>
                    </a:extLst>
                  </p:cNvPr>
                  <p:cNvCxnSpPr>
                    <a:endCxn id="12" idx="2"/>
                  </p:cNvCxnSpPr>
                  <p:nvPr/>
                </p:nvCxnSpPr>
                <p:spPr>
                  <a:xfrm flipH="1">
                    <a:off x="1374744" y="1940139"/>
                    <a:ext cx="193500" cy="211500"/>
                  </a:xfrm>
                  <a:prstGeom prst="straightConnector1">
                    <a:avLst/>
                  </a:prstGeom>
                  <a:noFill/>
                  <a:ln w="19050" cap="flat" cmpd="sng">
                    <a:solidFill>
                      <a:srgbClr val="D38965"/>
                    </a:solidFill>
                    <a:prstDash val="solid"/>
                    <a:round/>
                    <a:headEnd type="none" w="med" len="med"/>
                    <a:tailEnd type="none" w="med" len="med"/>
                  </a:ln>
                </p:spPr>
              </p:cxnSp>
              <p:cxnSp>
                <p:nvCxnSpPr>
                  <p:cNvPr id="16" name="Google Shape;112;p19">
                    <a:extLst>
                      <a:ext uri="{FF2B5EF4-FFF2-40B4-BE49-F238E27FC236}">
                        <a16:creationId xmlns="" xmlns:a16="http://schemas.microsoft.com/office/drawing/2014/main" id="{FE01C1FE-EAA1-3D14-16AC-55FE17EA8C26}"/>
                      </a:ext>
                    </a:extLst>
                  </p:cNvPr>
                  <p:cNvCxnSpPr>
                    <a:endCxn id="18" idx="2"/>
                  </p:cNvCxnSpPr>
                  <p:nvPr/>
                </p:nvCxnSpPr>
                <p:spPr>
                  <a:xfrm rot="10800000" flipH="1">
                    <a:off x="2761164" y="2704301"/>
                    <a:ext cx="750900" cy="739800"/>
                  </a:xfrm>
                  <a:prstGeom prst="straightConnector1">
                    <a:avLst/>
                  </a:prstGeom>
                  <a:noFill/>
                  <a:ln w="19050" cap="flat" cmpd="sng">
                    <a:solidFill>
                      <a:srgbClr val="D38965"/>
                    </a:solidFill>
                    <a:prstDash val="solid"/>
                    <a:round/>
                    <a:headEnd type="none" w="med" len="med"/>
                    <a:tailEnd type="none" w="med" len="med"/>
                  </a:ln>
                </p:spPr>
              </p:cxnSp>
              <p:sp>
                <p:nvSpPr>
                  <p:cNvPr id="18" name="Google Shape;113;p19">
                    <a:extLst>
                      <a:ext uri="{FF2B5EF4-FFF2-40B4-BE49-F238E27FC236}">
                        <a16:creationId xmlns="" xmlns:a16="http://schemas.microsoft.com/office/drawing/2014/main" id="{4C147059-8C3C-83E1-ACBD-FA48AA2CFB27}"/>
                      </a:ext>
                    </a:extLst>
                  </p:cNvPr>
                  <p:cNvSpPr/>
                  <p:nvPr/>
                </p:nvSpPr>
                <p:spPr>
                  <a:xfrm rot="-5400000">
                    <a:off x="2774925" y="20096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9" name="Google Shape;114;p19">
                    <a:extLst>
                      <a:ext uri="{FF2B5EF4-FFF2-40B4-BE49-F238E27FC236}">
                        <a16:creationId xmlns="" xmlns:a16="http://schemas.microsoft.com/office/drawing/2014/main" id="{63371703-67AE-35DD-0589-A740FE155FB0}"/>
                      </a:ext>
                    </a:extLst>
                  </p:cNvPr>
                  <p:cNvCxnSpPr>
                    <a:stCxn id="18" idx="0"/>
                  </p:cNvCxnSpPr>
                  <p:nvPr/>
                </p:nvCxnSpPr>
                <p:spPr>
                  <a:xfrm rot="10800000">
                    <a:off x="3002663" y="1609810"/>
                    <a:ext cx="493800" cy="495600"/>
                  </a:xfrm>
                  <a:prstGeom prst="straightConnector1">
                    <a:avLst/>
                  </a:prstGeom>
                  <a:noFill/>
                  <a:ln w="19050" cap="flat" cmpd="sng">
                    <a:solidFill>
                      <a:srgbClr val="D38965"/>
                    </a:solidFill>
                    <a:prstDash val="solid"/>
                    <a:round/>
                    <a:headEnd type="none" w="med" len="med"/>
                    <a:tailEnd type="none" w="med" len="med"/>
                  </a:ln>
                </p:spPr>
              </p:cxnSp>
            </p:grpSp>
            <p:grpSp>
              <p:nvGrpSpPr>
                <p:cNvPr id="9" name="Google Shape;115;p19">
                  <a:extLst>
                    <a:ext uri="{FF2B5EF4-FFF2-40B4-BE49-F238E27FC236}">
                      <a16:creationId xmlns="" xmlns:a16="http://schemas.microsoft.com/office/drawing/2014/main" id="{82E082C6-A043-DE6D-6962-835BA46D223C}"/>
                    </a:ext>
                  </a:extLst>
                </p:cNvPr>
                <p:cNvGrpSpPr/>
                <p:nvPr/>
              </p:nvGrpSpPr>
              <p:grpSpPr>
                <a:xfrm flipH="1">
                  <a:off x="1512291" y="1535856"/>
                  <a:ext cx="463438" cy="463438"/>
                  <a:chOff x="2900798" y="1222606"/>
                  <a:chExt cx="463438" cy="463438"/>
                </a:xfrm>
              </p:grpSpPr>
              <p:sp>
                <p:nvSpPr>
                  <p:cNvPr id="10" name="Google Shape;116;p19">
                    <a:extLst>
                      <a:ext uri="{FF2B5EF4-FFF2-40B4-BE49-F238E27FC236}">
                        <a16:creationId xmlns="" xmlns:a16="http://schemas.microsoft.com/office/drawing/2014/main" id="{946DA3D3-8B62-ADCF-144A-E01E360B078E}"/>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a:noFill/>
                  </a:ln>
                </p:spPr>
              </p:sp>
              <p:sp>
                <p:nvSpPr>
                  <p:cNvPr id="11" name="Google Shape;117;p19">
                    <a:extLst>
                      <a:ext uri="{FF2B5EF4-FFF2-40B4-BE49-F238E27FC236}">
                        <a16:creationId xmlns="" xmlns:a16="http://schemas.microsoft.com/office/drawing/2014/main" id="{8FD0FFFF-077C-5DD7-0380-F81B9BBCFB60}"/>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D3896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7" name="Google Shape;118;p19">
                <a:extLst>
                  <a:ext uri="{FF2B5EF4-FFF2-40B4-BE49-F238E27FC236}">
                    <a16:creationId xmlns="" xmlns:a16="http://schemas.microsoft.com/office/drawing/2014/main" id="{21478703-0AEC-2E45-0FAF-7AF1DAD28104}"/>
                  </a:ext>
                </a:extLst>
              </p:cNvPr>
              <p:cNvSpPr/>
              <p:nvPr/>
            </p:nvSpPr>
            <p:spPr>
              <a:xfrm>
                <a:off x="3310424" y="2028567"/>
                <a:ext cx="374925" cy="771565"/>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w="19050" cap="flat" cmpd="sng">
                      <a:solidFill>
                        <a:srgbClr val="D38965"/>
                      </a:solidFill>
                      <a:prstDash val="solid"/>
                      <a:round/>
                      <a:headEnd type="none" w="sm" len="sm"/>
                      <a:tailEnd type="none" w="sm" len="sm"/>
                    </a:ln>
                    <a:solidFill>
                      <a:srgbClr val="FFFFFF"/>
                    </a:solidFill>
                    <a:effectLst/>
                    <a:uLnTx/>
                    <a:uFillTx/>
                    <a:latin typeface="Fira Sans Extra Condensed"/>
                    <a:ea typeface="微软雅黑"/>
                    <a:cs typeface="Arial"/>
                  </a:rPr>
                  <a:t>1</a:t>
                </a:r>
              </a:p>
            </p:txBody>
          </p:sp>
        </p:grpSp>
      </p:grpSp>
      <p:pic>
        <p:nvPicPr>
          <p:cNvPr id="2" name="图片 1">
            <a:extLst>
              <a:ext uri="{FF2B5EF4-FFF2-40B4-BE49-F238E27FC236}">
                <a16:creationId xmlns="" xmlns:a16="http://schemas.microsoft.com/office/drawing/2014/main" id="{03E101C1-06A7-BD23-CD82-B08D6555D0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0213" y="1656751"/>
            <a:ext cx="4623996" cy="3872246"/>
          </a:xfrm>
          <a:prstGeom prst="rect">
            <a:avLst/>
          </a:prstGeom>
        </p:spPr>
      </p:pic>
    </p:spTree>
    <p:extLst>
      <p:ext uri="{BB962C8B-B14F-4D97-AF65-F5344CB8AC3E}">
        <p14:creationId xmlns:p14="http://schemas.microsoft.com/office/powerpoint/2010/main" val="114193647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2" presetClass="entr" presetSubtype="8"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000" fill="hold"/>
                                        <p:tgtEl>
                                          <p:spTgt spid="23"/>
                                        </p:tgtEl>
                                        <p:attrNameLst>
                                          <p:attrName>ppt_x</p:attrName>
                                        </p:attrNameLst>
                                      </p:cBhvr>
                                      <p:tavLst>
                                        <p:tav tm="0">
                                          <p:val>
                                            <p:strVal val="0-#ppt_w/2"/>
                                          </p:val>
                                        </p:tav>
                                        <p:tav tm="100000">
                                          <p:val>
                                            <p:strVal val="#ppt_x"/>
                                          </p:val>
                                        </p:tav>
                                      </p:tavLst>
                                    </p:anim>
                                    <p:anim calcmode="lin" valueType="num">
                                      <p:cBhvr additive="base">
                                        <p:cTn id="14"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26348" y="106371"/>
            <a:ext cx="92361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1" i="0" u="none" strike="noStrike" kern="1200" cap="none" spc="0" normalizeH="0" baseline="0" noProof="0" dirty="0"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thái</a:t>
            </a:r>
            <a:endPar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sp>
        <p:nvSpPr>
          <p:cNvPr id="2" name="Rectangle 1">
            <a:extLst>
              <a:ext uri="{FF2B5EF4-FFF2-40B4-BE49-F238E27FC236}">
                <a16:creationId xmlns="" xmlns:a16="http://schemas.microsoft.com/office/drawing/2014/main" id="{5E6CA17B-F3F1-4B80-9185-397CD08A0C00}"/>
              </a:ext>
            </a:extLst>
          </p:cNvPr>
          <p:cNvSpPr/>
          <p:nvPr/>
        </p:nvSpPr>
        <p:spPr>
          <a:xfrm>
            <a:off x="304386" y="1067791"/>
            <a:ext cx="10290909" cy="3354765"/>
          </a:xfrm>
          <a:prstGeom prst="rect">
            <a:avLst/>
          </a:prstGeom>
        </p:spPr>
        <p:txBody>
          <a:bodyPr wrap="square">
            <a:spAutoFit/>
          </a:bodyPr>
          <a:lstStyle/>
          <a:p>
            <a:pPr lvl="0" algn="just">
              <a:spcBef>
                <a:spcPts val="600"/>
              </a:spcBef>
              <a:spcAft>
                <a:spcPts val="600"/>
              </a:spcAft>
            </a:pPr>
            <a:r>
              <a:rPr lang="en-US" sz="3200" dirty="0" err="1">
                <a:solidFill>
                  <a:srgbClr val="000000"/>
                </a:solidFill>
                <a:latin typeface="Times New Roman" panose="02020603050405020304" pitchFamily="18" charset="0"/>
                <a:ea typeface="Calibri" panose="020F0502020204030204" pitchFamily="34" charset="0"/>
              </a:rPr>
              <a:t>Ví</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dụ</a:t>
            </a:r>
            <a:r>
              <a:rPr lang="en-US" sz="3200" dirty="0">
                <a:solidFill>
                  <a:srgbClr val="000000"/>
                </a:solidFill>
                <a:latin typeface="Times New Roman" panose="02020603050405020304" pitchFamily="18" charset="0"/>
                <a:ea typeface="Calibri" panose="020F0502020204030204" pitchFamily="34" charset="0"/>
              </a:rPr>
              <a:t>: </a:t>
            </a:r>
          </a:p>
          <a:p>
            <a:pPr lvl="0" algn="just">
              <a:spcBef>
                <a:spcPts val="600"/>
              </a:spcBef>
              <a:spcAft>
                <a:spcPts val="600"/>
              </a:spcAft>
            </a:pPr>
            <a:r>
              <a:rPr lang="en-US" sz="3200" dirty="0">
                <a:solidFill>
                  <a:srgbClr val="000000"/>
                </a:solidFill>
                <a:latin typeface="Times New Roman" panose="02020603050405020304" pitchFamily="18" charset="0"/>
                <a:ea typeface="Calibri" panose="020F0502020204030204" pitchFamily="34" charset="0"/>
              </a:rPr>
              <a:t>a. </a:t>
            </a:r>
            <a:r>
              <a:rPr lang="vi-VN" sz="3200" dirty="0">
                <a:solidFill>
                  <a:srgbClr val="000000"/>
                </a:solidFill>
                <a:latin typeface="Times New Roman" panose="02020603050405020304" pitchFamily="18" charset="0"/>
                <a:ea typeface="Calibri" panose="020F0502020204030204" pitchFamily="34" charset="0"/>
              </a:rPr>
              <a:t>Chao ôi, bắt gặp một con người như anh ta là một cơ hội hãn hữu cho sáng tác, nhưng hoàn thành được sáng tác còn là một chặng đường dài.</a:t>
            </a:r>
            <a:r>
              <a:rPr lang="en-US" sz="3200" dirty="0">
                <a:solidFill>
                  <a:srgbClr val="000000"/>
                </a:solidFill>
                <a:latin typeface="Times New Roman" panose="02020603050405020304" pitchFamily="18" charset="0"/>
                <a:ea typeface="Calibri" panose="020F0502020204030204" pitchFamily="34" charset="0"/>
              </a:rPr>
              <a:t> </a:t>
            </a:r>
            <a:r>
              <a:rPr lang="vi-VN" sz="3200" dirty="0">
                <a:solidFill>
                  <a:srgbClr val="000000"/>
                </a:solidFill>
                <a:latin typeface="Times New Roman" panose="02020603050405020304" pitchFamily="18" charset="0"/>
                <a:ea typeface="Calibri" panose="020F0502020204030204" pitchFamily="34" charset="0"/>
              </a:rPr>
              <a:t>(Nguyễn Thành Long, Lặng lẽ Sa Pa)</a:t>
            </a:r>
          </a:p>
          <a:p>
            <a:pPr lvl="0" algn="just">
              <a:spcBef>
                <a:spcPts val="600"/>
              </a:spcBef>
              <a:spcAft>
                <a:spcPts val="600"/>
              </a:spcAft>
            </a:pPr>
            <a:r>
              <a:rPr lang="en-US" sz="3200" dirty="0">
                <a:solidFill>
                  <a:srgbClr val="000000"/>
                </a:solidFill>
                <a:latin typeface="Times New Roman" panose="02020603050405020304" pitchFamily="18" charset="0"/>
                <a:ea typeface="Calibri" panose="020F0502020204030204" pitchFamily="34" charset="0"/>
              </a:rPr>
              <a:t>b. </a:t>
            </a:r>
            <a:r>
              <a:rPr lang="vi-VN" sz="3200" dirty="0">
                <a:solidFill>
                  <a:srgbClr val="000000"/>
                </a:solidFill>
                <a:latin typeface="Times New Roman" panose="02020603050405020304" pitchFamily="18" charset="0"/>
                <a:ea typeface="Calibri" panose="020F0502020204030204" pitchFamily="34" charset="0"/>
              </a:rPr>
              <a:t>ơ, cái bà này! Sao bà cứ cuống quýt lên vậy?</a:t>
            </a:r>
            <a:r>
              <a:rPr lang="en-US" sz="3200" dirty="0">
                <a:solidFill>
                  <a:srgbClr val="000000"/>
                </a:solidFill>
                <a:latin typeface="Times New Roman" panose="02020603050405020304" pitchFamily="18" charset="0"/>
                <a:ea typeface="Calibri" panose="020F0502020204030204" pitchFamily="34" charset="0"/>
              </a:rPr>
              <a:t> </a:t>
            </a:r>
            <a:r>
              <a:rPr lang="vi-VN" sz="3200" dirty="0">
                <a:solidFill>
                  <a:srgbClr val="000000"/>
                </a:solidFill>
                <a:latin typeface="Times New Roman" panose="02020603050405020304" pitchFamily="18" charset="0"/>
                <a:ea typeface="Calibri" panose="020F0502020204030204" pitchFamily="34" charset="0"/>
              </a:rPr>
              <a:t>(Lê Minh Khuê, Những ngôi sao xa xôi)</a:t>
            </a:r>
          </a:p>
        </p:txBody>
      </p:sp>
    </p:spTree>
    <p:extLst>
      <p:ext uri="{BB962C8B-B14F-4D97-AF65-F5344CB8AC3E}">
        <p14:creationId xmlns:p14="http://schemas.microsoft.com/office/powerpoint/2010/main" val="127432859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ppt_w</p:attrName>
                                        </p:attrNameLst>
                                      </p:cBhvr>
                                      <p:tavLst>
                                        <p:tav tm="0">
                                          <p:val>
                                            <p:fltVal val="0"/>
                                          </p:val>
                                        </p:tav>
                                        <p:tav tm="100000">
                                          <p:val>
                                            <p:strVal val="#ppt_w"/>
                                          </p:val>
                                        </p:tav>
                                      </p:tavLst>
                                    </p:anim>
                                    <p:anim calcmode="lin" valueType="num">
                                      <p:cBhvr>
                                        <p:cTn id="22" dur="1000" fill="hold"/>
                                        <p:tgtEl>
                                          <p:spTgt spid="2"/>
                                        </p:tgtEl>
                                        <p:attrNameLst>
                                          <p:attrName>ppt_h</p:attrName>
                                        </p:attrNameLst>
                                      </p:cBhvr>
                                      <p:tavLst>
                                        <p:tav tm="0">
                                          <p:val>
                                            <p:fltVal val="0"/>
                                          </p:val>
                                        </p:tav>
                                        <p:tav tm="100000">
                                          <p:val>
                                            <p:strVal val="#ppt_h"/>
                                          </p:val>
                                        </p:tav>
                                      </p:tavLst>
                                    </p:anim>
                                    <p:anim calcmode="lin" valueType="num">
                                      <p:cBhvr>
                                        <p:cTn id="23" dur="1000" fill="hold"/>
                                        <p:tgtEl>
                                          <p:spTgt spid="2"/>
                                        </p:tgtEl>
                                        <p:attrNameLst>
                                          <p:attrName>style.rotation</p:attrName>
                                        </p:attrNameLst>
                                      </p:cBhvr>
                                      <p:tavLst>
                                        <p:tav tm="0">
                                          <p:val>
                                            <p:fltVal val="90"/>
                                          </p:val>
                                        </p:tav>
                                        <p:tav tm="100000">
                                          <p:val>
                                            <p:fltVal val="0"/>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687664" y="49544"/>
            <a:ext cx="923612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1" i="0" u="none" strike="noStrike" kern="1200" cap="none" spc="0" normalizeH="0" baseline="0" noProof="0" dirty="0" smtClean="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thái</a:t>
            </a:r>
            <a:endParaRPr kumimoji="0" 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sp>
        <p:nvSpPr>
          <p:cNvPr id="2" name="Rectangle 1">
            <a:extLst>
              <a:ext uri="{FF2B5EF4-FFF2-40B4-BE49-F238E27FC236}">
                <a16:creationId xmlns="" xmlns:a16="http://schemas.microsoft.com/office/drawing/2014/main" id="{5E6CA17B-F3F1-4B80-9185-397CD08A0C00}"/>
              </a:ext>
            </a:extLst>
          </p:cNvPr>
          <p:cNvSpPr/>
          <p:nvPr/>
        </p:nvSpPr>
        <p:spPr>
          <a:xfrm>
            <a:off x="816114" y="700176"/>
            <a:ext cx="10290909" cy="5644622"/>
          </a:xfrm>
          <a:prstGeom prst="rect">
            <a:avLst/>
          </a:prstGeom>
        </p:spPr>
        <p:txBody>
          <a:bodyPr wrap="square">
            <a:spAutoFit/>
          </a:bodyPr>
          <a:lstStyle/>
          <a:p>
            <a:pPr lvl="0" algn="just">
              <a:spcBef>
                <a:spcPts val="600"/>
              </a:spcBef>
              <a:spcAft>
                <a:spcPts val="600"/>
              </a:spcAft>
            </a:pPr>
            <a:r>
              <a:rPr lang="en-US" sz="3200" dirty="0" err="1">
                <a:solidFill>
                  <a:srgbClr val="000000"/>
                </a:solidFill>
                <a:latin typeface="Times New Roman" panose="02020603050405020304" pitchFamily="18" charset="0"/>
                <a:ea typeface="Calibri" panose="020F0502020204030204" pitchFamily="34" charset="0"/>
              </a:rPr>
              <a:t>Ví</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dụ</a:t>
            </a:r>
            <a:r>
              <a:rPr lang="en-US" sz="3200" dirty="0">
                <a:solidFill>
                  <a:srgbClr val="000000"/>
                </a:solidFill>
                <a:latin typeface="Times New Roman" panose="02020603050405020304" pitchFamily="18" charset="0"/>
                <a:ea typeface="Calibri" panose="020F0502020204030204" pitchFamily="34" charset="0"/>
              </a:rPr>
              <a:t>: </a:t>
            </a:r>
          </a:p>
          <a:p>
            <a:pPr algn="just">
              <a:lnSpc>
                <a:spcPct val="105000"/>
              </a:lnSpc>
              <a:spcBef>
                <a:spcPts val="600"/>
              </a:spcBef>
              <a:spcAft>
                <a:spcPts val="600"/>
              </a:spcAft>
            </a:pPr>
            <a:r>
              <a:rPr lang="en-US" sz="3200" b="1" dirty="0">
                <a:solidFill>
                  <a:srgbClr val="000000"/>
                </a:solidFill>
                <a:latin typeface="Times New Roman" panose="02020603050405020304" pitchFamily="18" charset="0"/>
                <a:ea typeface="Calibri" panose="020F0502020204030204" pitchFamily="34" charset="0"/>
              </a:rPr>
              <a:t>a. Chao </a:t>
            </a:r>
            <a:r>
              <a:rPr lang="en-US" sz="3200" b="1" dirty="0" err="1">
                <a:solidFill>
                  <a:srgbClr val="000000"/>
                </a:solidFill>
                <a:latin typeface="Times New Roman" panose="02020603050405020304" pitchFamily="18" charset="0"/>
                <a:ea typeface="Calibri" panose="020F0502020204030204" pitchFamily="34" charset="0"/>
              </a:rPr>
              <a:t>ôi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bắt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gặp</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một</a:t>
            </a:r>
            <a:r>
              <a:rPr lang="en-US" sz="3200" dirty="0">
                <a:solidFill>
                  <a:srgbClr val="000000"/>
                </a:solidFill>
                <a:latin typeface="Times New Roman" panose="02020603050405020304" pitchFamily="18" charset="0"/>
                <a:ea typeface="Calibri" panose="020F0502020204030204" pitchFamily="34" charset="0"/>
              </a:rPr>
              <a:t> con </a:t>
            </a:r>
            <a:r>
              <a:rPr lang="en-US" sz="3200" dirty="0" err="1">
                <a:solidFill>
                  <a:srgbClr val="000000"/>
                </a:solidFill>
                <a:latin typeface="Times New Roman" panose="02020603050405020304" pitchFamily="18" charset="0"/>
                <a:ea typeface="Calibri" panose="020F0502020204030204" pitchFamily="34" charset="0"/>
              </a:rPr>
              <a:t>người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anh</a:t>
            </a:r>
            <a:r>
              <a:rPr lang="en-US" sz="3200" dirty="0">
                <a:solidFill>
                  <a:srgbClr val="000000"/>
                </a:solidFill>
                <a:latin typeface="Times New Roman" panose="02020603050405020304" pitchFamily="18" charset="0"/>
                <a:ea typeface="Calibri" panose="020F0502020204030204" pitchFamily="34" charset="0"/>
              </a:rPr>
              <a:t> ta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một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hội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hãn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hữu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sáng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hoàn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được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sáng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còn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một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chặng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đường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dài</a:t>
            </a:r>
            <a:r>
              <a:rPr lang="en-US" sz="3200" dirty="0">
                <a:solidFill>
                  <a:srgbClr val="000000"/>
                </a:solidFill>
                <a:latin typeface="Times New Roman" panose="02020603050405020304" pitchFamily="18" charset="0"/>
                <a:ea typeface="Calibri" panose="020F0502020204030204" pitchFamily="34" charset="0"/>
              </a:rPr>
              <a:t>.</a:t>
            </a:r>
          </a:p>
          <a:p>
            <a:pPr algn="r">
              <a:lnSpc>
                <a:spcPct val="105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rPr>
              <a:t>(</a:t>
            </a:r>
            <a:r>
              <a:rPr lang="en-US" sz="2400" dirty="0" err="1">
                <a:solidFill>
                  <a:srgbClr val="000000"/>
                </a:solidFill>
                <a:latin typeface="Times New Roman" panose="02020603050405020304" pitchFamily="18" charset="0"/>
                <a:ea typeface="Calibri" panose="020F0502020204030204" pitchFamily="34" charset="0"/>
              </a:rPr>
              <a:t>Nguyễn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Thành</a:t>
            </a:r>
            <a:r>
              <a:rPr lang="en-US" sz="2400" dirty="0">
                <a:solidFill>
                  <a:srgbClr val="000000"/>
                </a:solidFill>
                <a:latin typeface="Times New Roman" panose="02020603050405020304" pitchFamily="18" charset="0"/>
                <a:ea typeface="Calibri" panose="020F0502020204030204" pitchFamily="34" charset="0"/>
              </a:rPr>
              <a:t> Long, </a:t>
            </a:r>
            <a:r>
              <a:rPr lang="en-US" sz="2400" i="1" dirty="0" err="1">
                <a:solidFill>
                  <a:srgbClr val="000000"/>
                </a:solidFill>
                <a:latin typeface="Times New Roman" panose="02020603050405020304" pitchFamily="18" charset="0"/>
                <a:ea typeface="Calibri" panose="020F0502020204030204" pitchFamily="34" charset="0"/>
              </a:rPr>
              <a:t>Lặng</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lẽ</a:t>
            </a:r>
            <a:r>
              <a:rPr lang="en-US" sz="2400" i="1" dirty="0">
                <a:solidFill>
                  <a:srgbClr val="000000"/>
                </a:solidFill>
                <a:latin typeface="Times New Roman" panose="02020603050405020304" pitchFamily="18" charset="0"/>
                <a:ea typeface="Calibri" panose="020F0502020204030204" pitchFamily="34" charset="0"/>
              </a:rPr>
              <a:t> Sa Pa</a:t>
            </a:r>
            <a:r>
              <a:rPr lang="en-US" sz="3200" dirty="0">
                <a:solidFill>
                  <a:srgbClr val="000000"/>
                </a:solidFill>
                <a:latin typeface="Times New Roman" panose="02020603050405020304" pitchFamily="18" charset="0"/>
                <a:ea typeface="Calibri" panose="020F0502020204030204" pitchFamily="34" charset="0"/>
              </a:rPr>
              <a:t>)</a:t>
            </a:r>
          </a:p>
          <a:p>
            <a:pPr algn="just">
              <a:lnSpc>
                <a:spcPct val="105000"/>
              </a:lnSpc>
              <a:spcBef>
                <a:spcPts val="600"/>
              </a:spcBef>
              <a:spcAft>
                <a:spcPts val="600"/>
              </a:spcAft>
            </a:pPr>
            <a:r>
              <a:rPr lang="en-US" sz="3200" b="1" dirty="0">
                <a:solidFill>
                  <a:srgbClr val="000000"/>
                </a:solidFill>
                <a:latin typeface="Times New Roman" panose="02020603050405020304" pitchFamily="18" charset="0"/>
                <a:ea typeface="Calibri" panose="020F0502020204030204" pitchFamily="34" charset="0"/>
              </a:rPr>
              <a:t>-&gt; Chao </a:t>
            </a:r>
            <a:r>
              <a:rPr lang="en-US" sz="3200" b="1" dirty="0" err="1">
                <a:solidFill>
                  <a:srgbClr val="000000"/>
                </a:solidFill>
                <a:latin typeface="Times New Roman" panose="02020603050405020304" pitchFamily="18" charset="0"/>
                <a:ea typeface="Calibri" panose="020F0502020204030204" pitchFamily="34" charset="0"/>
              </a:rPr>
              <a:t>ôi</a:t>
            </a:r>
            <a:r>
              <a:rPr lang="en-US" sz="3200" b="1"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phần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bộc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lộ</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sự</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xúc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động</a:t>
            </a:r>
            <a:r>
              <a:rPr lang="en-US" sz="3200" dirty="0">
                <a:solidFill>
                  <a:srgbClr val="000000"/>
                </a:solidFill>
                <a:latin typeface="Times New Roman" panose="02020603050405020304" pitchFamily="18" charset="0"/>
                <a:ea typeface="Calibri" panose="020F0502020204030204" pitchFamily="34" charset="0"/>
              </a:rPr>
              <a:t>.</a:t>
            </a:r>
          </a:p>
          <a:p>
            <a:pPr algn="just">
              <a:lnSpc>
                <a:spcPct val="105000"/>
              </a:lnSpc>
              <a:spcBef>
                <a:spcPts val="600"/>
              </a:spcBef>
              <a:spcAft>
                <a:spcPts val="600"/>
              </a:spcAft>
            </a:pPr>
            <a:r>
              <a:rPr lang="en-US" sz="3200" b="1" dirty="0">
                <a:solidFill>
                  <a:srgbClr val="000000"/>
                </a:solidFill>
                <a:latin typeface="Times New Roman" panose="02020603050405020304" pitchFamily="18" charset="0"/>
                <a:ea typeface="Calibri" panose="020F0502020204030204" pitchFamily="34" charset="0"/>
              </a:rPr>
              <a:t>b. ơ, </a:t>
            </a:r>
            <a:r>
              <a:rPr lang="en-US" sz="3200" dirty="0" err="1">
                <a:solidFill>
                  <a:srgbClr val="000000"/>
                </a:solidFill>
                <a:latin typeface="Times New Roman" panose="02020603050405020304" pitchFamily="18" charset="0"/>
                <a:ea typeface="Calibri" panose="020F0502020204030204" pitchFamily="34" charset="0"/>
              </a:rPr>
              <a:t>cái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này</a:t>
            </a:r>
            <a:r>
              <a:rPr lang="en-US" sz="3200" dirty="0">
                <a:solidFill>
                  <a:srgbClr val="000000"/>
                </a:solidFill>
                <a:latin typeface="Times New Roman" panose="02020603050405020304" pitchFamily="18" charset="0"/>
                <a:ea typeface="Calibri" panose="020F0502020204030204" pitchFamily="34" charset="0"/>
              </a:rPr>
              <a:t>! Sao </a:t>
            </a:r>
            <a:r>
              <a:rPr lang="en-US" sz="3200" dirty="0" err="1">
                <a:solidFill>
                  <a:srgbClr val="000000"/>
                </a:solidFill>
                <a:latin typeface="Times New Roman" panose="02020603050405020304" pitchFamily="18" charset="0"/>
                <a:ea typeface="Calibri" panose="020F0502020204030204" pitchFamily="34" charset="0"/>
              </a:rPr>
              <a:t>bà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cuống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quýt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lên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vậy</a:t>
            </a:r>
            <a:r>
              <a:rPr lang="en-US" sz="3200" dirty="0">
                <a:solidFill>
                  <a:srgbClr val="000000"/>
                </a:solidFill>
                <a:latin typeface="Times New Roman" panose="02020603050405020304" pitchFamily="18" charset="0"/>
                <a:ea typeface="Calibri" panose="020F0502020204030204" pitchFamily="34" charset="0"/>
              </a:rPr>
              <a:t>?</a:t>
            </a:r>
          </a:p>
          <a:p>
            <a:pPr algn="r">
              <a:lnSpc>
                <a:spcPct val="105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rPr>
              <a:t>(Lê Minh </a:t>
            </a:r>
            <a:r>
              <a:rPr lang="en-US" sz="2400" dirty="0" err="1">
                <a:solidFill>
                  <a:srgbClr val="000000"/>
                </a:solidFill>
                <a:latin typeface="Times New Roman" panose="02020603050405020304" pitchFamily="18" charset="0"/>
                <a:ea typeface="Calibri" panose="020F0502020204030204" pitchFamily="34" charset="0"/>
              </a:rPr>
              <a:t>Khuê</a:t>
            </a:r>
            <a:r>
              <a:rPr lang="en-US" sz="2400"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Những</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ngôi</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sao</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xa</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xôi</a:t>
            </a:r>
            <a:r>
              <a:rPr lang="en-US" sz="2400" dirty="0">
                <a:solidFill>
                  <a:srgbClr val="000000"/>
                </a:solidFill>
                <a:latin typeface="Times New Roman" panose="02020603050405020304" pitchFamily="18" charset="0"/>
                <a:ea typeface="Calibri" panose="020F0502020204030204" pitchFamily="34" charset="0"/>
              </a:rPr>
              <a:t>) </a:t>
            </a:r>
            <a:endParaRPr lang="en-US" sz="2400" dirty="0" smtClean="0">
              <a:solidFill>
                <a:srgbClr val="000000"/>
              </a:solidFill>
              <a:latin typeface="Times New Roman" panose="02020603050405020304" pitchFamily="18" charset="0"/>
              <a:ea typeface="Calibri" panose="020F0502020204030204" pitchFamily="34" charset="0"/>
            </a:endParaRPr>
          </a:p>
          <a:p>
            <a:pPr algn="just">
              <a:lnSpc>
                <a:spcPct val="105000"/>
              </a:lnSpc>
              <a:spcBef>
                <a:spcPts val="600"/>
              </a:spcBef>
              <a:spcAft>
                <a:spcPts val="600"/>
              </a:spcAft>
            </a:pPr>
            <a:r>
              <a:rPr lang="en-US" sz="3200" dirty="0" smtClean="0">
                <a:solidFill>
                  <a:srgbClr val="000000"/>
                </a:solidFill>
                <a:latin typeface="Times New Roman" panose="02020603050405020304" pitchFamily="18" charset="0"/>
                <a:ea typeface="Calibri" panose="020F0502020204030204" pitchFamily="34" charset="0"/>
              </a:rPr>
              <a:t>-&gt; </a:t>
            </a:r>
            <a:r>
              <a:rPr lang="en-US" sz="3200" dirty="0">
                <a:solidFill>
                  <a:srgbClr val="000000"/>
                </a:solidFill>
                <a:latin typeface="Times New Roman" panose="02020603050405020304" pitchFamily="18" charset="0"/>
                <a:ea typeface="Calibri" panose="020F0502020204030204" pitchFamily="34" charset="0"/>
              </a:rPr>
              <a:t>ơ </a:t>
            </a:r>
            <a:r>
              <a:rPr lang="en-US" sz="3200" dirty="0" err="1">
                <a:solidFill>
                  <a:srgbClr val="000000"/>
                </a:solidFill>
                <a:latin typeface="Times New Roman" panose="02020603050405020304" pitchFamily="18" charset="0"/>
                <a:ea typeface="Calibri" panose="020F0502020204030204" pitchFamily="34" charset="0"/>
              </a:rPr>
              <a:t>là</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phần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bộc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lộ</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sự</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nhiên</a:t>
            </a:r>
            <a:r>
              <a:rPr lang="en-US" sz="32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078070192"/>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1000" fill="hold"/>
                                        <p:tgtEl>
                                          <p:spTgt spid="2"/>
                                        </p:tgtEl>
                                        <p:attrNameLst>
                                          <p:attrName>ppt_w</p:attrName>
                                        </p:attrNameLst>
                                      </p:cBhvr>
                                      <p:tavLst>
                                        <p:tav tm="0">
                                          <p:val>
                                            <p:fltVal val="0"/>
                                          </p:val>
                                        </p:tav>
                                        <p:tav tm="100000">
                                          <p:val>
                                            <p:strVal val="#ppt_w"/>
                                          </p:val>
                                        </p:tav>
                                      </p:tavLst>
                                    </p:anim>
                                    <p:anim calcmode="lin" valueType="num">
                                      <p:cBhvr>
                                        <p:cTn id="22" dur="1000" fill="hold"/>
                                        <p:tgtEl>
                                          <p:spTgt spid="2"/>
                                        </p:tgtEl>
                                        <p:attrNameLst>
                                          <p:attrName>ppt_h</p:attrName>
                                        </p:attrNameLst>
                                      </p:cBhvr>
                                      <p:tavLst>
                                        <p:tav tm="0">
                                          <p:val>
                                            <p:fltVal val="0"/>
                                          </p:val>
                                        </p:tav>
                                        <p:tav tm="100000">
                                          <p:val>
                                            <p:strVal val="#ppt_h"/>
                                          </p:val>
                                        </p:tav>
                                      </p:tavLst>
                                    </p:anim>
                                    <p:anim calcmode="lin" valueType="num">
                                      <p:cBhvr>
                                        <p:cTn id="23" dur="1000" fill="hold"/>
                                        <p:tgtEl>
                                          <p:spTgt spid="2"/>
                                        </p:tgtEl>
                                        <p:attrNameLst>
                                          <p:attrName>style.rotation</p:attrName>
                                        </p:attrNameLst>
                                      </p:cBhvr>
                                      <p:tavLst>
                                        <p:tav tm="0">
                                          <p:val>
                                            <p:fltVal val="90"/>
                                          </p:val>
                                        </p:tav>
                                        <p:tav tm="100000">
                                          <p:val>
                                            <p:fltVal val="0"/>
                                          </p:val>
                                        </p:tav>
                                      </p:tavLst>
                                    </p:anim>
                                    <p:animEffect transition="in" filter="fade">
                                      <p:cBhvr>
                                        <p:cTn id="2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69080" y="1335318"/>
            <a:ext cx="3328155" cy="523220"/>
          </a:xfrm>
          <a:prstGeom prst="rect">
            <a:avLst/>
          </a:prstGeom>
        </p:spPr>
        <p:txBody>
          <a:bodyPr wrap="none">
            <a:spAutoFit/>
          </a:bodyPr>
          <a:lstStyle/>
          <a:p>
            <a:r>
              <a:rPr lang="en-US" sz="2800" b="1" dirty="0" err="1">
                <a:solidFill>
                  <a:srgbClr val="0070C0"/>
                </a:solidFill>
                <a:latin typeface="Times New Roman" panose="02020603050405020304" pitchFamily="18" charset="0"/>
                <a:ea typeface="Calibri" panose="020F0502020204030204" pitchFamily="34" charset="0"/>
              </a:rPr>
              <a:t>Phiếu</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học</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tập</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số</a:t>
            </a:r>
            <a:r>
              <a:rPr lang="en-US" sz="2800" b="1" dirty="0">
                <a:solidFill>
                  <a:srgbClr val="0070C0"/>
                </a:solidFill>
                <a:latin typeface="Times New Roman" panose="02020603050405020304" pitchFamily="18" charset="0"/>
                <a:ea typeface="Calibri" panose="020F0502020204030204" pitchFamily="34" charset="0"/>
              </a:rPr>
              <a:t> 01</a:t>
            </a:r>
            <a:r>
              <a:rPr lang="en-US" sz="2800" dirty="0">
                <a:solidFill>
                  <a:srgbClr val="0070C0"/>
                </a:solidFill>
                <a:latin typeface="Times New Roman" panose="02020603050405020304" pitchFamily="18" charset="0"/>
                <a:ea typeface="Calibri" panose="020F0502020204030204" pitchFamily="34" charset="0"/>
              </a:rPr>
              <a:t>: </a:t>
            </a:r>
            <a:endParaRPr lang="en-US" sz="2800" dirty="0">
              <a:solidFill>
                <a:srgbClr val="0070C0"/>
              </a:solidFill>
            </a:endParaRPr>
          </a:p>
        </p:txBody>
      </p:sp>
      <p:sp>
        <p:nvSpPr>
          <p:cNvPr id="4" name="Rectangle 3"/>
          <p:cNvSpPr/>
          <p:nvPr/>
        </p:nvSpPr>
        <p:spPr>
          <a:xfrm>
            <a:off x="3769080" y="659679"/>
            <a:ext cx="3039615" cy="523220"/>
          </a:xfrm>
          <a:prstGeom prst="rect">
            <a:avLst/>
          </a:prstGeom>
        </p:spPr>
        <p:txBody>
          <a:bodyPr wrap="none">
            <a:spAutoFit/>
          </a:bodyPr>
          <a:lstStyle/>
          <a:p>
            <a:r>
              <a:rPr lang="en-US" sz="2800" b="1" dirty="0" err="1" smtClean="0">
                <a:solidFill>
                  <a:srgbClr val="FF0000"/>
                </a:solidFill>
                <a:effectLst/>
                <a:latin typeface="Times New Roman" panose="02020603050405020304" pitchFamily="18" charset="0"/>
                <a:ea typeface="Calibri" panose="020F0502020204030204" pitchFamily="34" charset="0"/>
              </a:rPr>
              <a:t>Thảo</a:t>
            </a:r>
            <a:r>
              <a:rPr lang="en-US" sz="2800" b="1" dirty="0" smtClean="0">
                <a:solidFill>
                  <a:srgbClr val="FF0000"/>
                </a:solidFill>
                <a:effectLst/>
                <a:latin typeface="Times New Roman" panose="02020603050405020304" pitchFamily="18" charset="0"/>
                <a:ea typeface="Calibri" panose="020F0502020204030204" pitchFamily="34" charset="0"/>
              </a:rPr>
              <a:t> </a:t>
            </a:r>
            <a:r>
              <a:rPr lang="en-US" sz="2800" b="1" dirty="0" err="1" smtClean="0">
                <a:solidFill>
                  <a:srgbClr val="FF0000"/>
                </a:solidFill>
                <a:effectLst/>
                <a:latin typeface="Times New Roman" panose="02020603050405020304" pitchFamily="18" charset="0"/>
                <a:ea typeface="Calibri" panose="020F0502020204030204" pitchFamily="34" charset="0"/>
              </a:rPr>
              <a:t>luận</a:t>
            </a:r>
            <a:r>
              <a:rPr lang="en-US" sz="2800" b="1" dirty="0" smtClean="0">
                <a:solidFill>
                  <a:srgbClr val="FF0000"/>
                </a:solidFill>
                <a:effectLst/>
                <a:latin typeface="Times New Roman" panose="02020603050405020304" pitchFamily="18" charset="0"/>
                <a:ea typeface="Calibri" panose="020F0502020204030204" pitchFamily="34" charset="0"/>
              </a:rPr>
              <a:t> </a:t>
            </a:r>
            <a:r>
              <a:rPr lang="en-US" sz="2800" b="1" dirty="0" err="1" smtClean="0">
                <a:solidFill>
                  <a:srgbClr val="FF0000"/>
                </a:solidFill>
                <a:effectLst/>
                <a:latin typeface="Times New Roman" panose="02020603050405020304" pitchFamily="18" charset="0"/>
                <a:ea typeface="Calibri" panose="020F0502020204030204" pitchFamily="34" charset="0"/>
              </a:rPr>
              <a:t>cặp</a:t>
            </a:r>
            <a:r>
              <a:rPr lang="en-US" sz="2800" b="1" dirty="0" smtClean="0">
                <a:solidFill>
                  <a:srgbClr val="FF0000"/>
                </a:solidFill>
                <a:effectLst/>
                <a:latin typeface="Times New Roman" panose="02020603050405020304" pitchFamily="18" charset="0"/>
                <a:ea typeface="Calibri" panose="020F0502020204030204" pitchFamily="34" charset="0"/>
              </a:rPr>
              <a:t> </a:t>
            </a:r>
            <a:r>
              <a:rPr lang="en-US" sz="2800" b="1" dirty="0" err="1" smtClean="0">
                <a:solidFill>
                  <a:srgbClr val="FF0000"/>
                </a:solidFill>
                <a:effectLst/>
                <a:latin typeface="Times New Roman" panose="02020603050405020304" pitchFamily="18" charset="0"/>
                <a:ea typeface="Calibri" panose="020F0502020204030204" pitchFamily="34" charset="0"/>
              </a:rPr>
              <a:t>đôi</a:t>
            </a:r>
            <a:r>
              <a:rPr lang="en-US" sz="2800" b="1" dirty="0" smtClean="0">
                <a:solidFill>
                  <a:srgbClr val="FF0000"/>
                </a:solidFill>
                <a:effectLst/>
                <a:latin typeface="Times New Roman" panose="02020603050405020304" pitchFamily="18" charset="0"/>
                <a:ea typeface="Calibri" panose="020F0502020204030204" pitchFamily="34" charset="0"/>
              </a:rPr>
              <a:t> </a:t>
            </a:r>
            <a:endParaRPr lang="en-US" sz="2800" b="1" dirty="0">
              <a:solidFill>
                <a:srgbClr val="FF0000"/>
              </a:solidFill>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637" r="99682">
                        <a14:foregroundMark x1="18790" y1="83125" x2="83121" y2="93125"/>
                        <a14:foregroundMark x1="64650" y1="41875" x2="74204" y2="84375"/>
                        <a14:foregroundMark x1="84076" y1="50625" x2="85987" y2="63750"/>
                      </a14:backgroundRemoval>
                    </a14:imgEffect>
                  </a14:imgLayer>
                </a14:imgProps>
              </a:ext>
            </a:extLst>
          </a:blip>
          <a:stretch>
            <a:fillRect/>
          </a:stretch>
        </p:blipFill>
        <p:spPr>
          <a:xfrm>
            <a:off x="7783123" y="763672"/>
            <a:ext cx="3270527" cy="1850219"/>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406816579"/>
              </p:ext>
            </p:extLst>
          </p:nvPr>
        </p:nvGraphicFramePr>
        <p:xfrm>
          <a:off x="1062182" y="3186176"/>
          <a:ext cx="9991468" cy="2218944"/>
        </p:xfrm>
        <a:graphic>
          <a:graphicData uri="http://schemas.openxmlformats.org/drawingml/2006/table">
            <a:tbl>
              <a:tblPr firstRow="1" firstCol="1" bandRow="1">
                <a:tableStyleId>{BC89EF96-8CEA-46FF-86C4-4CE0E7609802}</a:tableStyleId>
              </a:tblPr>
              <a:tblGrid>
                <a:gridCol w="3329654">
                  <a:extLst>
                    <a:ext uri="{9D8B030D-6E8A-4147-A177-3AD203B41FA5}">
                      <a16:colId xmlns:a16="http://schemas.microsoft.com/office/drawing/2014/main" xmlns="" val="653036747"/>
                    </a:ext>
                  </a:extLst>
                </a:gridCol>
                <a:gridCol w="3329654">
                  <a:extLst>
                    <a:ext uri="{9D8B030D-6E8A-4147-A177-3AD203B41FA5}">
                      <a16:colId xmlns:a16="http://schemas.microsoft.com/office/drawing/2014/main" xmlns="" val="40041187"/>
                    </a:ext>
                  </a:extLst>
                </a:gridCol>
                <a:gridCol w="3332160">
                  <a:extLst>
                    <a:ext uri="{9D8B030D-6E8A-4147-A177-3AD203B41FA5}">
                      <a16:colId xmlns:a16="http://schemas.microsoft.com/office/drawing/2014/main" xmlns="" val="3080396608"/>
                    </a:ext>
                  </a:extLst>
                </a:gridCol>
              </a:tblGrid>
              <a:tr h="0">
                <a:tc>
                  <a:txBody>
                    <a:bodyPr/>
                    <a:lstStyle/>
                    <a:p>
                      <a:pPr>
                        <a:lnSpc>
                          <a:spcPct val="130000"/>
                        </a:lnSpc>
                        <a:spcAft>
                          <a:spcPts val="0"/>
                        </a:spcAft>
                      </a:pPr>
                      <a:r>
                        <a:rPr lang="en-US" sz="2800" dirty="0" err="1">
                          <a:effectLst/>
                          <a:latin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30000"/>
                        </a:lnSpc>
                        <a:spcAft>
                          <a:spcPts val="0"/>
                        </a:spcAft>
                      </a:pPr>
                      <a:r>
                        <a:rPr lang="en-US" sz="2800">
                          <a:effectLst/>
                          <a:latin typeface="Times New Roman" panose="02020603050405020304" pitchFamily="18" charset="0"/>
                          <a:cs typeface="Times New Roman" panose="02020603050405020304" pitchFamily="18" charset="0"/>
                        </a:rPr>
                        <a:t>TP tình thái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30000"/>
                        </a:lnSpc>
                        <a:spcAft>
                          <a:spcPts val="0"/>
                        </a:spcAft>
                      </a:pPr>
                      <a:r>
                        <a:rPr lang="en-US" sz="2800">
                          <a:effectLst/>
                          <a:latin typeface="Times New Roman" panose="02020603050405020304" pitchFamily="18" charset="0"/>
                          <a:cs typeface="Times New Roman" panose="02020603050405020304" pitchFamily="18" charset="0"/>
                        </a:rPr>
                        <a:t>TP cảm thán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3494813578"/>
                  </a:ext>
                </a:extLst>
              </a:tr>
              <a:tr h="0">
                <a:tc>
                  <a:txBody>
                    <a:bodyPr/>
                    <a:lstStyle/>
                    <a:p>
                      <a:pPr>
                        <a:lnSpc>
                          <a:spcPct val="130000"/>
                        </a:lnSpc>
                        <a:spcAft>
                          <a:spcPts val="0"/>
                        </a:spcAft>
                      </a:pPr>
                      <a:r>
                        <a:rPr lang="en-US" sz="2800">
                          <a:effectLst/>
                          <a:latin typeface="Times New Roman" panose="02020603050405020304" pitchFamily="18" charset="0"/>
                          <a:cs typeface="Times New Roman" panose="02020603050405020304" pitchFamily="18" charset="0"/>
                        </a:rPr>
                        <a:t>Vị trí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848567787"/>
                  </a:ext>
                </a:extLst>
              </a:tr>
              <a:tr h="0">
                <a:tc>
                  <a:txBody>
                    <a:bodyPr/>
                    <a:lstStyle/>
                    <a:p>
                      <a:pPr>
                        <a:lnSpc>
                          <a:spcPct val="130000"/>
                        </a:lnSpc>
                        <a:spcAft>
                          <a:spcPts val="0"/>
                        </a:spcAft>
                      </a:pP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640378302"/>
                  </a:ext>
                </a:extLst>
              </a:tr>
              <a:tr h="0">
                <a:tc>
                  <a:txBody>
                    <a:bodyPr/>
                    <a:lstStyle/>
                    <a:p>
                      <a:pPr>
                        <a:lnSpc>
                          <a:spcPct val="130000"/>
                        </a:lnSpc>
                        <a:spcAft>
                          <a:spcPts val="0"/>
                        </a:spcAft>
                      </a:pP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US" sz="2800" baseline="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aseline="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năng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0"/>
                        </a:spcAft>
                      </a:pP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21858507"/>
                  </a:ext>
                </a:extLst>
              </a:tr>
            </a:tbl>
          </a:graphicData>
        </a:graphic>
      </p:graphicFrame>
      <p:sp>
        <p:nvSpPr>
          <p:cNvPr id="7" name="Rectangle 6"/>
          <p:cNvSpPr/>
          <p:nvPr/>
        </p:nvSpPr>
        <p:spPr>
          <a:xfrm>
            <a:off x="913059" y="2019824"/>
            <a:ext cx="8711231" cy="652486"/>
          </a:xfrm>
          <a:prstGeom prst="rect">
            <a:avLst/>
          </a:prstGeom>
        </p:spPr>
        <p:txBody>
          <a:bodyPr wrap="square">
            <a:spAutoFit/>
          </a:bodyPr>
          <a:lstStyle/>
          <a:p>
            <a:pPr>
              <a:lnSpc>
                <a:spcPct val="130000"/>
              </a:lnSpc>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Nêu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khái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niệm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loại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biệt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lập</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23354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016" t="12470" r="9033" b="71328"/>
          <a:stretch/>
        </p:blipFill>
        <p:spPr>
          <a:xfrm flipH="1">
            <a:off x="534403" y="5825284"/>
            <a:ext cx="1082361" cy="976829"/>
          </a:xfrm>
          <a:prstGeom prst="rect">
            <a:avLst/>
          </a:prstGeom>
        </p:spPr>
      </p:pic>
      <p:pic>
        <p:nvPicPr>
          <p:cNvPr id="6" name="图片 20" descr="D:\资料\PPT(1)\外\7月6号\图片4.png图片4">
            <a:extLst>
              <a:ext uri="{FF2B5EF4-FFF2-40B4-BE49-F238E27FC236}">
                <a16:creationId xmlns="" xmlns:a16="http://schemas.microsoft.com/office/drawing/2014/main" id="{2D8E39C5-D6C2-3865-FE5A-15A32AA4F7E4}"/>
              </a:ext>
            </a:extLst>
          </p:cNvPr>
          <p:cNvPicPr>
            <a:picLocks noChangeAspect="1"/>
          </p:cNvPicPr>
          <p:nvPr/>
        </p:nvPicPr>
        <p:blipFill>
          <a:blip r:embed="rId5"/>
          <a:srcRect/>
          <a:stretch>
            <a:fillRect/>
          </a:stretch>
        </p:blipFill>
        <p:spPr>
          <a:xfrm>
            <a:off x="10743216" y="2260545"/>
            <a:ext cx="1269230" cy="2014985"/>
          </a:xfrm>
          <a:prstGeom prst="rect">
            <a:avLst/>
          </a:prstGeom>
        </p:spPr>
      </p:pic>
      <p:pic>
        <p:nvPicPr>
          <p:cNvPr id="5" name="图片 46">
            <a:extLst>
              <a:ext uri="{FF2B5EF4-FFF2-40B4-BE49-F238E27FC236}">
                <a16:creationId xmlns="" xmlns:a16="http://schemas.microsoft.com/office/drawing/2014/main" id="{BF973791-2DAF-87B5-C2D9-044A0C3B7C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0604" y="0"/>
            <a:ext cx="2747010" cy="2162810"/>
          </a:xfrm>
          <a:prstGeom prst="rect">
            <a:avLst/>
          </a:prstGeom>
        </p:spPr>
      </p:pic>
      <p:pic>
        <p:nvPicPr>
          <p:cNvPr id="8" name="Picture 7">
            <a:extLst>
              <a:ext uri="{FF2B5EF4-FFF2-40B4-BE49-F238E27FC236}">
                <a16:creationId xmlns="" xmlns:a16="http://schemas.microsoft.com/office/drawing/2014/main" id="{D90F1F80-405E-6144-0325-12E5225A5F25}"/>
              </a:ext>
            </a:extLst>
          </p:cNvPr>
          <p:cNvPicPr>
            <a:picLocks noChangeAspect="1"/>
          </p:cNvPicPr>
          <p:nvPr/>
        </p:nvPicPr>
        <p:blipFill>
          <a:blip r:embed="rId7"/>
          <a:stretch>
            <a:fillRect/>
          </a:stretch>
        </p:blipFill>
        <p:spPr>
          <a:xfrm>
            <a:off x="9964043" y="4756557"/>
            <a:ext cx="2335609" cy="2003707"/>
          </a:xfrm>
          <a:prstGeom prst="rect">
            <a:avLst/>
          </a:prstGeom>
        </p:spPr>
      </p:pic>
      <p:graphicFrame>
        <p:nvGraphicFramePr>
          <p:cNvPr id="3" name="Table 2">
            <a:extLst>
              <a:ext uri="{FF2B5EF4-FFF2-40B4-BE49-F238E27FC236}">
                <a16:creationId xmlns="" xmlns:a16="http://schemas.microsoft.com/office/drawing/2014/main" id="{CF1F53B2-0307-4DB5-9A81-6E9403A67016}"/>
              </a:ext>
            </a:extLst>
          </p:cNvPr>
          <p:cNvGraphicFramePr>
            <a:graphicFrameLocks noGrp="1"/>
          </p:cNvGraphicFramePr>
          <p:nvPr>
            <p:extLst>
              <p:ext uri="{D42A27DB-BD31-4B8C-83A1-F6EECF244321}">
                <p14:modId xmlns:p14="http://schemas.microsoft.com/office/powerpoint/2010/main" val="2075825887"/>
              </p:ext>
            </p:extLst>
          </p:nvPr>
        </p:nvGraphicFramePr>
        <p:xfrm>
          <a:off x="305297" y="915511"/>
          <a:ext cx="10208812" cy="5545074"/>
        </p:xfrm>
        <a:graphic>
          <a:graphicData uri="http://schemas.openxmlformats.org/drawingml/2006/table">
            <a:tbl>
              <a:tblPr firstRow="1" firstCol="1" bandRow="1"/>
              <a:tblGrid>
                <a:gridCol w="2018453">
                  <a:extLst>
                    <a:ext uri="{9D8B030D-6E8A-4147-A177-3AD203B41FA5}">
                      <a16:colId xmlns="" xmlns:a16="http://schemas.microsoft.com/office/drawing/2014/main" val="3282765058"/>
                    </a:ext>
                  </a:extLst>
                </a:gridCol>
                <a:gridCol w="4075417">
                  <a:extLst>
                    <a:ext uri="{9D8B030D-6E8A-4147-A177-3AD203B41FA5}">
                      <a16:colId xmlns="" xmlns:a16="http://schemas.microsoft.com/office/drawing/2014/main" val="1347863546"/>
                    </a:ext>
                  </a:extLst>
                </a:gridCol>
                <a:gridCol w="4114942">
                  <a:extLst>
                    <a:ext uri="{9D8B030D-6E8A-4147-A177-3AD203B41FA5}">
                      <a16:colId xmlns="" xmlns:a16="http://schemas.microsoft.com/office/drawing/2014/main" val="1664975237"/>
                    </a:ext>
                  </a:extLst>
                </a:gridCol>
              </a:tblGrid>
              <a:tr h="0">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Nội</a:t>
                      </a:r>
                      <a:r>
                        <a:rPr lang="en-US" sz="3200" b="1" dirty="0">
                          <a:solidFill>
                            <a:srgbClr val="000000"/>
                          </a:solidFill>
                          <a:effectLst/>
                          <a:latin typeface="Times New Roman" panose="02020603050405020304" pitchFamily="18" charset="0"/>
                          <a:ea typeface="Calibri" panose="020F0502020204030204" pitchFamily="34" charset="0"/>
                        </a:rPr>
                        <a:t> dung</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Thành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phần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tình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thái</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Thành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phần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cảm</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thán</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18252354"/>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92057875"/>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04376191"/>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61550350"/>
                  </a:ext>
                </a:extLst>
              </a:tr>
            </a:tbl>
          </a:graphicData>
        </a:graphic>
      </p:graphicFrame>
      <p:sp>
        <p:nvSpPr>
          <p:cNvPr id="7" name="TextBox 6">
            <a:extLst>
              <a:ext uri="{FF2B5EF4-FFF2-40B4-BE49-F238E27FC236}">
                <a16:creationId xmlns="" xmlns:a16="http://schemas.microsoft.com/office/drawing/2014/main" id="{903C077F-F902-459F-B852-D20F1BC247E5}"/>
              </a:ext>
            </a:extLst>
          </p:cNvPr>
          <p:cNvSpPr txBox="1"/>
          <p:nvPr/>
        </p:nvSpPr>
        <p:spPr>
          <a:xfrm>
            <a:off x="511108" y="1458438"/>
            <a:ext cx="2333565" cy="636777"/>
          </a:xfrm>
          <a:prstGeom prst="rect">
            <a:avLst/>
          </a:prstGeom>
          <a:noFill/>
        </p:spPr>
        <p:txBody>
          <a:bodyPr wrap="square" rtlCol="0">
            <a:spAutoFit/>
          </a:bodyPr>
          <a:lstStyle/>
          <a:p>
            <a:pPr algn="just">
              <a:lnSpc>
                <a:spcPct val="105000"/>
              </a:lnSpc>
              <a:spcBef>
                <a:spcPts val="600"/>
              </a:spcBef>
              <a:spcAft>
                <a:spcPts val="0"/>
              </a:spcAft>
            </a:pPr>
            <a:r>
              <a:rPr lang="en-US" sz="3600" b="1" dirty="0" err="1">
                <a:solidFill>
                  <a:srgbClr val="000000"/>
                </a:solidFill>
                <a:latin typeface="Times New Roman" panose="02020603050405020304" pitchFamily="18" charset="0"/>
                <a:ea typeface="Calibri" panose="020F0502020204030204" pitchFamily="34" charset="0"/>
              </a:rPr>
              <a:t>Vị</a:t>
            </a:r>
            <a:r>
              <a:rPr lang="en-US" sz="3600" b="1" dirty="0">
                <a:solidFill>
                  <a:srgbClr val="000000"/>
                </a:solidFill>
                <a:latin typeface="Times New Roman" panose="02020603050405020304" pitchFamily="18" charset="0"/>
                <a:ea typeface="Calibri" panose="020F0502020204030204" pitchFamily="34" charset="0"/>
              </a:rPr>
              <a:t> </a:t>
            </a:r>
            <a:r>
              <a:rPr lang="en-US" sz="3600" b="1" dirty="0" err="1">
                <a:solidFill>
                  <a:srgbClr val="000000"/>
                </a:solidFill>
                <a:latin typeface="Times New Roman" panose="02020603050405020304" pitchFamily="18" charset="0"/>
                <a:ea typeface="Calibri" panose="020F0502020204030204" pitchFamily="34" charset="0"/>
              </a:rPr>
              <a:t>trí</a:t>
            </a:r>
            <a:endParaRPr lang="en-US" sz="3600" b="1" dirty="0">
              <a:solidFill>
                <a:srgbClr val="000000"/>
              </a:solidFill>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 xmlns:a16="http://schemas.microsoft.com/office/drawing/2014/main" id="{C97F506C-4CAE-473B-8851-18985C5461ED}"/>
              </a:ext>
            </a:extLst>
          </p:cNvPr>
          <p:cNvSpPr txBox="1"/>
          <p:nvPr/>
        </p:nvSpPr>
        <p:spPr>
          <a:xfrm>
            <a:off x="2410538" y="1620235"/>
            <a:ext cx="3582100" cy="609398"/>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L</a:t>
            </a:r>
            <a:r>
              <a:rPr lang="en-US" sz="3200" dirty="0" err="1" smtClean="0">
                <a:solidFill>
                  <a:srgbClr val="000000"/>
                </a:solidFill>
                <a:latin typeface="Times New Roman" panose="02020603050405020304" pitchFamily="18" charset="0"/>
                <a:ea typeface="Calibri" panose="020F0502020204030204" pitchFamily="34" charset="0"/>
              </a:rPr>
              <a:t>inh</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hoạt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đầu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giữa</a:t>
            </a:r>
            <a:r>
              <a:rPr lang="en-US" sz="3200" dirty="0" smtClean="0">
                <a:solidFill>
                  <a:srgbClr val="000000"/>
                </a:solidFill>
                <a:latin typeface="Times New Roman" panose="02020603050405020304" pitchFamily="18" charset="0"/>
                <a:ea typeface="Calibri" panose="020F0502020204030204" pitchFamily="34" charset="0"/>
              </a:rPr>
              <a:t>)</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15" name="TextBox 14">
            <a:extLst>
              <a:ext uri="{FF2B5EF4-FFF2-40B4-BE49-F238E27FC236}">
                <a16:creationId xmlns="" xmlns:a16="http://schemas.microsoft.com/office/drawing/2014/main" id="{C299727E-CA51-4BB2-9A32-65200A79B474}"/>
              </a:ext>
            </a:extLst>
          </p:cNvPr>
          <p:cNvSpPr txBox="1"/>
          <p:nvPr/>
        </p:nvSpPr>
        <p:spPr>
          <a:xfrm>
            <a:off x="6597840" y="1424725"/>
            <a:ext cx="3582100" cy="1126462"/>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T</a:t>
            </a:r>
            <a:r>
              <a:rPr lang="en-US" sz="3200" dirty="0" err="1" smtClean="0">
                <a:solidFill>
                  <a:srgbClr val="000000"/>
                </a:solidFill>
                <a:latin typeface="Times New Roman" panose="02020603050405020304" pitchFamily="18" charset="0"/>
                <a:ea typeface="Calibri" panose="020F0502020204030204" pitchFamily="34" charset="0"/>
              </a:rPr>
              <a:t>hường</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đứng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đầu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câu</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16" name="TextBox 15">
            <a:extLst>
              <a:ext uri="{FF2B5EF4-FFF2-40B4-BE49-F238E27FC236}">
                <a16:creationId xmlns="" xmlns:a16="http://schemas.microsoft.com/office/drawing/2014/main" id="{F79664A9-5094-4038-9B20-E02351744597}"/>
              </a:ext>
            </a:extLst>
          </p:cNvPr>
          <p:cNvSpPr txBox="1"/>
          <p:nvPr/>
        </p:nvSpPr>
        <p:spPr>
          <a:xfrm>
            <a:off x="534403" y="2638142"/>
            <a:ext cx="1621568" cy="1255728"/>
          </a:xfrm>
          <a:prstGeom prst="rect">
            <a:avLst/>
          </a:prstGeom>
          <a:noFill/>
        </p:spPr>
        <p:txBody>
          <a:bodyPr wrap="square" rtlCol="0">
            <a:spAutoFit/>
          </a:bodyPr>
          <a:lstStyle/>
          <a:p>
            <a:pPr lvl="0" algn="just">
              <a:lnSpc>
                <a:spcPct val="105000"/>
              </a:lnSpc>
              <a:spcBef>
                <a:spcPts val="600"/>
              </a:spcBef>
            </a:pPr>
            <a:r>
              <a:rPr lang="en-US" sz="3600" b="1" dirty="0" err="1" smtClean="0">
                <a:solidFill>
                  <a:srgbClr val="000000"/>
                </a:solidFill>
                <a:latin typeface="Times New Roman" panose="02020603050405020304" pitchFamily="18" charset="0"/>
                <a:ea typeface="Calibri" panose="020F0502020204030204" pitchFamily="34" charset="0"/>
              </a:rPr>
              <a:t>Các</a:t>
            </a:r>
            <a:r>
              <a:rPr lang="en-US" sz="3600" b="1" dirty="0" smtClean="0">
                <a:solidFill>
                  <a:srgbClr val="000000"/>
                </a:solidFill>
                <a:latin typeface="Times New Roman" panose="02020603050405020304" pitchFamily="18" charset="0"/>
                <a:ea typeface="Calibri" panose="020F0502020204030204" pitchFamily="34" charset="0"/>
              </a:rPr>
              <a:t> </a:t>
            </a:r>
            <a:r>
              <a:rPr lang="en-US" sz="3600" b="1" dirty="0" err="1" smtClean="0">
                <a:solidFill>
                  <a:srgbClr val="000000"/>
                </a:solidFill>
                <a:latin typeface="Times New Roman" panose="02020603050405020304" pitchFamily="18" charset="0"/>
                <a:ea typeface="Calibri" panose="020F0502020204030204" pitchFamily="34" charset="0"/>
              </a:rPr>
              <a:t>từ</a:t>
            </a:r>
            <a:r>
              <a:rPr lang="en-US" sz="3600" b="1" dirty="0" smtClean="0">
                <a:solidFill>
                  <a:srgbClr val="000000"/>
                </a:solidFill>
                <a:latin typeface="Times New Roman" panose="02020603050405020304" pitchFamily="18" charset="0"/>
                <a:ea typeface="Calibri" panose="020F0502020204030204" pitchFamily="34" charset="0"/>
              </a:rPr>
              <a:t> </a:t>
            </a:r>
            <a:r>
              <a:rPr lang="en-US" sz="3600" b="1" dirty="0" err="1" smtClean="0">
                <a:solidFill>
                  <a:srgbClr val="000000"/>
                </a:solidFill>
                <a:latin typeface="Times New Roman" panose="02020603050405020304" pitchFamily="18" charset="0"/>
                <a:ea typeface="Calibri" panose="020F0502020204030204" pitchFamily="34" charset="0"/>
              </a:rPr>
              <a:t>ngữ</a:t>
            </a:r>
            <a:endParaRPr lang="en-US" sz="3600" b="1" dirty="0">
              <a:solidFill>
                <a:srgbClr val="000000"/>
              </a:solidFill>
              <a:latin typeface="Times New Roman" panose="02020603050405020304" pitchFamily="18" charset="0"/>
              <a:ea typeface="Calibri" panose="020F0502020204030204" pitchFamily="34" charset="0"/>
            </a:endParaRPr>
          </a:p>
        </p:txBody>
      </p:sp>
      <p:sp>
        <p:nvSpPr>
          <p:cNvPr id="18" name="TextBox 17">
            <a:extLst>
              <a:ext uri="{FF2B5EF4-FFF2-40B4-BE49-F238E27FC236}">
                <a16:creationId xmlns="" xmlns:a16="http://schemas.microsoft.com/office/drawing/2014/main" id="{C8120390-81A0-4927-81C2-8502F1EA5E98}"/>
              </a:ext>
            </a:extLst>
          </p:cNvPr>
          <p:cNvSpPr txBox="1"/>
          <p:nvPr/>
        </p:nvSpPr>
        <p:spPr>
          <a:xfrm>
            <a:off x="2623316" y="2413981"/>
            <a:ext cx="3711723" cy="1643527"/>
          </a:xfrm>
          <a:prstGeom prst="rect">
            <a:avLst/>
          </a:prstGeom>
          <a:noFill/>
        </p:spPr>
        <p:txBody>
          <a:bodyPr wrap="square" rtlCol="0">
            <a:spAutoFit/>
          </a:bodyPr>
          <a:lstStyle/>
          <a:p>
            <a:pPr lvl="0" algn="ctr">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như,dường</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như,có</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lẽ</a:t>
            </a:r>
            <a:r>
              <a:rPr lang="en-US" sz="3200" dirty="0">
                <a:solidFill>
                  <a:srgbClr val="000000"/>
                </a:solidFill>
                <a:latin typeface="Times New Roman" panose="02020603050405020304" pitchFamily="18" charset="0"/>
                <a:ea typeface="Calibri" panose="020F0502020204030204" pitchFamily="34" charset="0"/>
              </a:rPr>
              <a:t>, … </a:t>
            </a:r>
          </a:p>
        </p:txBody>
      </p:sp>
      <p:sp>
        <p:nvSpPr>
          <p:cNvPr id="19" name="TextBox 18">
            <a:extLst>
              <a:ext uri="{FF2B5EF4-FFF2-40B4-BE49-F238E27FC236}">
                <a16:creationId xmlns="" xmlns:a16="http://schemas.microsoft.com/office/drawing/2014/main" id="{B6DE48FD-4054-4459-A3D5-2192702FCF4D}"/>
              </a:ext>
            </a:extLst>
          </p:cNvPr>
          <p:cNvSpPr txBox="1"/>
          <p:nvPr/>
        </p:nvSpPr>
        <p:spPr>
          <a:xfrm>
            <a:off x="383543" y="4373298"/>
            <a:ext cx="1621569" cy="1255728"/>
          </a:xfrm>
          <a:prstGeom prst="rect">
            <a:avLst/>
          </a:prstGeom>
          <a:noFill/>
        </p:spPr>
        <p:txBody>
          <a:bodyPr wrap="square" rtlCol="0">
            <a:spAutoFit/>
          </a:bodyPr>
          <a:lstStyle/>
          <a:p>
            <a:pPr lvl="0" algn="just">
              <a:lnSpc>
                <a:spcPct val="105000"/>
              </a:lnSpc>
              <a:spcBef>
                <a:spcPts val="600"/>
              </a:spcBef>
            </a:pPr>
            <a:r>
              <a:rPr lang="en-US" sz="3600" b="1" dirty="0" err="1" smtClean="0">
                <a:solidFill>
                  <a:srgbClr val="000000"/>
                </a:solidFill>
                <a:latin typeface="Times New Roman" panose="02020603050405020304" pitchFamily="18" charset="0"/>
                <a:ea typeface="Calibri" panose="020F0502020204030204" pitchFamily="34" charset="0"/>
              </a:rPr>
              <a:t>Chức</a:t>
            </a:r>
            <a:r>
              <a:rPr lang="en-US" sz="3600" b="1" dirty="0" smtClean="0">
                <a:solidFill>
                  <a:srgbClr val="000000"/>
                </a:solidFill>
                <a:latin typeface="Times New Roman" panose="02020603050405020304" pitchFamily="18" charset="0"/>
                <a:ea typeface="Calibri" panose="020F0502020204030204" pitchFamily="34" charset="0"/>
              </a:rPr>
              <a:t> </a:t>
            </a:r>
            <a:r>
              <a:rPr lang="en-US" sz="3600" b="1" dirty="0" err="1" smtClean="0">
                <a:solidFill>
                  <a:srgbClr val="000000"/>
                </a:solidFill>
                <a:latin typeface="Times New Roman" panose="02020603050405020304" pitchFamily="18" charset="0"/>
                <a:ea typeface="Calibri" panose="020F0502020204030204" pitchFamily="34" charset="0"/>
              </a:rPr>
              <a:t>năng</a:t>
            </a:r>
            <a:endParaRPr lang="en-US" sz="3600" b="1" dirty="0">
              <a:solidFill>
                <a:srgbClr val="000000"/>
              </a:solidFill>
              <a:latin typeface="Times New Roman" panose="02020603050405020304" pitchFamily="18" charset="0"/>
              <a:ea typeface="Calibri" panose="020F0502020204030204" pitchFamily="34" charset="0"/>
            </a:endParaRPr>
          </a:p>
        </p:txBody>
      </p:sp>
      <p:sp>
        <p:nvSpPr>
          <p:cNvPr id="20" name="TextBox 19">
            <a:extLst>
              <a:ext uri="{FF2B5EF4-FFF2-40B4-BE49-F238E27FC236}">
                <a16:creationId xmlns="" xmlns:a16="http://schemas.microsoft.com/office/drawing/2014/main" id="{5A865546-E63E-44E8-A3E4-DB490F9A34B4}"/>
              </a:ext>
            </a:extLst>
          </p:cNvPr>
          <p:cNvSpPr txBox="1"/>
          <p:nvPr/>
        </p:nvSpPr>
        <p:spPr>
          <a:xfrm>
            <a:off x="6597840" y="2377140"/>
            <a:ext cx="3711723" cy="1643527"/>
          </a:xfrm>
          <a:prstGeom prst="rect">
            <a:avLst/>
          </a:prstGeom>
          <a:noFill/>
        </p:spPr>
        <p:txBody>
          <a:bodyPr wrap="square" rtlCol="0">
            <a:spAutoFit/>
          </a:bodyPr>
          <a:lstStyle/>
          <a:p>
            <a:pPr algn="just" fontAlgn="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C</a:t>
            </a:r>
            <a:r>
              <a:rPr lang="en-US" sz="3200" dirty="0" err="1" smtClean="0">
                <a:solidFill>
                  <a:srgbClr val="000000"/>
                </a:solidFill>
                <a:latin typeface="Times New Roman" panose="02020603050405020304" pitchFamily="18" charset="0"/>
                <a:ea typeface="Calibri" panose="020F0502020204030204" pitchFamily="34" charset="0"/>
              </a:rPr>
              <a:t>ác</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ngữ</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chao</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ôi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a:t>
            </a:r>
            <a:r>
              <a:rPr lang="en-US" sz="3200" dirty="0" err="1" smtClean="0">
                <a:solidFill>
                  <a:srgbClr val="000000"/>
                </a:solidFill>
                <a:latin typeface="Times New Roman" panose="02020603050405020304" pitchFamily="18" charset="0"/>
                <a:ea typeface="Calibri" panose="020F0502020204030204" pitchFamily="34" charset="0"/>
              </a:rPr>
              <a:t>rời</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ôi</a:t>
            </a:r>
            <a:r>
              <a:rPr lang="en-US" sz="3200" dirty="0" smtClean="0">
                <a:solidFill>
                  <a:srgbClr val="000000"/>
                </a:solidFill>
                <a:latin typeface="Times New Roman" panose="02020603050405020304" pitchFamily="18" charset="0"/>
                <a:ea typeface="Calibri" panose="020F0502020204030204" pitchFamily="34" charset="0"/>
              </a:rPr>
              <a:t>, …</a:t>
            </a:r>
            <a:endParaRPr lang="en-US" dirty="0">
              <a:latin typeface="Arial" panose="020B0604020202020204" pitchFamily="34" charset="0"/>
            </a:endParaRPr>
          </a:p>
        </p:txBody>
      </p:sp>
      <p:sp>
        <p:nvSpPr>
          <p:cNvPr id="21" name="TextBox 20">
            <a:extLst>
              <a:ext uri="{FF2B5EF4-FFF2-40B4-BE49-F238E27FC236}">
                <a16:creationId xmlns="" xmlns:a16="http://schemas.microsoft.com/office/drawing/2014/main" id="{8FF80E2E-6561-48B0-9760-486545A68C23}"/>
              </a:ext>
            </a:extLst>
          </p:cNvPr>
          <p:cNvSpPr txBox="1"/>
          <p:nvPr/>
        </p:nvSpPr>
        <p:spPr>
          <a:xfrm>
            <a:off x="2234218" y="4069391"/>
            <a:ext cx="4100821" cy="2349105"/>
          </a:xfrm>
          <a:prstGeom prst="rect">
            <a:avLst/>
          </a:prstGeom>
          <a:noFill/>
        </p:spPr>
        <p:txBody>
          <a:bodyPr wrap="square" rtlCol="0">
            <a:spAutoFit/>
          </a:bodyPr>
          <a:lstStyle/>
          <a:p>
            <a:pPr>
              <a:lnSpc>
                <a:spcPct val="130000"/>
              </a:lnSpc>
              <a:spcAft>
                <a:spcPts val="0"/>
              </a:spcAft>
            </a:pP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 xmlns:a16="http://schemas.microsoft.com/office/drawing/2014/main" id="{79155BA5-C973-4248-BDE8-96E1F0204543}"/>
              </a:ext>
            </a:extLst>
          </p:cNvPr>
          <p:cNvSpPr txBox="1"/>
          <p:nvPr/>
        </p:nvSpPr>
        <p:spPr>
          <a:xfrm>
            <a:off x="6403290" y="4295516"/>
            <a:ext cx="4100821" cy="2332946"/>
          </a:xfrm>
          <a:prstGeom prst="rect">
            <a:avLst/>
          </a:prstGeom>
          <a:noFill/>
        </p:spPr>
        <p:txBody>
          <a:bodyPr wrap="square" rtlCol="0">
            <a:spAutoFit/>
          </a:bodyPr>
          <a:lstStyle/>
          <a:p>
            <a:pPr>
              <a:lnSpc>
                <a:spcPct val="130000"/>
              </a:lnSpc>
              <a:spcAft>
                <a:spcPts val="0"/>
              </a:spcAft>
            </a:pP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giận</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663541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fltVal val="0"/>
                                          </p:val>
                                        </p:tav>
                                        <p:tav tm="100000">
                                          <p:val>
                                            <p:strVal val="#ppt_h"/>
                                          </p:val>
                                        </p:tav>
                                      </p:tavLst>
                                    </p:anim>
                                    <p:anim calcmode="lin" valueType="num">
                                      <p:cBhvr>
                                        <p:cTn id="24" dur="1000" fill="hold"/>
                                        <p:tgtEl>
                                          <p:spTgt spid="3"/>
                                        </p:tgtEl>
                                        <p:attrNameLst>
                                          <p:attrName>style.rotation</p:attrName>
                                        </p:attrNameLst>
                                      </p:cBhvr>
                                      <p:tavLst>
                                        <p:tav tm="0">
                                          <p:val>
                                            <p:fltVal val="90"/>
                                          </p:val>
                                        </p:tav>
                                        <p:tav tm="100000">
                                          <p:val>
                                            <p:fltVal val="0"/>
                                          </p:val>
                                        </p:tav>
                                      </p:tavLst>
                                    </p:anim>
                                    <p:animEffect transition="in" filter="fade">
                                      <p:cBhvr>
                                        <p:cTn id="25" dur="10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1000" fill="hold"/>
                                        <p:tgtEl>
                                          <p:spTgt spid="14"/>
                                        </p:tgtEl>
                                        <p:attrNameLst>
                                          <p:attrName>ppt_w</p:attrName>
                                        </p:attrNameLst>
                                      </p:cBhvr>
                                      <p:tavLst>
                                        <p:tav tm="0">
                                          <p:val>
                                            <p:fltVal val="0"/>
                                          </p:val>
                                        </p:tav>
                                        <p:tav tm="100000">
                                          <p:val>
                                            <p:strVal val="#ppt_w"/>
                                          </p:val>
                                        </p:tav>
                                      </p:tavLst>
                                    </p:anim>
                                    <p:anim calcmode="lin" valueType="num">
                                      <p:cBhvr>
                                        <p:cTn id="39" dur="1000" fill="hold"/>
                                        <p:tgtEl>
                                          <p:spTgt spid="14"/>
                                        </p:tgtEl>
                                        <p:attrNameLst>
                                          <p:attrName>ppt_h</p:attrName>
                                        </p:attrNameLst>
                                      </p:cBhvr>
                                      <p:tavLst>
                                        <p:tav tm="0">
                                          <p:val>
                                            <p:fltVal val="0"/>
                                          </p:val>
                                        </p:tav>
                                        <p:tav tm="100000">
                                          <p:val>
                                            <p:strVal val="#ppt_h"/>
                                          </p:val>
                                        </p:tav>
                                      </p:tavLst>
                                    </p:anim>
                                    <p:anim calcmode="lin" valueType="num">
                                      <p:cBhvr>
                                        <p:cTn id="40" dur="1000" fill="hold"/>
                                        <p:tgtEl>
                                          <p:spTgt spid="14"/>
                                        </p:tgtEl>
                                        <p:attrNameLst>
                                          <p:attrName>style.rotation</p:attrName>
                                        </p:attrNameLst>
                                      </p:cBhvr>
                                      <p:tavLst>
                                        <p:tav tm="0">
                                          <p:val>
                                            <p:fltVal val="90"/>
                                          </p:val>
                                        </p:tav>
                                        <p:tav tm="100000">
                                          <p:val>
                                            <p:fltVal val="0"/>
                                          </p:val>
                                        </p:tav>
                                      </p:tavLst>
                                    </p:anim>
                                    <p:animEffect transition="in" filter="fade">
                                      <p:cBhvr>
                                        <p:cTn id="41" dur="1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p:cTn id="46" dur="1000" fill="hold"/>
                                        <p:tgtEl>
                                          <p:spTgt spid="15"/>
                                        </p:tgtEl>
                                        <p:attrNameLst>
                                          <p:attrName>ppt_w</p:attrName>
                                        </p:attrNameLst>
                                      </p:cBhvr>
                                      <p:tavLst>
                                        <p:tav tm="0">
                                          <p:val>
                                            <p:fltVal val="0"/>
                                          </p:val>
                                        </p:tav>
                                        <p:tav tm="100000">
                                          <p:val>
                                            <p:strVal val="#ppt_w"/>
                                          </p:val>
                                        </p:tav>
                                      </p:tavLst>
                                    </p:anim>
                                    <p:anim calcmode="lin" valueType="num">
                                      <p:cBhvr>
                                        <p:cTn id="47" dur="1000" fill="hold"/>
                                        <p:tgtEl>
                                          <p:spTgt spid="15"/>
                                        </p:tgtEl>
                                        <p:attrNameLst>
                                          <p:attrName>ppt_h</p:attrName>
                                        </p:attrNameLst>
                                      </p:cBhvr>
                                      <p:tavLst>
                                        <p:tav tm="0">
                                          <p:val>
                                            <p:fltVal val="0"/>
                                          </p:val>
                                        </p:tav>
                                        <p:tav tm="100000">
                                          <p:val>
                                            <p:strVal val="#ppt_h"/>
                                          </p:val>
                                        </p:tav>
                                      </p:tavLst>
                                    </p:anim>
                                    <p:anim calcmode="lin" valueType="num">
                                      <p:cBhvr>
                                        <p:cTn id="48" dur="1000" fill="hold"/>
                                        <p:tgtEl>
                                          <p:spTgt spid="15"/>
                                        </p:tgtEl>
                                        <p:attrNameLst>
                                          <p:attrName>style.rotation</p:attrName>
                                        </p:attrNameLst>
                                      </p:cBhvr>
                                      <p:tavLst>
                                        <p:tav tm="0">
                                          <p:val>
                                            <p:fltVal val="90"/>
                                          </p:val>
                                        </p:tav>
                                        <p:tav tm="100000">
                                          <p:val>
                                            <p:fltVal val="0"/>
                                          </p:val>
                                        </p:tav>
                                      </p:tavLst>
                                    </p:anim>
                                    <p:animEffect transition="in" filter="fade">
                                      <p:cBhvr>
                                        <p:cTn id="49" dur="1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1000" fill="hold"/>
                                        <p:tgtEl>
                                          <p:spTgt spid="16"/>
                                        </p:tgtEl>
                                        <p:attrNameLst>
                                          <p:attrName>ppt_w</p:attrName>
                                        </p:attrNameLst>
                                      </p:cBhvr>
                                      <p:tavLst>
                                        <p:tav tm="0">
                                          <p:val>
                                            <p:fltVal val="0"/>
                                          </p:val>
                                        </p:tav>
                                        <p:tav tm="100000">
                                          <p:val>
                                            <p:strVal val="#ppt_w"/>
                                          </p:val>
                                        </p:tav>
                                      </p:tavLst>
                                    </p:anim>
                                    <p:anim calcmode="lin" valueType="num">
                                      <p:cBhvr>
                                        <p:cTn id="55" dur="1000" fill="hold"/>
                                        <p:tgtEl>
                                          <p:spTgt spid="16"/>
                                        </p:tgtEl>
                                        <p:attrNameLst>
                                          <p:attrName>ppt_h</p:attrName>
                                        </p:attrNameLst>
                                      </p:cBhvr>
                                      <p:tavLst>
                                        <p:tav tm="0">
                                          <p:val>
                                            <p:fltVal val="0"/>
                                          </p:val>
                                        </p:tav>
                                        <p:tav tm="100000">
                                          <p:val>
                                            <p:strVal val="#ppt_h"/>
                                          </p:val>
                                        </p:tav>
                                      </p:tavLst>
                                    </p:anim>
                                    <p:anim calcmode="lin" valueType="num">
                                      <p:cBhvr>
                                        <p:cTn id="56" dur="1000" fill="hold"/>
                                        <p:tgtEl>
                                          <p:spTgt spid="16"/>
                                        </p:tgtEl>
                                        <p:attrNameLst>
                                          <p:attrName>style.rotation</p:attrName>
                                        </p:attrNameLst>
                                      </p:cBhvr>
                                      <p:tavLst>
                                        <p:tav tm="0">
                                          <p:val>
                                            <p:fltVal val="90"/>
                                          </p:val>
                                        </p:tav>
                                        <p:tav tm="100000">
                                          <p:val>
                                            <p:fltVal val="0"/>
                                          </p:val>
                                        </p:tav>
                                      </p:tavLst>
                                    </p:anim>
                                    <p:animEffect transition="in" filter="fade">
                                      <p:cBhvr>
                                        <p:cTn id="57" dur="1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p:cTn id="62" dur="1000" fill="hold"/>
                                        <p:tgtEl>
                                          <p:spTgt spid="18"/>
                                        </p:tgtEl>
                                        <p:attrNameLst>
                                          <p:attrName>ppt_w</p:attrName>
                                        </p:attrNameLst>
                                      </p:cBhvr>
                                      <p:tavLst>
                                        <p:tav tm="0">
                                          <p:val>
                                            <p:fltVal val="0"/>
                                          </p:val>
                                        </p:tav>
                                        <p:tav tm="100000">
                                          <p:val>
                                            <p:strVal val="#ppt_w"/>
                                          </p:val>
                                        </p:tav>
                                      </p:tavLst>
                                    </p:anim>
                                    <p:anim calcmode="lin" valueType="num">
                                      <p:cBhvr>
                                        <p:cTn id="63" dur="1000" fill="hold"/>
                                        <p:tgtEl>
                                          <p:spTgt spid="18"/>
                                        </p:tgtEl>
                                        <p:attrNameLst>
                                          <p:attrName>ppt_h</p:attrName>
                                        </p:attrNameLst>
                                      </p:cBhvr>
                                      <p:tavLst>
                                        <p:tav tm="0">
                                          <p:val>
                                            <p:fltVal val="0"/>
                                          </p:val>
                                        </p:tav>
                                        <p:tav tm="100000">
                                          <p:val>
                                            <p:strVal val="#ppt_h"/>
                                          </p:val>
                                        </p:tav>
                                      </p:tavLst>
                                    </p:anim>
                                    <p:anim calcmode="lin" valueType="num">
                                      <p:cBhvr>
                                        <p:cTn id="64" dur="1000" fill="hold"/>
                                        <p:tgtEl>
                                          <p:spTgt spid="18"/>
                                        </p:tgtEl>
                                        <p:attrNameLst>
                                          <p:attrName>style.rotation</p:attrName>
                                        </p:attrNameLst>
                                      </p:cBhvr>
                                      <p:tavLst>
                                        <p:tav tm="0">
                                          <p:val>
                                            <p:fltVal val="90"/>
                                          </p:val>
                                        </p:tav>
                                        <p:tav tm="100000">
                                          <p:val>
                                            <p:fltVal val="0"/>
                                          </p:val>
                                        </p:tav>
                                      </p:tavLst>
                                    </p:anim>
                                    <p:animEffect transition="in" filter="fade">
                                      <p:cBhvr>
                                        <p:cTn id="65" dur="10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 calcmode="lin" valueType="num">
                                      <p:cBhvr>
                                        <p:cTn id="70" dur="1000" fill="hold"/>
                                        <p:tgtEl>
                                          <p:spTgt spid="20"/>
                                        </p:tgtEl>
                                        <p:attrNameLst>
                                          <p:attrName>ppt_w</p:attrName>
                                        </p:attrNameLst>
                                      </p:cBhvr>
                                      <p:tavLst>
                                        <p:tav tm="0">
                                          <p:val>
                                            <p:fltVal val="0"/>
                                          </p:val>
                                        </p:tav>
                                        <p:tav tm="100000">
                                          <p:val>
                                            <p:strVal val="#ppt_w"/>
                                          </p:val>
                                        </p:tav>
                                      </p:tavLst>
                                    </p:anim>
                                    <p:anim calcmode="lin" valueType="num">
                                      <p:cBhvr>
                                        <p:cTn id="71" dur="1000" fill="hold"/>
                                        <p:tgtEl>
                                          <p:spTgt spid="20"/>
                                        </p:tgtEl>
                                        <p:attrNameLst>
                                          <p:attrName>ppt_h</p:attrName>
                                        </p:attrNameLst>
                                      </p:cBhvr>
                                      <p:tavLst>
                                        <p:tav tm="0">
                                          <p:val>
                                            <p:fltVal val="0"/>
                                          </p:val>
                                        </p:tav>
                                        <p:tav tm="100000">
                                          <p:val>
                                            <p:strVal val="#ppt_h"/>
                                          </p:val>
                                        </p:tav>
                                      </p:tavLst>
                                    </p:anim>
                                    <p:anim calcmode="lin" valueType="num">
                                      <p:cBhvr>
                                        <p:cTn id="72" dur="1000" fill="hold"/>
                                        <p:tgtEl>
                                          <p:spTgt spid="20"/>
                                        </p:tgtEl>
                                        <p:attrNameLst>
                                          <p:attrName>style.rotation</p:attrName>
                                        </p:attrNameLst>
                                      </p:cBhvr>
                                      <p:tavLst>
                                        <p:tav tm="0">
                                          <p:val>
                                            <p:fltVal val="90"/>
                                          </p:val>
                                        </p:tav>
                                        <p:tav tm="100000">
                                          <p:val>
                                            <p:fltVal val="0"/>
                                          </p:val>
                                        </p:tav>
                                      </p:tavLst>
                                    </p:anim>
                                    <p:animEffect transition="in" filter="fade">
                                      <p:cBhvr>
                                        <p:cTn id="73" dur="10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grpId="0" nodeType="clickEffect">
                                  <p:stCondLst>
                                    <p:cond delay="0"/>
                                  </p:stCondLst>
                                  <p:childTnLst>
                                    <p:set>
                                      <p:cBhvr>
                                        <p:cTn id="77" dur="1" fill="hold">
                                          <p:stCondLst>
                                            <p:cond delay="0"/>
                                          </p:stCondLst>
                                        </p:cTn>
                                        <p:tgtEl>
                                          <p:spTgt spid="19"/>
                                        </p:tgtEl>
                                        <p:attrNameLst>
                                          <p:attrName>style.visibility</p:attrName>
                                        </p:attrNameLst>
                                      </p:cBhvr>
                                      <p:to>
                                        <p:strVal val="visible"/>
                                      </p:to>
                                    </p:set>
                                    <p:anim calcmode="lin" valueType="num">
                                      <p:cBhvr>
                                        <p:cTn id="78" dur="1000" fill="hold"/>
                                        <p:tgtEl>
                                          <p:spTgt spid="19"/>
                                        </p:tgtEl>
                                        <p:attrNameLst>
                                          <p:attrName>ppt_w</p:attrName>
                                        </p:attrNameLst>
                                      </p:cBhvr>
                                      <p:tavLst>
                                        <p:tav tm="0">
                                          <p:val>
                                            <p:fltVal val="0"/>
                                          </p:val>
                                        </p:tav>
                                        <p:tav tm="100000">
                                          <p:val>
                                            <p:strVal val="#ppt_w"/>
                                          </p:val>
                                        </p:tav>
                                      </p:tavLst>
                                    </p:anim>
                                    <p:anim calcmode="lin" valueType="num">
                                      <p:cBhvr>
                                        <p:cTn id="79" dur="1000" fill="hold"/>
                                        <p:tgtEl>
                                          <p:spTgt spid="19"/>
                                        </p:tgtEl>
                                        <p:attrNameLst>
                                          <p:attrName>ppt_h</p:attrName>
                                        </p:attrNameLst>
                                      </p:cBhvr>
                                      <p:tavLst>
                                        <p:tav tm="0">
                                          <p:val>
                                            <p:fltVal val="0"/>
                                          </p:val>
                                        </p:tav>
                                        <p:tav tm="100000">
                                          <p:val>
                                            <p:strVal val="#ppt_h"/>
                                          </p:val>
                                        </p:tav>
                                      </p:tavLst>
                                    </p:anim>
                                    <p:anim calcmode="lin" valueType="num">
                                      <p:cBhvr>
                                        <p:cTn id="80" dur="1000" fill="hold"/>
                                        <p:tgtEl>
                                          <p:spTgt spid="19"/>
                                        </p:tgtEl>
                                        <p:attrNameLst>
                                          <p:attrName>style.rotation</p:attrName>
                                        </p:attrNameLst>
                                      </p:cBhvr>
                                      <p:tavLst>
                                        <p:tav tm="0">
                                          <p:val>
                                            <p:fltVal val="90"/>
                                          </p:val>
                                        </p:tav>
                                        <p:tav tm="100000">
                                          <p:val>
                                            <p:fltVal val="0"/>
                                          </p:val>
                                        </p:tav>
                                      </p:tavLst>
                                    </p:anim>
                                    <p:animEffect transition="in" filter="fade">
                                      <p:cBhvr>
                                        <p:cTn id="81" dur="10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31" presetClass="entr" presetSubtype="0" fill="hold" grpId="0" nodeType="clickEffect">
                                  <p:stCondLst>
                                    <p:cond delay="0"/>
                                  </p:stCondLst>
                                  <p:childTnLst>
                                    <p:set>
                                      <p:cBhvr>
                                        <p:cTn id="85" dur="1" fill="hold">
                                          <p:stCondLst>
                                            <p:cond delay="0"/>
                                          </p:stCondLst>
                                        </p:cTn>
                                        <p:tgtEl>
                                          <p:spTgt spid="21"/>
                                        </p:tgtEl>
                                        <p:attrNameLst>
                                          <p:attrName>style.visibility</p:attrName>
                                        </p:attrNameLst>
                                      </p:cBhvr>
                                      <p:to>
                                        <p:strVal val="visible"/>
                                      </p:to>
                                    </p:set>
                                    <p:anim calcmode="lin" valueType="num">
                                      <p:cBhvr>
                                        <p:cTn id="86" dur="1000" fill="hold"/>
                                        <p:tgtEl>
                                          <p:spTgt spid="21"/>
                                        </p:tgtEl>
                                        <p:attrNameLst>
                                          <p:attrName>ppt_w</p:attrName>
                                        </p:attrNameLst>
                                      </p:cBhvr>
                                      <p:tavLst>
                                        <p:tav tm="0">
                                          <p:val>
                                            <p:fltVal val="0"/>
                                          </p:val>
                                        </p:tav>
                                        <p:tav tm="100000">
                                          <p:val>
                                            <p:strVal val="#ppt_w"/>
                                          </p:val>
                                        </p:tav>
                                      </p:tavLst>
                                    </p:anim>
                                    <p:anim calcmode="lin" valueType="num">
                                      <p:cBhvr>
                                        <p:cTn id="87" dur="1000" fill="hold"/>
                                        <p:tgtEl>
                                          <p:spTgt spid="21"/>
                                        </p:tgtEl>
                                        <p:attrNameLst>
                                          <p:attrName>ppt_h</p:attrName>
                                        </p:attrNameLst>
                                      </p:cBhvr>
                                      <p:tavLst>
                                        <p:tav tm="0">
                                          <p:val>
                                            <p:fltVal val="0"/>
                                          </p:val>
                                        </p:tav>
                                        <p:tav tm="100000">
                                          <p:val>
                                            <p:strVal val="#ppt_h"/>
                                          </p:val>
                                        </p:tav>
                                      </p:tavLst>
                                    </p:anim>
                                    <p:anim calcmode="lin" valueType="num">
                                      <p:cBhvr>
                                        <p:cTn id="88" dur="1000" fill="hold"/>
                                        <p:tgtEl>
                                          <p:spTgt spid="21"/>
                                        </p:tgtEl>
                                        <p:attrNameLst>
                                          <p:attrName>style.rotation</p:attrName>
                                        </p:attrNameLst>
                                      </p:cBhvr>
                                      <p:tavLst>
                                        <p:tav tm="0">
                                          <p:val>
                                            <p:fltVal val="90"/>
                                          </p:val>
                                        </p:tav>
                                        <p:tav tm="100000">
                                          <p:val>
                                            <p:fltVal val="0"/>
                                          </p:val>
                                        </p:tav>
                                      </p:tavLst>
                                    </p:anim>
                                    <p:animEffect transition="in" filter="fade">
                                      <p:cBhvr>
                                        <p:cTn id="89" dur="1000"/>
                                        <p:tgtEl>
                                          <p:spTgt spid="21"/>
                                        </p:tgtEl>
                                      </p:cBhvr>
                                    </p:animEffect>
                                  </p:childTnLst>
                                </p:cTn>
                              </p:par>
                            </p:childTnLst>
                          </p:cTn>
                        </p:par>
                      </p:childTnLst>
                    </p:cTn>
                  </p:par>
                  <p:par>
                    <p:cTn id="90" fill="hold">
                      <p:stCondLst>
                        <p:cond delay="indefinite"/>
                      </p:stCondLst>
                      <p:childTnLst>
                        <p:par>
                          <p:cTn id="91" fill="hold">
                            <p:stCondLst>
                              <p:cond delay="0"/>
                            </p:stCondLst>
                            <p:childTnLst>
                              <p:par>
                                <p:cTn id="92" presetID="31" presetClass="entr" presetSubtype="0" fill="hold" grpId="0" nodeType="clickEffect">
                                  <p:stCondLst>
                                    <p:cond delay="0"/>
                                  </p:stCondLst>
                                  <p:childTnLst>
                                    <p:set>
                                      <p:cBhvr>
                                        <p:cTn id="93" dur="1" fill="hold">
                                          <p:stCondLst>
                                            <p:cond delay="0"/>
                                          </p:stCondLst>
                                        </p:cTn>
                                        <p:tgtEl>
                                          <p:spTgt spid="22"/>
                                        </p:tgtEl>
                                        <p:attrNameLst>
                                          <p:attrName>style.visibility</p:attrName>
                                        </p:attrNameLst>
                                      </p:cBhvr>
                                      <p:to>
                                        <p:strVal val="visible"/>
                                      </p:to>
                                    </p:set>
                                    <p:anim calcmode="lin" valueType="num">
                                      <p:cBhvr>
                                        <p:cTn id="94" dur="1000" fill="hold"/>
                                        <p:tgtEl>
                                          <p:spTgt spid="22"/>
                                        </p:tgtEl>
                                        <p:attrNameLst>
                                          <p:attrName>ppt_w</p:attrName>
                                        </p:attrNameLst>
                                      </p:cBhvr>
                                      <p:tavLst>
                                        <p:tav tm="0">
                                          <p:val>
                                            <p:fltVal val="0"/>
                                          </p:val>
                                        </p:tav>
                                        <p:tav tm="100000">
                                          <p:val>
                                            <p:strVal val="#ppt_w"/>
                                          </p:val>
                                        </p:tav>
                                      </p:tavLst>
                                    </p:anim>
                                    <p:anim calcmode="lin" valueType="num">
                                      <p:cBhvr>
                                        <p:cTn id="95" dur="1000" fill="hold"/>
                                        <p:tgtEl>
                                          <p:spTgt spid="22"/>
                                        </p:tgtEl>
                                        <p:attrNameLst>
                                          <p:attrName>ppt_h</p:attrName>
                                        </p:attrNameLst>
                                      </p:cBhvr>
                                      <p:tavLst>
                                        <p:tav tm="0">
                                          <p:val>
                                            <p:fltVal val="0"/>
                                          </p:val>
                                        </p:tav>
                                        <p:tav tm="100000">
                                          <p:val>
                                            <p:strVal val="#ppt_h"/>
                                          </p:val>
                                        </p:tav>
                                      </p:tavLst>
                                    </p:anim>
                                    <p:anim calcmode="lin" valueType="num">
                                      <p:cBhvr>
                                        <p:cTn id="96" dur="1000" fill="hold"/>
                                        <p:tgtEl>
                                          <p:spTgt spid="22"/>
                                        </p:tgtEl>
                                        <p:attrNameLst>
                                          <p:attrName>style.rotation</p:attrName>
                                        </p:attrNameLst>
                                      </p:cBhvr>
                                      <p:tavLst>
                                        <p:tav tm="0">
                                          <p:val>
                                            <p:fltVal val="90"/>
                                          </p:val>
                                        </p:tav>
                                        <p:tav tm="100000">
                                          <p:val>
                                            <p:fltVal val="0"/>
                                          </p:val>
                                        </p:tav>
                                      </p:tavLst>
                                    </p:anim>
                                    <p:animEffect transition="in" filter="fade">
                                      <p:cBhvr>
                                        <p:cTn id="9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15" grpId="0"/>
      <p:bldP spid="16" grpId="0"/>
      <p:bldP spid="18" grpId="0"/>
      <p:bldP spid="19" grpId="0"/>
      <p:bldP spid="20" grpId="0"/>
      <p:bldP spid="21"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5127" y="758738"/>
            <a:ext cx="4546583" cy="623773"/>
          </a:xfrm>
          <a:prstGeom prst="rect">
            <a:avLst/>
          </a:prstGeom>
        </p:spPr>
        <p:txBody>
          <a:bodyPr vert="horz" wrap="square" lIns="0" tIns="8140" rIns="0" bIns="0" rtlCol="0">
            <a:spAutoFit/>
          </a:bodyPr>
          <a:lstStyle/>
          <a:p>
            <a:pPr marL="8139">
              <a:spcBef>
                <a:spcPts val="64"/>
              </a:spcBef>
            </a:pPr>
            <a:r>
              <a:rPr sz="4000" dirty="0"/>
              <a:t>PHIẾU</a:t>
            </a:r>
            <a:r>
              <a:rPr sz="4000" spc="-22" dirty="0"/>
              <a:t> </a:t>
            </a:r>
            <a:r>
              <a:rPr sz="4000" dirty="0"/>
              <a:t>HỌC</a:t>
            </a:r>
            <a:r>
              <a:rPr sz="4000" spc="-22" dirty="0"/>
              <a:t> </a:t>
            </a:r>
            <a:r>
              <a:rPr sz="4000" dirty="0"/>
              <a:t>TẬP</a:t>
            </a:r>
          </a:p>
        </p:txBody>
      </p:sp>
      <p:sp>
        <p:nvSpPr>
          <p:cNvPr id="3" name="object 3"/>
          <p:cNvSpPr txBox="1"/>
          <p:nvPr/>
        </p:nvSpPr>
        <p:spPr>
          <a:xfrm>
            <a:off x="3847999" y="-115366"/>
            <a:ext cx="5950342" cy="562217"/>
          </a:xfrm>
          <a:prstGeom prst="rect">
            <a:avLst/>
          </a:prstGeom>
        </p:spPr>
        <p:txBody>
          <a:bodyPr vert="horz" wrap="square" lIns="0" tIns="8140" rIns="0" bIns="0" rtlCol="0">
            <a:spAutoFit/>
          </a:bodyPr>
          <a:lstStyle/>
          <a:p>
            <a:pPr marL="8139" defTabSz="586039">
              <a:spcBef>
                <a:spcPts val="64"/>
              </a:spcBef>
              <a:tabLst>
                <a:tab pos="1970556" algn="l"/>
              </a:tabLst>
            </a:pPr>
            <a:r>
              <a:rPr sz="4400" b="1" i="1" spc="-38" baseline="1111" dirty="0">
                <a:solidFill>
                  <a:prstClr val="black"/>
                </a:solidFill>
                <a:latin typeface="Times New Roman" panose="02020603050405020304" pitchFamily="18" charset="0"/>
                <a:cs typeface="Times New Roman" panose="02020603050405020304" pitchFamily="18" charset="0"/>
              </a:rPr>
              <a:t>H</a:t>
            </a:r>
            <a:r>
              <a:rPr sz="4400" b="1" i="1" spc="-115" baseline="1111" dirty="0">
                <a:solidFill>
                  <a:prstClr val="black"/>
                </a:solidFill>
                <a:latin typeface="Times New Roman" panose="02020603050405020304" pitchFamily="18" charset="0"/>
                <a:cs typeface="Times New Roman" panose="02020603050405020304" pitchFamily="18" charset="0"/>
              </a:rPr>
              <a:t>ọ</a:t>
            </a:r>
            <a:r>
              <a:rPr sz="4400" b="1" i="1" spc="-43" baseline="1111" dirty="0">
                <a:solidFill>
                  <a:prstClr val="black"/>
                </a:solidFill>
                <a:latin typeface="Times New Roman" panose="02020603050405020304" pitchFamily="18" charset="0"/>
                <a:cs typeface="Times New Roman" panose="02020603050405020304" pitchFamily="18" charset="0"/>
              </a:rPr>
              <a:t> </a:t>
            </a:r>
            <a:r>
              <a:rPr sz="4400" b="1" i="1" spc="375" baseline="1111" dirty="0">
                <a:solidFill>
                  <a:prstClr val="black"/>
                </a:solidFill>
                <a:latin typeface="Times New Roman" panose="02020603050405020304" pitchFamily="18" charset="0"/>
                <a:cs typeface="Times New Roman" panose="02020603050405020304" pitchFamily="18" charset="0"/>
              </a:rPr>
              <a:t>t</a:t>
            </a:r>
            <a:r>
              <a:rPr sz="4400" b="1" i="1" spc="-106" baseline="1111" dirty="0">
                <a:solidFill>
                  <a:prstClr val="black"/>
                </a:solidFill>
                <a:latin typeface="Times New Roman" panose="02020603050405020304" pitchFamily="18" charset="0"/>
                <a:cs typeface="Times New Roman" panose="02020603050405020304" pitchFamily="18" charset="0"/>
              </a:rPr>
              <a:t>ê</a:t>
            </a:r>
            <a:r>
              <a:rPr sz="4400" b="1" i="1" spc="-48" baseline="1111" dirty="0">
                <a:solidFill>
                  <a:prstClr val="black"/>
                </a:solidFill>
                <a:latin typeface="Times New Roman" panose="02020603050405020304" pitchFamily="18" charset="0"/>
                <a:cs typeface="Times New Roman" panose="02020603050405020304" pitchFamily="18" charset="0"/>
              </a:rPr>
              <a:t>n</a:t>
            </a:r>
            <a:r>
              <a:rPr sz="4400" b="1" i="1" spc="57" baseline="1111" dirty="0">
                <a:solidFill>
                  <a:prstClr val="black"/>
                </a:solidFill>
                <a:latin typeface="Times New Roman" panose="02020603050405020304" pitchFamily="18" charset="0"/>
                <a:cs typeface="Times New Roman" panose="02020603050405020304" pitchFamily="18" charset="0"/>
              </a:rPr>
              <a:t>:</a:t>
            </a:r>
            <a:r>
              <a:rPr sz="3600" i="1" baseline="1111" dirty="0">
                <a:solidFill>
                  <a:prstClr val="black"/>
                </a:solidFill>
                <a:latin typeface="Times New Roman" panose="02020603050405020304" pitchFamily="18" charset="0"/>
                <a:cs typeface="Times New Roman" panose="02020603050405020304" pitchFamily="18" charset="0"/>
              </a:rPr>
              <a:t>	</a:t>
            </a:r>
            <a:r>
              <a:rPr lang="en-US" sz="3600" i="1" baseline="1111" dirty="0">
                <a:solidFill>
                  <a:prstClr val="black"/>
                </a:solidFill>
                <a:latin typeface="Times New Roman" panose="02020603050405020304" pitchFamily="18" charset="0"/>
                <a:cs typeface="Times New Roman" panose="02020603050405020304" pitchFamily="18" charset="0"/>
              </a:rPr>
              <a:t>                         </a:t>
            </a:r>
            <a:r>
              <a:rPr sz="3600" i="1" spc="-154" dirty="0" err="1">
                <a:solidFill>
                  <a:srgbClr val="3B3633"/>
                </a:solidFill>
                <a:latin typeface="Times New Roman" panose="02020603050405020304" pitchFamily="18" charset="0"/>
                <a:cs typeface="Times New Roman" panose="02020603050405020304" pitchFamily="18" charset="0"/>
              </a:rPr>
              <a:t>L</a:t>
            </a:r>
            <a:r>
              <a:rPr sz="3600" i="1" spc="-32" dirty="0" err="1">
                <a:solidFill>
                  <a:srgbClr val="3B3633"/>
                </a:solidFill>
                <a:latin typeface="Times New Roman" panose="02020603050405020304" pitchFamily="18" charset="0"/>
                <a:cs typeface="Times New Roman" panose="02020603050405020304" pitchFamily="18" charset="0"/>
              </a:rPr>
              <a:t>ớ</a:t>
            </a:r>
            <a:r>
              <a:rPr sz="3600" i="1" spc="-48" dirty="0" err="1">
                <a:solidFill>
                  <a:srgbClr val="3B3633"/>
                </a:solidFill>
                <a:latin typeface="Times New Roman" panose="02020603050405020304" pitchFamily="18" charset="0"/>
                <a:cs typeface="Times New Roman" panose="02020603050405020304" pitchFamily="18" charset="0"/>
              </a:rPr>
              <a:t>p</a:t>
            </a:r>
            <a:r>
              <a:rPr sz="3600" i="1" spc="38" dirty="0">
                <a:solidFill>
                  <a:srgbClr val="3B3633"/>
                </a:solidFill>
                <a:latin typeface="Times New Roman" panose="02020603050405020304" pitchFamily="18" charset="0"/>
                <a:cs typeface="Times New Roman" panose="02020603050405020304" pitchFamily="18" charset="0"/>
              </a:rPr>
              <a:t>:</a:t>
            </a:r>
            <a:endParaRPr sz="3600" dirty="0">
              <a:solidFill>
                <a:prstClr val="black"/>
              </a:solidFill>
              <a:latin typeface="Times New Roman" panose="02020603050405020304" pitchFamily="18" charset="0"/>
              <a:cs typeface="Times New Roman" panose="02020603050405020304" pitchFamily="18" charset="0"/>
            </a:endParaRPr>
          </a:p>
        </p:txBody>
      </p:sp>
      <p:sp>
        <p:nvSpPr>
          <p:cNvPr id="4" name="object 4"/>
          <p:cNvSpPr txBox="1"/>
          <p:nvPr/>
        </p:nvSpPr>
        <p:spPr>
          <a:xfrm>
            <a:off x="687897" y="1382511"/>
            <a:ext cx="10452683" cy="4630612"/>
          </a:xfrm>
          <a:prstGeom prst="rect">
            <a:avLst/>
          </a:prstGeom>
        </p:spPr>
        <p:txBody>
          <a:bodyPr vert="horz" wrap="square" lIns="0" tIns="7733" rIns="0" bIns="0" rtlCol="0">
            <a:spAutoFit/>
          </a:bodyPr>
          <a:lstStyle/>
          <a:p>
            <a:pPr marL="8139" marR="3256" algn="just" defTabSz="586039">
              <a:lnSpc>
                <a:spcPct val="114700"/>
              </a:lnSpc>
              <a:spcBef>
                <a:spcPts val="61"/>
              </a:spcBef>
            </a:pPr>
            <a:r>
              <a:rPr sz="4000" b="1" i="1" spc="-42" dirty="0">
                <a:solidFill>
                  <a:prstClr val="black"/>
                </a:solidFill>
                <a:latin typeface="Times New Roman" panose="02020603050405020304" pitchFamily="18" charset="0"/>
                <a:cs typeface="Times New Roman" panose="02020603050405020304" pitchFamily="18" charset="0"/>
              </a:rPr>
              <a:t>Xác</a:t>
            </a:r>
            <a:r>
              <a:rPr sz="4000" b="1" i="1" spc="-38" dirty="0">
                <a:solidFill>
                  <a:prstClr val="black"/>
                </a:solidFill>
                <a:latin typeface="Times New Roman" panose="02020603050405020304" pitchFamily="18" charset="0"/>
                <a:cs typeface="Times New Roman" panose="02020603050405020304" pitchFamily="18" charset="0"/>
              </a:rPr>
              <a:t> </a:t>
            </a:r>
            <a:r>
              <a:rPr sz="4000" b="1" i="1" spc="-16" dirty="0">
                <a:solidFill>
                  <a:prstClr val="black"/>
                </a:solidFill>
                <a:latin typeface="Times New Roman" panose="02020603050405020304" pitchFamily="18" charset="0"/>
                <a:cs typeface="Times New Roman" panose="02020603050405020304" pitchFamily="18" charset="0"/>
              </a:rPr>
              <a:t>định </a:t>
            </a:r>
            <a:r>
              <a:rPr sz="4000" b="1" i="1" spc="6" dirty="0">
                <a:solidFill>
                  <a:prstClr val="black"/>
                </a:solidFill>
                <a:latin typeface="Times New Roman" panose="02020603050405020304" pitchFamily="18" charset="0"/>
                <a:cs typeface="Times New Roman" panose="02020603050405020304" pitchFamily="18" charset="0"/>
              </a:rPr>
              <a:t>thành </a:t>
            </a:r>
            <a:r>
              <a:rPr sz="4000" b="1" i="1" spc="-67" dirty="0">
                <a:solidFill>
                  <a:prstClr val="black"/>
                </a:solidFill>
                <a:latin typeface="Times New Roman" panose="02020603050405020304" pitchFamily="18" charset="0"/>
                <a:cs typeface="Times New Roman" panose="02020603050405020304" pitchFamily="18" charset="0"/>
              </a:rPr>
              <a:t>phần</a:t>
            </a:r>
            <a:r>
              <a:rPr sz="4000" b="1" i="1" spc="-64" dirty="0">
                <a:solidFill>
                  <a:prstClr val="black"/>
                </a:solidFill>
                <a:latin typeface="Times New Roman" panose="02020603050405020304" pitchFamily="18" charset="0"/>
                <a:cs typeface="Times New Roman" panose="02020603050405020304" pitchFamily="18" charset="0"/>
              </a:rPr>
              <a:t> </a:t>
            </a:r>
            <a:r>
              <a:rPr sz="4000" b="1" i="1" spc="-51" dirty="0">
                <a:solidFill>
                  <a:prstClr val="black"/>
                </a:solidFill>
                <a:latin typeface="Times New Roman" panose="02020603050405020304" pitchFamily="18" charset="0"/>
                <a:cs typeface="Times New Roman" panose="02020603050405020304" pitchFamily="18" charset="0"/>
              </a:rPr>
              <a:t>câu</a:t>
            </a:r>
            <a:r>
              <a:rPr sz="4000" b="1" i="1" spc="-48" dirty="0">
                <a:solidFill>
                  <a:prstClr val="black"/>
                </a:solidFill>
                <a:latin typeface="Times New Roman" panose="02020603050405020304" pitchFamily="18" charset="0"/>
                <a:cs typeface="Times New Roman" panose="02020603050405020304" pitchFamily="18" charset="0"/>
              </a:rPr>
              <a:t> </a:t>
            </a:r>
            <a:r>
              <a:rPr sz="4000" b="1" i="1" spc="42" dirty="0" err="1">
                <a:solidFill>
                  <a:prstClr val="black"/>
                </a:solidFill>
                <a:latin typeface="Times New Roman" panose="02020603050405020304" pitchFamily="18" charset="0"/>
                <a:cs typeface="Times New Roman" panose="02020603050405020304" pitchFamily="18" charset="0"/>
              </a:rPr>
              <a:t>trong</a:t>
            </a:r>
            <a:r>
              <a:rPr sz="4000" b="1" i="1" spc="42" dirty="0">
                <a:solidFill>
                  <a:prstClr val="black"/>
                </a:solidFill>
                <a:latin typeface="Times New Roman" panose="02020603050405020304" pitchFamily="18" charset="0"/>
                <a:cs typeface="Times New Roman" panose="02020603050405020304" pitchFamily="18" charset="0"/>
              </a:rPr>
              <a:t> </a:t>
            </a:r>
            <a:r>
              <a:rPr lang="en-US" sz="4000" b="1" i="1" spc="-73" dirty="0" err="1">
                <a:solidFill>
                  <a:prstClr val="black"/>
                </a:solidFill>
                <a:latin typeface="Times New Roman" panose="02020603050405020304" pitchFamily="18" charset="0"/>
                <a:cs typeface="Times New Roman" panose="02020603050405020304" pitchFamily="18" charset="0"/>
              </a:rPr>
              <a:t>các</a:t>
            </a:r>
            <a:r>
              <a:rPr lang="en-US" sz="4000" b="1" i="1" spc="-73" dirty="0">
                <a:solidFill>
                  <a:prstClr val="black"/>
                </a:solidFill>
                <a:latin typeface="Times New Roman" panose="02020603050405020304" pitchFamily="18" charset="0"/>
                <a:cs typeface="Times New Roman" panose="02020603050405020304" pitchFamily="18" charset="0"/>
              </a:rPr>
              <a:t> </a:t>
            </a:r>
            <a:r>
              <a:rPr lang="en-US" sz="4000" b="1" i="1" spc="-73" dirty="0" err="1">
                <a:solidFill>
                  <a:prstClr val="black"/>
                </a:solidFill>
                <a:latin typeface="Times New Roman" panose="02020603050405020304" pitchFamily="18" charset="0"/>
                <a:cs typeface="Times New Roman" panose="02020603050405020304" pitchFamily="18" charset="0"/>
              </a:rPr>
              <a:t>câu</a:t>
            </a:r>
            <a:r>
              <a:rPr sz="4000" b="1" i="1" spc="385" dirty="0">
                <a:solidFill>
                  <a:prstClr val="black"/>
                </a:solidFill>
                <a:latin typeface="Times New Roman" panose="02020603050405020304" pitchFamily="18" charset="0"/>
                <a:cs typeface="Times New Roman" panose="02020603050405020304" pitchFamily="18" charset="0"/>
              </a:rPr>
              <a:t> </a:t>
            </a:r>
            <a:r>
              <a:rPr sz="4000" b="1" i="1" spc="-70" dirty="0">
                <a:solidFill>
                  <a:prstClr val="black"/>
                </a:solidFill>
                <a:latin typeface="Times New Roman" panose="02020603050405020304" pitchFamily="18" charset="0"/>
                <a:cs typeface="Times New Roman" panose="02020603050405020304" pitchFamily="18" charset="0"/>
              </a:rPr>
              <a:t>văn </a:t>
            </a:r>
            <a:r>
              <a:rPr sz="4000" b="1" i="1" spc="-67" dirty="0">
                <a:solidFill>
                  <a:prstClr val="black"/>
                </a:solidFill>
                <a:latin typeface="Times New Roman" panose="02020603050405020304" pitchFamily="18" charset="0"/>
                <a:cs typeface="Times New Roman" panose="02020603050405020304" pitchFamily="18" charset="0"/>
              </a:rPr>
              <a:t> </a:t>
            </a:r>
            <a:r>
              <a:rPr sz="4000" b="1" i="1" spc="-48" dirty="0">
                <a:solidFill>
                  <a:prstClr val="black"/>
                </a:solidFill>
                <a:latin typeface="Times New Roman" panose="02020603050405020304" pitchFamily="18" charset="0"/>
                <a:cs typeface="Times New Roman" panose="02020603050405020304" pitchFamily="18" charset="0"/>
              </a:rPr>
              <a:t>sau: </a:t>
            </a:r>
            <a:endParaRPr lang="en-US" sz="4000" b="1" i="1" spc="-48" dirty="0">
              <a:solidFill>
                <a:prstClr val="black"/>
              </a:solidFill>
              <a:latin typeface="Times New Roman" panose="02020603050405020304" pitchFamily="18" charset="0"/>
              <a:cs typeface="Times New Roman" panose="02020603050405020304" pitchFamily="18" charset="0"/>
            </a:endParaRPr>
          </a:p>
          <a:p>
            <a:pPr marL="337786" marR="3256" indent="-329647" algn="just" defTabSz="586039">
              <a:lnSpc>
                <a:spcPct val="114700"/>
              </a:lnSpc>
              <a:spcBef>
                <a:spcPts val="61"/>
              </a:spcBef>
              <a:buFontTx/>
              <a:buAutoNum type="alphaLcPeriod"/>
            </a:pPr>
            <a:r>
              <a:rPr lang="en-US" sz="4000" b="1" i="1" spc="-67" dirty="0" err="1">
                <a:solidFill>
                  <a:prstClr val="black"/>
                </a:solidFill>
                <a:latin typeface="Times New Roman" panose="02020603050405020304" pitchFamily="18" charset="0"/>
                <a:cs typeface="Times New Roman" panose="02020603050405020304" pitchFamily="18" charset="0"/>
              </a:rPr>
              <a:t>Hôm</a:t>
            </a:r>
            <a:r>
              <a:rPr lang="en-US" sz="4000" b="1" i="1" spc="-67" dirty="0">
                <a:solidFill>
                  <a:prstClr val="black"/>
                </a:solidFill>
                <a:latin typeface="Times New Roman" panose="02020603050405020304" pitchFamily="18" charset="0"/>
                <a:cs typeface="Times New Roman" panose="02020603050405020304" pitchFamily="18" charset="0"/>
              </a:rPr>
              <a:t> nay, </a:t>
            </a:r>
            <a:r>
              <a:rPr lang="en-US" sz="4000" b="1" i="1" spc="-67" dirty="0" err="1">
                <a:solidFill>
                  <a:prstClr val="black"/>
                </a:solidFill>
                <a:latin typeface="Times New Roman" panose="02020603050405020304" pitchFamily="18" charset="0"/>
                <a:cs typeface="Times New Roman" panose="02020603050405020304" pitchFamily="18" charset="0"/>
              </a:rPr>
              <a:t>cậu</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mặc</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cái</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áo</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này</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cũng</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đẹp</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đấy</a:t>
            </a:r>
            <a:r>
              <a:rPr lang="en-US" sz="4000" b="1" i="1" spc="-67" dirty="0">
                <a:solidFill>
                  <a:prstClr val="black"/>
                </a:solidFill>
                <a:latin typeface="Times New Roman" panose="02020603050405020304" pitchFamily="18" charset="0"/>
                <a:cs typeface="Times New Roman" panose="02020603050405020304" pitchFamily="18" charset="0"/>
              </a:rPr>
              <a:t>.</a:t>
            </a:r>
          </a:p>
          <a:p>
            <a:pPr marL="337786" marR="3256" indent="-329647" algn="just" defTabSz="586039">
              <a:lnSpc>
                <a:spcPct val="114700"/>
              </a:lnSpc>
              <a:spcBef>
                <a:spcPts val="61"/>
              </a:spcBef>
              <a:buFontTx/>
              <a:buAutoNum type="alphaLcPeriod"/>
            </a:pPr>
            <a:r>
              <a:rPr lang="vi-VN" sz="4000" b="1" i="1" spc="-67" dirty="0">
                <a:solidFill>
                  <a:prstClr val="black"/>
                </a:solidFill>
                <a:latin typeface="Times New Roman" panose="02020603050405020304" pitchFamily="18" charset="0"/>
                <a:cs typeface="Times New Roman" panose="02020603050405020304" pitchFamily="18" charset="0"/>
              </a:rPr>
              <a:t>Có lẽ vì khổ tâm đến nỗi không khóc được nên anh phải cười vậy thôi.</a:t>
            </a:r>
            <a:endParaRPr lang="en-US" sz="4000" b="1" i="1" spc="-67" dirty="0">
              <a:solidFill>
                <a:prstClr val="black"/>
              </a:solidFill>
              <a:latin typeface="Times New Roman" panose="02020603050405020304" pitchFamily="18" charset="0"/>
              <a:cs typeface="Times New Roman" panose="02020603050405020304" pitchFamily="18" charset="0"/>
            </a:endParaRPr>
          </a:p>
          <a:p>
            <a:pPr marL="337786" marR="3256" indent="-329647" algn="just" defTabSz="586039">
              <a:lnSpc>
                <a:spcPct val="114700"/>
              </a:lnSpc>
              <a:spcBef>
                <a:spcPts val="61"/>
              </a:spcBef>
              <a:buFontTx/>
              <a:buAutoNum type="alphaLcPeriod"/>
            </a:pPr>
            <a:r>
              <a:rPr lang="en-US" sz="4000" b="1" i="1" spc="-67" dirty="0" err="1">
                <a:solidFill>
                  <a:prstClr val="black"/>
                </a:solidFill>
                <a:latin typeface="Times New Roman" panose="02020603050405020304" pitchFamily="18" charset="0"/>
                <a:cs typeface="Times New Roman" panose="02020603050405020304" pitchFamily="18" charset="0"/>
              </a:rPr>
              <a:t>Chà</a:t>
            </a:r>
            <a:r>
              <a:rPr lang="en-US" sz="4000" b="1" i="1" spc="-67" dirty="0">
                <a:solidFill>
                  <a:prstClr val="black"/>
                </a:solidFill>
                <a:latin typeface="Times New Roman" panose="02020603050405020304" pitchFamily="18" charset="0"/>
                <a:cs typeface="Times New Roman" panose="02020603050405020304" pitchFamily="18" charset="0"/>
              </a:rPr>
              <a:t>, con </a:t>
            </a:r>
            <a:r>
              <a:rPr lang="en-US" sz="4000" b="1" i="1" spc="-67" dirty="0" err="1">
                <a:solidFill>
                  <a:prstClr val="black"/>
                </a:solidFill>
                <a:latin typeface="Times New Roman" panose="02020603050405020304" pitchFamily="18" charset="0"/>
                <a:cs typeface="Times New Roman" panose="02020603050405020304" pitchFamily="18" charset="0"/>
              </a:rPr>
              <a:t>bé</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đó</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biết</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cả</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nấu</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ăn</a:t>
            </a:r>
            <a:r>
              <a:rPr lang="en-US" sz="4000" b="1" i="1" spc="-67" dirty="0">
                <a:solidFill>
                  <a:prstClr val="black"/>
                </a:solidFill>
                <a:latin typeface="Times New Roman" panose="02020603050405020304" pitchFamily="18" charset="0"/>
                <a:cs typeface="Times New Roman" panose="02020603050405020304" pitchFamily="18" charset="0"/>
              </a:rPr>
              <a:t> </a:t>
            </a:r>
            <a:r>
              <a:rPr lang="en-US" sz="4000" b="1" i="1" spc="-67" dirty="0" err="1">
                <a:solidFill>
                  <a:prstClr val="black"/>
                </a:solidFill>
                <a:latin typeface="Times New Roman" panose="02020603050405020304" pitchFamily="18" charset="0"/>
                <a:cs typeface="Times New Roman" panose="02020603050405020304" pitchFamily="18" charset="0"/>
              </a:rPr>
              <a:t>đấy</a:t>
            </a:r>
            <a:r>
              <a:rPr lang="en-US" sz="4000" b="1" i="1" spc="-67" dirty="0">
                <a:solidFill>
                  <a:prstClr val="black"/>
                </a:solidFill>
                <a:latin typeface="Times New Roman" panose="02020603050405020304" pitchFamily="18" charset="0"/>
                <a:cs typeface="Times New Roman" panose="02020603050405020304" pitchFamily="18" charset="0"/>
              </a:rPr>
              <a:t>!</a:t>
            </a:r>
          </a:p>
          <a:p>
            <a:pPr marL="337786" marR="3256" indent="-329647" algn="just" defTabSz="586039">
              <a:lnSpc>
                <a:spcPct val="114700"/>
              </a:lnSpc>
              <a:spcBef>
                <a:spcPts val="61"/>
              </a:spcBef>
              <a:buFontTx/>
              <a:buAutoNum type="alphaLcPeriod"/>
            </a:pPr>
            <a:r>
              <a:rPr lang="vi-VN" sz="4000" b="1" i="1" spc="-67" dirty="0">
                <a:solidFill>
                  <a:prstClr val="black"/>
                </a:solidFill>
                <a:latin typeface="Times New Roman" panose="02020603050405020304" pitchFamily="18" charset="0"/>
                <a:cs typeface="Times New Roman" panose="02020603050405020304" pitchFamily="18" charset="0"/>
              </a:rPr>
              <a:t>“Trời ơi, chỉ còn có năm phút”</a:t>
            </a:r>
          </a:p>
          <a:p>
            <a:pPr marL="8139" marR="3256" algn="just" defTabSz="586039">
              <a:lnSpc>
                <a:spcPct val="114700"/>
              </a:lnSpc>
              <a:spcBef>
                <a:spcPts val="61"/>
              </a:spcBef>
            </a:pPr>
            <a:endParaRPr lang="vi-VN" sz="1923" i="1" spc="-67" dirty="0">
              <a:solidFill>
                <a:prstClr val="black"/>
              </a:solidFill>
              <a:latin typeface="Arial"/>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5127" y="758738"/>
            <a:ext cx="4546583" cy="623773"/>
          </a:xfrm>
          <a:prstGeom prst="rect">
            <a:avLst/>
          </a:prstGeom>
        </p:spPr>
        <p:txBody>
          <a:bodyPr vert="horz" wrap="square" lIns="0" tIns="8140" rIns="0" bIns="0" rtlCol="0">
            <a:spAutoFit/>
          </a:bodyPr>
          <a:lstStyle/>
          <a:p>
            <a:pPr marL="8139">
              <a:spcBef>
                <a:spcPts val="64"/>
              </a:spcBef>
            </a:pPr>
            <a:r>
              <a:rPr sz="4000" dirty="0"/>
              <a:t>PHIẾU</a:t>
            </a:r>
            <a:r>
              <a:rPr sz="4000" spc="-22" dirty="0"/>
              <a:t> </a:t>
            </a:r>
            <a:r>
              <a:rPr sz="4000" dirty="0"/>
              <a:t>HỌC</a:t>
            </a:r>
            <a:r>
              <a:rPr sz="4000" spc="-22" dirty="0"/>
              <a:t> </a:t>
            </a:r>
            <a:r>
              <a:rPr sz="4000" dirty="0"/>
              <a:t>TẬP</a:t>
            </a:r>
          </a:p>
        </p:txBody>
      </p:sp>
      <p:sp>
        <p:nvSpPr>
          <p:cNvPr id="3" name="object 3"/>
          <p:cNvSpPr txBox="1"/>
          <p:nvPr/>
        </p:nvSpPr>
        <p:spPr>
          <a:xfrm>
            <a:off x="3847999" y="-115366"/>
            <a:ext cx="5950342" cy="562217"/>
          </a:xfrm>
          <a:prstGeom prst="rect">
            <a:avLst/>
          </a:prstGeom>
        </p:spPr>
        <p:txBody>
          <a:bodyPr vert="horz" wrap="square" lIns="0" tIns="8140" rIns="0" bIns="0" rtlCol="0">
            <a:spAutoFit/>
          </a:bodyPr>
          <a:lstStyle/>
          <a:p>
            <a:pPr marL="8139" defTabSz="586039">
              <a:spcBef>
                <a:spcPts val="64"/>
              </a:spcBef>
              <a:tabLst>
                <a:tab pos="1970556" algn="l"/>
              </a:tabLst>
            </a:pPr>
            <a:r>
              <a:rPr sz="4400" b="1" i="1" spc="-38" baseline="1111" dirty="0">
                <a:solidFill>
                  <a:prstClr val="black"/>
                </a:solidFill>
                <a:latin typeface="Times New Roman" panose="02020603050405020304" pitchFamily="18" charset="0"/>
                <a:cs typeface="Times New Roman" panose="02020603050405020304" pitchFamily="18" charset="0"/>
              </a:rPr>
              <a:t>H</a:t>
            </a:r>
            <a:r>
              <a:rPr sz="4400" b="1" i="1" spc="-115" baseline="1111" dirty="0">
                <a:solidFill>
                  <a:prstClr val="black"/>
                </a:solidFill>
                <a:latin typeface="Times New Roman" panose="02020603050405020304" pitchFamily="18" charset="0"/>
                <a:cs typeface="Times New Roman" panose="02020603050405020304" pitchFamily="18" charset="0"/>
              </a:rPr>
              <a:t>ọ</a:t>
            </a:r>
            <a:r>
              <a:rPr sz="4400" b="1" i="1" spc="-43" baseline="1111" dirty="0">
                <a:solidFill>
                  <a:prstClr val="black"/>
                </a:solidFill>
                <a:latin typeface="Times New Roman" panose="02020603050405020304" pitchFamily="18" charset="0"/>
                <a:cs typeface="Times New Roman" panose="02020603050405020304" pitchFamily="18" charset="0"/>
              </a:rPr>
              <a:t> </a:t>
            </a:r>
            <a:r>
              <a:rPr sz="4400" b="1" i="1" spc="375" baseline="1111" dirty="0">
                <a:solidFill>
                  <a:prstClr val="black"/>
                </a:solidFill>
                <a:latin typeface="Times New Roman" panose="02020603050405020304" pitchFamily="18" charset="0"/>
                <a:cs typeface="Times New Roman" panose="02020603050405020304" pitchFamily="18" charset="0"/>
              </a:rPr>
              <a:t>t</a:t>
            </a:r>
            <a:r>
              <a:rPr sz="4400" b="1" i="1" spc="-106" baseline="1111" dirty="0">
                <a:solidFill>
                  <a:prstClr val="black"/>
                </a:solidFill>
                <a:latin typeface="Times New Roman" panose="02020603050405020304" pitchFamily="18" charset="0"/>
                <a:cs typeface="Times New Roman" panose="02020603050405020304" pitchFamily="18" charset="0"/>
              </a:rPr>
              <a:t>ê</a:t>
            </a:r>
            <a:r>
              <a:rPr sz="4400" b="1" i="1" spc="-48" baseline="1111" dirty="0">
                <a:solidFill>
                  <a:prstClr val="black"/>
                </a:solidFill>
                <a:latin typeface="Times New Roman" panose="02020603050405020304" pitchFamily="18" charset="0"/>
                <a:cs typeface="Times New Roman" panose="02020603050405020304" pitchFamily="18" charset="0"/>
              </a:rPr>
              <a:t>n</a:t>
            </a:r>
            <a:r>
              <a:rPr sz="4400" b="1" i="1" spc="57" baseline="1111" dirty="0">
                <a:solidFill>
                  <a:prstClr val="black"/>
                </a:solidFill>
                <a:latin typeface="Times New Roman" panose="02020603050405020304" pitchFamily="18" charset="0"/>
                <a:cs typeface="Times New Roman" panose="02020603050405020304" pitchFamily="18" charset="0"/>
              </a:rPr>
              <a:t>:</a:t>
            </a:r>
            <a:r>
              <a:rPr sz="3600" i="1" baseline="1111" dirty="0">
                <a:solidFill>
                  <a:prstClr val="black"/>
                </a:solidFill>
                <a:latin typeface="Times New Roman" panose="02020603050405020304" pitchFamily="18" charset="0"/>
                <a:cs typeface="Times New Roman" panose="02020603050405020304" pitchFamily="18" charset="0"/>
              </a:rPr>
              <a:t>	</a:t>
            </a:r>
            <a:r>
              <a:rPr lang="en-US" sz="3600" i="1" baseline="1111" dirty="0">
                <a:solidFill>
                  <a:prstClr val="black"/>
                </a:solidFill>
                <a:latin typeface="Times New Roman" panose="02020603050405020304" pitchFamily="18" charset="0"/>
                <a:cs typeface="Times New Roman" panose="02020603050405020304" pitchFamily="18" charset="0"/>
              </a:rPr>
              <a:t>                         </a:t>
            </a:r>
            <a:r>
              <a:rPr sz="3600" i="1" spc="-154" dirty="0" err="1">
                <a:solidFill>
                  <a:srgbClr val="3B3633"/>
                </a:solidFill>
                <a:latin typeface="Times New Roman" panose="02020603050405020304" pitchFamily="18" charset="0"/>
                <a:cs typeface="Times New Roman" panose="02020603050405020304" pitchFamily="18" charset="0"/>
              </a:rPr>
              <a:t>L</a:t>
            </a:r>
            <a:r>
              <a:rPr sz="3600" i="1" spc="-32" dirty="0" err="1">
                <a:solidFill>
                  <a:srgbClr val="3B3633"/>
                </a:solidFill>
                <a:latin typeface="Times New Roman" panose="02020603050405020304" pitchFamily="18" charset="0"/>
                <a:cs typeface="Times New Roman" panose="02020603050405020304" pitchFamily="18" charset="0"/>
              </a:rPr>
              <a:t>ớ</a:t>
            </a:r>
            <a:r>
              <a:rPr sz="3600" i="1" spc="-48" dirty="0" err="1">
                <a:solidFill>
                  <a:srgbClr val="3B3633"/>
                </a:solidFill>
                <a:latin typeface="Times New Roman" panose="02020603050405020304" pitchFamily="18" charset="0"/>
                <a:cs typeface="Times New Roman" panose="02020603050405020304" pitchFamily="18" charset="0"/>
              </a:rPr>
              <a:t>p</a:t>
            </a:r>
            <a:r>
              <a:rPr sz="3600" i="1" spc="38" dirty="0">
                <a:solidFill>
                  <a:srgbClr val="3B3633"/>
                </a:solidFill>
                <a:latin typeface="Times New Roman" panose="02020603050405020304" pitchFamily="18" charset="0"/>
                <a:cs typeface="Times New Roman" panose="02020603050405020304" pitchFamily="18" charset="0"/>
              </a:rPr>
              <a:t>:</a:t>
            </a:r>
            <a:endParaRPr sz="3600" dirty="0">
              <a:solidFill>
                <a:prstClr val="black"/>
              </a:solidFill>
              <a:latin typeface="Times New Roman" panose="02020603050405020304" pitchFamily="18" charset="0"/>
              <a:cs typeface="Times New Roman" panose="02020603050405020304" pitchFamily="18" charset="0"/>
            </a:endParaRPr>
          </a:p>
        </p:txBody>
      </p:sp>
      <p:sp>
        <p:nvSpPr>
          <p:cNvPr id="4" name="object 4"/>
          <p:cNvSpPr txBox="1"/>
          <p:nvPr/>
        </p:nvSpPr>
        <p:spPr>
          <a:xfrm>
            <a:off x="151003" y="1382511"/>
            <a:ext cx="11786532" cy="5492900"/>
          </a:xfrm>
          <a:prstGeom prst="rect">
            <a:avLst/>
          </a:prstGeom>
        </p:spPr>
        <p:txBody>
          <a:bodyPr vert="horz" wrap="square" lIns="0" tIns="7733" rIns="0" bIns="0" rtlCol="0">
            <a:spAutoFit/>
          </a:bodyPr>
          <a:lstStyle/>
          <a:p>
            <a:pPr marL="337786" marR="3256" indent="-329647" algn="just" defTabSz="586039">
              <a:lnSpc>
                <a:spcPct val="114700"/>
              </a:lnSpc>
              <a:spcBef>
                <a:spcPts val="61"/>
              </a:spcBef>
              <a:buFontTx/>
              <a:buAutoNum type="alphaLcPeriod"/>
            </a:pPr>
            <a:r>
              <a:rPr lang="en-US" sz="3200" b="1" i="1" spc="-67" dirty="0" err="1">
                <a:solidFill>
                  <a:prstClr val="black"/>
                </a:solidFill>
                <a:latin typeface="Times New Roman" panose="02020603050405020304" pitchFamily="18" charset="0"/>
                <a:cs typeface="Times New Roman" panose="02020603050405020304" pitchFamily="18" charset="0"/>
              </a:rPr>
              <a:t>Hôm</a:t>
            </a:r>
            <a:r>
              <a:rPr lang="en-US" sz="3200" b="1" i="1" spc="-67" dirty="0">
                <a:solidFill>
                  <a:prstClr val="black"/>
                </a:solidFill>
                <a:latin typeface="Times New Roman" panose="02020603050405020304" pitchFamily="18" charset="0"/>
                <a:cs typeface="Times New Roman" panose="02020603050405020304" pitchFamily="18" charset="0"/>
              </a:rPr>
              <a:t> nay, </a:t>
            </a:r>
            <a:r>
              <a:rPr lang="en-US" sz="3200" b="1" i="1" spc="-67" dirty="0" err="1">
                <a:solidFill>
                  <a:prstClr val="black"/>
                </a:solidFill>
                <a:latin typeface="Times New Roman" panose="02020603050405020304" pitchFamily="18" charset="0"/>
                <a:cs typeface="Times New Roman" panose="02020603050405020304" pitchFamily="18" charset="0"/>
              </a:rPr>
              <a:t>cậu</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mặc</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cái</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áo</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này</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cũng</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đẹp</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đấy</a:t>
            </a:r>
            <a:r>
              <a:rPr lang="en-US" sz="3200" b="1" i="1" spc="-67" dirty="0">
                <a:solidFill>
                  <a:prstClr val="black"/>
                </a:solidFill>
                <a:latin typeface="Times New Roman" panose="02020603050405020304" pitchFamily="18" charset="0"/>
                <a:cs typeface="Times New Roman" panose="02020603050405020304" pitchFamily="18" charset="0"/>
              </a:rPr>
              <a:t>.</a:t>
            </a:r>
          </a:p>
          <a:p>
            <a:pPr marL="8139" marR="3256" algn="just" defTabSz="586039">
              <a:lnSpc>
                <a:spcPct val="114700"/>
              </a:lnSpc>
              <a:spcBef>
                <a:spcPts val="61"/>
              </a:spcBef>
            </a:pPr>
            <a:r>
              <a:rPr lang="en-US" sz="3200" b="1" i="1" spc="-67" dirty="0">
                <a:solidFill>
                  <a:prstClr val="black"/>
                </a:solidFill>
                <a:latin typeface="Times New Roman" panose="02020603050405020304" pitchFamily="18" charset="0"/>
                <a:cs typeface="Times New Roman" panose="02020603050405020304" pitchFamily="18" charset="0"/>
              </a:rPr>
              <a:t>=&gt; </a:t>
            </a:r>
            <a:r>
              <a:rPr lang="vi-VN" sz="3200" b="1" i="1" spc="-67" dirty="0">
                <a:solidFill>
                  <a:prstClr val="black"/>
                </a:solidFill>
                <a:latin typeface="Times New Roman" panose="02020603050405020304" pitchFamily="18" charset="0"/>
                <a:cs typeface="Times New Roman" panose="02020603050405020304" pitchFamily="18" charset="0"/>
              </a:rPr>
              <a:t>“cũng” thể hiện thái độ bình thường khi nhìn nhận về chiếc áo.</a:t>
            </a:r>
            <a:endParaRPr lang="en-US" sz="3200" b="1" i="1" spc="-67" dirty="0">
              <a:solidFill>
                <a:prstClr val="black"/>
              </a:solidFill>
              <a:latin typeface="Times New Roman" panose="02020603050405020304" pitchFamily="18" charset="0"/>
              <a:cs typeface="Times New Roman" panose="02020603050405020304" pitchFamily="18" charset="0"/>
            </a:endParaRPr>
          </a:p>
          <a:p>
            <a:pPr marL="8139" marR="3256" algn="just" defTabSz="586039">
              <a:lnSpc>
                <a:spcPct val="114700"/>
              </a:lnSpc>
              <a:spcBef>
                <a:spcPts val="61"/>
              </a:spcBef>
            </a:pPr>
            <a:r>
              <a:rPr lang="en-US" sz="3200" b="1" i="1" spc="-67" dirty="0">
                <a:solidFill>
                  <a:prstClr val="black"/>
                </a:solidFill>
                <a:latin typeface="Times New Roman" panose="02020603050405020304" pitchFamily="18" charset="0"/>
                <a:cs typeface="Times New Roman" panose="02020603050405020304" pitchFamily="18" charset="0"/>
              </a:rPr>
              <a:t>b. </a:t>
            </a:r>
            <a:r>
              <a:rPr lang="vi-VN" sz="3200" b="1" i="1" spc="-67" dirty="0">
                <a:solidFill>
                  <a:prstClr val="black"/>
                </a:solidFill>
                <a:latin typeface="Times New Roman" panose="02020603050405020304" pitchFamily="18" charset="0"/>
                <a:cs typeface="Times New Roman" panose="02020603050405020304" pitchFamily="18" charset="0"/>
              </a:rPr>
              <a:t>Có lẽ vì khổ tâm đến nỗi không khóc được nên anh phải cười vậy thôi.</a:t>
            </a:r>
            <a:endParaRPr lang="en-US" sz="3200" b="1" i="1" spc="-67" dirty="0">
              <a:solidFill>
                <a:prstClr val="black"/>
              </a:solidFill>
              <a:latin typeface="Times New Roman" panose="02020603050405020304" pitchFamily="18" charset="0"/>
              <a:cs typeface="Times New Roman" panose="02020603050405020304" pitchFamily="18" charset="0"/>
            </a:endParaRPr>
          </a:p>
          <a:p>
            <a:pPr marL="465339" marR="3256" indent="-457200" algn="just" defTabSz="586039">
              <a:lnSpc>
                <a:spcPct val="114700"/>
              </a:lnSpc>
              <a:spcBef>
                <a:spcPts val="61"/>
              </a:spcBef>
              <a:buFont typeface="Symbol" panose="05050102010706020507" pitchFamily="18" charset="2"/>
              <a:buChar char="Þ"/>
            </a:pPr>
            <a:r>
              <a:rPr lang="vi-VN" sz="3200" b="1" i="1" spc="-67" dirty="0">
                <a:solidFill>
                  <a:prstClr val="black"/>
                </a:solidFill>
                <a:latin typeface="Times New Roman" panose="02020603050405020304" pitchFamily="18" charset="0"/>
                <a:cs typeface="Times New Roman" panose="02020603050405020304" pitchFamily="18" charset="0"/>
              </a:rPr>
              <a:t>“Có lẽ” là tình thái từ thể hiện mức độ tin cậy vào sự việc xảy ra thấp hơn “chắc chắn”.</a:t>
            </a:r>
            <a:endParaRPr lang="en-US" sz="3200" b="1" i="1" spc="-67" dirty="0">
              <a:solidFill>
                <a:prstClr val="black"/>
              </a:solidFill>
              <a:latin typeface="Times New Roman" panose="02020603050405020304" pitchFamily="18" charset="0"/>
              <a:cs typeface="Times New Roman" panose="02020603050405020304" pitchFamily="18" charset="0"/>
            </a:endParaRPr>
          </a:p>
          <a:p>
            <a:pPr marL="8139" marR="3256" algn="just" defTabSz="586039">
              <a:lnSpc>
                <a:spcPct val="114700"/>
              </a:lnSpc>
              <a:spcBef>
                <a:spcPts val="61"/>
              </a:spcBef>
            </a:pPr>
            <a:r>
              <a:rPr lang="en-US" sz="3200" b="1" i="1" spc="-67" dirty="0" err="1">
                <a:solidFill>
                  <a:prstClr val="black"/>
                </a:solidFill>
                <a:latin typeface="Times New Roman" panose="02020603050405020304" pitchFamily="18" charset="0"/>
                <a:cs typeface="Times New Roman" panose="02020603050405020304" pitchFamily="18" charset="0"/>
              </a:rPr>
              <a:t>c.Chà</a:t>
            </a:r>
            <a:r>
              <a:rPr lang="en-US" sz="3200" b="1" i="1" spc="-67" dirty="0">
                <a:solidFill>
                  <a:prstClr val="black"/>
                </a:solidFill>
                <a:latin typeface="Times New Roman" panose="02020603050405020304" pitchFamily="18" charset="0"/>
                <a:cs typeface="Times New Roman" panose="02020603050405020304" pitchFamily="18" charset="0"/>
              </a:rPr>
              <a:t>, con </a:t>
            </a:r>
            <a:r>
              <a:rPr lang="en-US" sz="3200" b="1" i="1" spc="-67" dirty="0" err="1">
                <a:solidFill>
                  <a:prstClr val="black"/>
                </a:solidFill>
                <a:latin typeface="Times New Roman" panose="02020603050405020304" pitchFamily="18" charset="0"/>
                <a:cs typeface="Times New Roman" panose="02020603050405020304" pitchFamily="18" charset="0"/>
              </a:rPr>
              <a:t>bé</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đó</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biết</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cả</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nấu</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ăn</a:t>
            </a:r>
            <a:r>
              <a:rPr lang="en-US" sz="3200" b="1" i="1" spc="-67" dirty="0">
                <a:solidFill>
                  <a:prstClr val="black"/>
                </a:solidFill>
                <a:latin typeface="Times New Roman" panose="02020603050405020304" pitchFamily="18" charset="0"/>
                <a:cs typeface="Times New Roman" panose="02020603050405020304" pitchFamily="18" charset="0"/>
              </a:rPr>
              <a:t> </a:t>
            </a:r>
            <a:r>
              <a:rPr lang="en-US" sz="3200" b="1" i="1" spc="-67" dirty="0" err="1">
                <a:solidFill>
                  <a:prstClr val="black"/>
                </a:solidFill>
                <a:latin typeface="Times New Roman" panose="02020603050405020304" pitchFamily="18" charset="0"/>
                <a:cs typeface="Times New Roman" panose="02020603050405020304" pitchFamily="18" charset="0"/>
              </a:rPr>
              <a:t>đấy</a:t>
            </a:r>
            <a:r>
              <a:rPr lang="en-US" sz="3200" b="1" i="1" spc="-67" dirty="0">
                <a:solidFill>
                  <a:prstClr val="black"/>
                </a:solidFill>
                <a:latin typeface="Times New Roman" panose="02020603050405020304" pitchFamily="18" charset="0"/>
                <a:cs typeface="Times New Roman" panose="02020603050405020304" pitchFamily="18" charset="0"/>
              </a:rPr>
              <a:t>!=&gt; </a:t>
            </a:r>
            <a:r>
              <a:rPr lang="vi-VN" sz="3200" b="1" i="1" spc="-67" dirty="0">
                <a:solidFill>
                  <a:prstClr val="black"/>
                </a:solidFill>
                <a:latin typeface="Times New Roman" panose="02020603050405020304" pitchFamily="18" charset="0"/>
                <a:cs typeface="Times New Roman" panose="02020603050405020304" pitchFamily="18" charset="0"/>
              </a:rPr>
              <a:t>“Chà” bộc lộ cảm xúc khen ngợi của người nói.</a:t>
            </a:r>
            <a:endParaRPr lang="en-US" sz="3200" b="1" i="1" spc="-67" dirty="0">
              <a:solidFill>
                <a:prstClr val="black"/>
              </a:solidFill>
              <a:latin typeface="Times New Roman" panose="02020603050405020304" pitchFamily="18" charset="0"/>
              <a:cs typeface="Times New Roman" panose="02020603050405020304" pitchFamily="18" charset="0"/>
            </a:endParaRPr>
          </a:p>
          <a:p>
            <a:pPr marL="8139" marR="3256" algn="just" defTabSz="586039">
              <a:lnSpc>
                <a:spcPct val="114700"/>
              </a:lnSpc>
              <a:spcBef>
                <a:spcPts val="61"/>
              </a:spcBef>
            </a:pPr>
            <a:r>
              <a:rPr lang="en-US" sz="3200" b="1" i="1" spc="-67" dirty="0">
                <a:solidFill>
                  <a:prstClr val="black"/>
                </a:solidFill>
                <a:latin typeface="Times New Roman" panose="02020603050405020304" pitchFamily="18" charset="0"/>
                <a:cs typeface="Times New Roman" panose="02020603050405020304" pitchFamily="18" charset="0"/>
              </a:rPr>
              <a:t>d. </a:t>
            </a:r>
            <a:r>
              <a:rPr lang="vi-VN" sz="3200" b="1" i="1" spc="-67" dirty="0">
                <a:solidFill>
                  <a:prstClr val="black"/>
                </a:solidFill>
                <a:latin typeface="Times New Roman" panose="02020603050405020304" pitchFamily="18" charset="0"/>
                <a:cs typeface="Times New Roman" panose="02020603050405020304" pitchFamily="18" charset="0"/>
              </a:rPr>
              <a:t>“Trời ơi, chỉ còn có năm phút”</a:t>
            </a:r>
            <a:r>
              <a:rPr lang="en-US" sz="3200" b="1" i="1" spc="-67" dirty="0">
                <a:solidFill>
                  <a:prstClr val="black"/>
                </a:solidFill>
                <a:latin typeface="Times New Roman" panose="02020603050405020304" pitchFamily="18" charset="0"/>
                <a:cs typeface="Times New Roman" panose="02020603050405020304" pitchFamily="18" charset="0"/>
              </a:rPr>
              <a:t>=&gt; </a:t>
            </a:r>
            <a:r>
              <a:rPr lang="vi-VN" sz="3200" b="1" i="1" spc="-67" dirty="0">
                <a:solidFill>
                  <a:prstClr val="black"/>
                </a:solidFill>
                <a:latin typeface="Times New Roman" panose="02020603050405020304" pitchFamily="18" charset="0"/>
                <a:cs typeface="Times New Roman" panose="02020603050405020304" pitchFamily="18" charset="0"/>
              </a:rPr>
              <a:t>“Trời ơi” bộc lộ sự ngỡ ngàng, vội vàng của chủ thể trong câu với sự việc được nhắc tới.</a:t>
            </a:r>
          </a:p>
          <a:p>
            <a:pPr marL="8139" marR="3256" algn="just" defTabSz="586039">
              <a:lnSpc>
                <a:spcPct val="114700"/>
              </a:lnSpc>
              <a:spcBef>
                <a:spcPts val="61"/>
              </a:spcBef>
            </a:pPr>
            <a:endParaRPr lang="vi-VN" sz="1923" i="1" spc="-67" dirty="0">
              <a:solidFill>
                <a:prstClr val="black"/>
              </a:solidFill>
              <a:latin typeface="Arial"/>
              <a:cs typeface="Arial"/>
            </a:endParaRPr>
          </a:p>
        </p:txBody>
      </p:sp>
    </p:spTree>
    <p:extLst>
      <p:ext uri="{BB962C8B-B14F-4D97-AF65-F5344CB8AC3E}">
        <p14:creationId xmlns:p14="http://schemas.microsoft.com/office/powerpoint/2010/main" val="13345021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fltVal val="0"/>
                                          </p:val>
                                        </p:tav>
                                        <p:tav tm="100000">
                                          <p:val>
                                            <p:strVal val="#ppt_w"/>
                                          </p:val>
                                        </p:tav>
                                      </p:tavLst>
                                    </p:anim>
                                    <p:anim calcmode="lin" valueType="num">
                                      <p:cBhvr>
                                        <p:cTn id="24" dur="1000" fill="hold"/>
                                        <p:tgtEl>
                                          <p:spTgt spid="4"/>
                                        </p:tgtEl>
                                        <p:attrNameLst>
                                          <p:attrName>ppt_h</p:attrName>
                                        </p:attrNameLst>
                                      </p:cBhvr>
                                      <p:tavLst>
                                        <p:tav tm="0">
                                          <p:val>
                                            <p:fltVal val="0"/>
                                          </p:val>
                                        </p:tav>
                                        <p:tav tm="100000">
                                          <p:val>
                                            <p:strVal val="#ppt_h"/>
                                          </p:val>
                                        </p:tav>
                                      </p:tavLst>
                                    </p:anim>
                                    <p:anim calcmode="lin" valueType="num">
                                      <p:cBhvr>
                                        <p:cTn id="25" dur="1000" fill="hold"/>
                                        <p:tgtEl>
                                          <p:spTgt spid="4"/>
                                        </p:tgtEl>
                                        <p:attrNameLst>
                                          <p:attrName>style.rotation</p:attrName>
                                        </p:attrNameLst>
                                      </p:cBhvr>
                                      <p:tavLst>
                                        <p:tav tm="0">
                                          <p:val>
                                            <p:fltVal val="90"/>
                                          </p:val>
                                        </p:tav>
                                        <p:tav tm="100000">
                                          <p:val>
                                            <p:fltVal val="0"/>
                                          </p:val>
                                        </p:tav>
                                      </p:tavLst>
                                    </p:anim>
                                    <p:animEffect transition="in" filter="fade">
                                      <p:cBhvr>
                                        <p:cTn id="2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Nhận</a:t>
            </a:r>
            <a:r>
              <a:rPr kumimoji="0" lang="en-US" altLang="zh-CN" sz="3200" b="1" i="0" u="none" strike="noStrike" kern="1200" cap="none" spc="0" normalizeH="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kumimoji="0" lang="en-US" altLang="zh-CN" sz="3200" b="1" i="0" u="none" strike="noStrike" kern="1200" cap="none" spc="0" normalizeH="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xét</a:t>
            </a: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2016" t="12470" r="9033" b="71328"/>
          <a:stretch/>
        </p:blipFill>
        <p:spPr>
          <a:xfrm flipH="1">
            <a:off x="534403" y="5825284"/>
            <a:ext cx="1082361" cy="976829"/>
          </a:xfrm>
          <a:prstGeom prst="rect">
            <a:avLst/>
          </a:prstGeom>
        </p:spPr>
      </p:pic>
      <p:pic>
        <p:nvPicPr>
          <p:cNvPr id="6" name="图片 20" descr="D:\资料\PPT(1)\外\7月6号\图片4.png图片4">
            <a:extLst>
              <a:ext uri="{FF2B5EF4-FFF2-40B4-BE49-F238E27FC236}">
                <a16:creationId xmlns="" xmlns:a16="http://schemas.microsoft.com/office/drawing/2014/main" id="{2D8E39C5-D6C2-3865-FE5A-15A32AA4F7E4}"/>
              </a:ext>
            </a:extLst>
          </p:cNvPr>
          <p:cNvPicPr>
            <a:picLocks noChangeAspect="1"/>
          </p:cNvPicPr>
          <p:nvPr/>
        </p:nvPicPr>
        <p:blipFill>
          <a:blip r:embed="rId6"/>
          <a:srcRect/>
          <a:stretch>
            <a:fillRect/>
          </a:stretch>
        </p:blipFill>
        <p:spPr>
          <a:xfrm>
            <a:off x="10743216" y="2260545"/>
            <a:ext cx="1269230" cy="2014985"/>
          </a:xfrm>
          <a:prstGeom prst="rect">
            <a:avLst/>
          </a:prstGeom>
        </p:spPr>
      </p:pic>
      <p:pic>
        <p:nvPicPr>
          <p:cNvPr id="5" name="图片 46">
            <a:extLst>
              <a:ext uri="{FF2B5EF4-FFF2-40B4-BE49-F238E27FC236}">
                <a16:creationId xmlns="" xmlns:a16="http://schemas.microsoft.com/office/drawing/2014/main" id="{BF973791-2DAF-87B5-C2D9-044A0C3B7C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40604" y="0"/>
            <a:ext cx="2747010" cy="2162810"/>
          </a:xfrm>
          <a:prstGeom prst="rect">
            <a:avLst/>
          </a:prstGeom>
        </p:spPr>
      </p:pic>
      <p:pic>
        <p:nvPicPr>
          <p:cNvPr id="8" name="Picture 7">
            <a:extLst>
              <a:ext uri="{FF2B5EF4-FFF2-40B4-BE49-F238E27FC236}">
                <a16:creationId xmlns="" xmlns:a16="http://schemas.microsoft.com/office/drawing/2014/main" id="{D90F1F80-405E-6144-0325-12E5225A5F25}"/>
              </a:ext>
            </a:extLst>
          </p:cNvPr>
          <p:cNvPicPr>
            <a:picLocks noChangeAspect="1"/>
          </p:cNvPicPr>
          <p:nvPr/>
        </p:nvPicPr>
        <p:blipFill>
          <a:blip r:embed="rId8"/>
          <a:stretch>
            <a:fillRect/>
          </a:stretch>
        </p:blipFill>
        <p:spPr>
          <a:xfrm>
            <a:off x="9964043" y="4756557"/>
            <a:ext cx="2335609" cy="2003707"/>
          </a:xfrm>
          <a:prstGeom prst="rect">
            <a:avLst/>
          </a:prstGeom>
        </p:spPr>
      </p:pic>
      <p:graphicFrame>
        <p:nvGraphicFramePr>
          <p:cNvPr id="3" name="Table 2">
            <a:extLst>
              <a:ext uri="{FF2B5EF4-FFF2-40B4-BE49-F238E27FC236}">
                <a16:creationId xmlns="" xmlns:a16="http://schemas.microsoft.com/office/drawing/2014/main" id="{CF1F53B2-0307-4DB5-9A81-6E9403A67016}"/>
              </a:ext>
            </a:extLst>
          </p:cNvPr>
          <p:cNvGraphicFramePr>
            <a:graphicFrameLocks noGrp="1"/>
          </p:cNvGraphicFramePr>
          <p:nvPr>
            <p:extLst>
              <p:ext uri="{D42A27DB-BD31-4B8C-83A1-F6EECF244321}">
                <p14:modId xmlns:p14="http://schemas.microsoft.com/office/powerpoint/2010/main" val="3884572127"/>
              </p:ext>
            </p:extLst>
          </p:nvPr>
        </p:nvGraphicFramePr>
        <p:xfrm>
          <a:off x="305297" y="915511"/>
          <a:ext cx="10208812" cy="5577840"/>
        </p:xfrm>
        <a:graphic>
          <a:graphicData uri="http://schemas.openxmlformats.org/drawingml/2006/table">
            <a:tbl>
              <a:tblPr firstRow="1" firstCol="1" bandRow="1"/>
              <a:tblGrid>
                <a:gridCol w="2018453">
                  <a:extLst>
                    <a:ext uri="{9D8B030D-6E8A-4147-A177-3AD203B41FA5}">
                      <a16:colId xmlns="" xmlns:a16="http://schemas.microsoft.com/office/drawing/2014/main" val="3282765058"/>
                    </a:ext>
                  </a:extLst>
                </a:gridCol>
                <a:gridCol w="4075417">
                  <a:extLst>
                    <a:ext uri="{9D8B030D-6E8A-4147-A177-3AD203B41FA5}">
                      <a16:colId xmlns="" xmlns:a16="http://schemas.microsoft.com/office/drawing/2014/main" val="1347863546"/>
                    </a:ext>
                  </a:extLst>
                </a:gridCol>
                <a:gridCol w="4114942">
                  <a:extLst>
                    <a:ext uri="{9D8B030D-6E8A-4147-A177-3AD203B41FA5}">
                      <a16:colId xmlns="" xmlns:a16="http://schemas.microsoft.com/office/drawing/2014/main" val="1664975237"/>
                    </a:ext>
                  </a:extLst>
                </a:gridCol>
              </a:tblGrid>
              <a:tr h="0">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Nội</a:t>
                      </a:r>
                      <a:r>
                        <a:rPr lang="en-US" sz="3200" b="1" dirty="0">
                          <a:solidFill>
                            <a:srgbClr val="000000"/>
                          </a:solidFill>
                          <a:effectLst/>
                          <a:latin typeface="Times New Roman" panose="02020603050405020304" pitchFamily="18" charset="0"/>
                          <a:ea typeface="Calibri" panose="020F0502020204030204" pitchFamily="34" charset="0"/>
                        </a:rPr>
                        <a:t> dung</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Thành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phần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tình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thái</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Bef>
                          <a:spcPts val="600"/>
                        </a:spcBef>
                        <a:spcAft>
                          <a:spcPts val="0"/>
                        </a:spcAft>
                      </a:pPr>
                      <a:r>
                        <a:rPr lang="en-US" sz="3200" b="1" dirty="0" err="1">
                          <a:solidFill>
                            <a:srgbClr val="000000"/>
                          </a:solidFill>
                          <a:effectLst/>
                          <a:latin typeface="Times New Roman" panose="02020603050405020304" pitchFamily="18" charset="0"/>
                          <a:ea typeface="Calibri" panose="020F0502020204030204" pitchFamily="34" charset="0"/>
                        </a:rPr>
                        <a:t>Thành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phần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cảm</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thán</a:t>
                      </a: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18252354"/>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92057875"/>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04376191"/>
                  </a:ext>
                </a:extLst>
              </a:tr>
              <a:tr h="0">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Bef>
                          <a:spcPts val="600"/>
                        </a:spcBef>
                        <a:spcAft>
                          <a:spcPts val="0"/>
                        </a:spcAft>
                      </a:pPr>
                      <a:endParaRPr lang="en-US" sz="3200" dirty="0">
                        <a:solidFill>
                          <a:srgbClr val="000000"/>
                        </a:solidFill>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561550350"/>
                  </a:ext>
                </a:extLst>
              </a:tr>
            </a:tbl>
          </a:graphicData>
        </a:graphic>
      </p:graphicFrame>
      <p:sp>
        <p:nvSpPr>
          <p:cNvPr id="7" name="TextBox 6">
            <a:extLst>
              <a:ext uri="{FF2B5EF4-FFF2-40B4-BE49-F238E27FC236}">
                <a16:creationId xmlns="" xmlns:a16="http://schemas.microsoft.com/office/drawing/2014/main" id="{903C077F-F902-459F-B852-D20F1BC247E5}"/>
              </a:ext>
            </a:extLst>
          </p:cNvPr>
          <p:cNvSpPr txBox="1"/>
          <p:nvPr/>
        </p:nvSpPr>
        <p:spPr>
          <a:xfrm>
            <a:off x="511108" y="1458438"/>
            <a:ext cx="2333565" cy="636777"/>
          </a:xfrm>
          <a:prstGeom prst="rect">
            <a:avLst/>
          </a:prstGeom>
          <a:noFill/>
        </p:spPr>
        <p:txBody>
          <a:bodyPr wrap="square" rtlCol="0">
            <a:spAutoFit/>
          </a:bodyPr>
          <a:lstStyle/>
          <a:p>
            <a:pPr algn="just">
              <a:lnSpc>
                <a:spcPct val="105000"/>
              </a:lnSpc>
              <a:spcBef>
                <a:spcPts val="600"/>
              </a:spcBef>
              <a:spcAft>
                <a:spcPts val="0"/>
              </a:spcAft>
            </a:pPr>
            <a:r>
              <a:rPr lang="en-US" sz="3600" dirty="0" err="1">
                <a:solidFill>
                  <a:srgbClr val="000000"/>
                </a:solidFill>
                <a:latin typeface="Times New Roman" panose="02020603050405020304" pitchFamily="18" charset="0"/>
                <a:ea typeface="Calibri" panose="020F0502020204030204" pitchFamily="34" charset="0"/>
              </a:rPr>
              <a:t>Vị</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trí</a:t>
            </a:r>
            <a:endParaRPr lang="en-US" sz="3600" dirty="0">
              <a:solidFill>
                <a:srgbClr val="000000"/>
              </a:solidFill>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 xmlns:a16="http://schemas.microsoft.com/office/drawing/2014/main" id="{C97F506C-4CAE-473B-8851-18985C5461ED}"/>
              </a:ext>
            </a:extLst>
          </p:cNvPr>
          <p:cNvSpPr txBox="1"/>
          <p:nvPr/>
        </p:nvSpPr>
        <p:spPr>
          <a:xfrm>
            <a:off x="2410538" y="1620235"/>
            <a:ext cx="3582100" cy="576312"/>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linh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hoạt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đầu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giữa</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15" name="TextBox 14">
            <a:extLst>
              <a:ext uri="{FF2B5EF4-FFF2-40B4-BE49-F238E27FC236}">
                <a16:creationId xmlns="" xmlns:a16="http://schemas.microsoft.com/office/drawing/2014/main" id="{C299727E-CA51-4BB2-9A32-65200A79B474}"/>
              </a:ext>
            </a:extLst>
          </p:cNvPr>
          <p:cNvSpPr txBox="1"/>
          <p:nvPr/>
        </p:nvSpPr>
        <p:spPr>
          <a:xfrm>
            <a:off x="6597840" y="1424725"/>
            <a:ext cx="3582100" cy="1093376"/>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thường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đứng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đầu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câu</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16" name="TextBox 15">
            <a:extLst>
              <a:ext uri="{FF2B5EF4-FFF2-40B4-BE49-F238E27FC236}">
                <a16:creationId xmlns="" xmlns:a16="http://schemas.microsoft.com/office/drawing/2014/main" id="{F79664A9-5094-4038-9B20-E02351744597}"/>
              </a:ext>
            </a:extLst>
          </p:cNvPr>
          <p:cNvSpPr txBox="1"/>
          <p:nvPr/>
        </p:nvSpPr>
        <p:spPr>
          <a:xfrm>
            <a:off x="534403" y="2638142"/>
            <a:ext cx="1621568" cy="576312"/>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ngữ</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18" name="TextBox 17">
            <a:extLst>
              <a:ext uri="{FF2B5EF4-FFF2-40B4-BE49-F238E27FC236}">
                <a16:creationId xmlns="" xmlns:a16="http://schemas.microsoft.com/office/drawing/2014/main" id="{C8120390-81A0-4927-81C2-8502F1EA5E98}"/>
              </a:ext>
            </a:extLst>
          </p:cNvPr>
          <p:cNvSpPr txBox="1"/>
          <p:nvPr/>
        </p:nvSpPr>
        <p:spPr>
          <a:xfrm>
            <a:off x="2623316" y="2413981"/>
            <a:ext cx="3711723" cy="1610441"/>
          </a:xfrm>
          <a:prstGeom prst="rect">
            <a:avLst/>
          </a:prstGeom>
          <a:noFill/>
        </p:spPr>
        <p:txBody>
          <a:bodyPr wrap="square" rtlCol="0">
            <a:spAutoFit/>
          </a:bodyPr>
          <a:lstStyle/>
          <a:p>
            <a:pPr lvl="0" algn="jus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hình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dường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có</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lẽ</a:t>
            </a:r>
            <a:r>
              <a:rPr lang="en-US" sz="3200" dirty="0">
                <a:solidFill>
                  <a:srgbClr val="000000"/>
                </a:solidFill>
                <a:latin typeface="Times New Roman" panose="02020603050405020304" pitchFamily="18" charset="0"/>
                <a:ea typeface="Calibri" panose="020F0502020204030204" pitchFamily="34" charset="0"/>
              </a:rPr>
              <a:t>, … </a:t>
            </a:r>
          </a:p>
        </p:txBody>
      </p:sp>
      <p:sp>
        <p:nvSpPr>
          <p:cNvPr id="19" name="TextBox 18">
            <a:extLst>
              <a:ext uri="{FF2B5EF4-FFF2-40B4-BE49-F238E27FC236}">
                <a16:creationId xmlns="" xmlns:a16="http://schemas.microsoft.com/office/drawing/2014/main" id="{B6DE48FD-4054-4459-A3D5-2192702FCF4D}"/>
              </a:ext>
            </a:extLst>
          </p:cNvPr>
          <p:cNvSpPr txBox="1"/>
          <p:nvPr/>
        </p:nvSpPr>
        <p:spPr>
          <a:xfrm>
            <a:off x="383543" y="4373298"/>
            <a:ext cx="1621569" cy="576312"/>
          </a:xfrm>
          <a:prstGeom prst="rect">
            <a:avLst/>
          </a:prstGeom>
          <a:noFill/>
        </p:spPr>
        <p:txBody>
          <a:bodyPr wrap="square" rtlCol="0">
            <a:spAutoFit/>
          </a:bodyPr>
          <a:lstStyle/>
          <a:p>
            <a:pPr lvl="0" algn="just">
              <a:lnSpc>
                <a:spcPct val="105000"/>
              </a:lnSpc>
              <a:spcBef>
                <a:spcPts val="600"/>
              </a:spcBef>
            </a:pPr>
            <a:r>
              <a:rPr lang="en-US" sz="3200" dirty="0" err="1" smtClean="0">
                <a:solidFill>
                  <a:srgbClr val="000000"/>
                </a:solidFill>
                <a:latin typeface="Times New Roman" panose="02020603050405020304" pitchFamily="18" charset="0"/>
                <a:ea typeface="Calibri" panose="020F0502020204030204" pitchFamily="34" charset="0"/>
              </a:rPr>
              <a:t>Chức</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na</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20" name="TextBox 19">
            <a:extLst>
              <a:ext uri="{FF2B5EF4-FFF2-40B4-BE49-F238E27FC236}">
                <a16:creationId xmlns="" xmlns:a16="http://schemas.microsoft.com/office/drawing/2014/main" id="{5A865546-E63E-44E8-A3E4-DB490F9A34B4}"/>
              </a:ext>
            </a:extLst>
          </p:cNvPr>
          <p:cNvSpPr txBox="1"/>
          <p:nvPr/>
        </p:nvSpPr>
        <p:spPr>
          <a:xfrm>
            <a:off x="6597840" y="2377140"/>
            <a:ext cx="3711723" cy="1643527"/>
          </a:xfrm>
          <a:prstGeom prst="rect">
            <a:avLst/>
          </a:prstGeom>
          <a:noFill/>
        </p:spPr>
        <p:txBody>
          <a:bodyPr wrap="square" rtlCol="0">
            <a:spAutoFit/>
          </a:bodyPr>
          <a:lstStyle/>
          <a:p>
            <a:pPr algn="just" fontAlgn="t">
              <a:lnSpc>
                <a:spcPct val="105000"/>
              </a:lnSpc>
              <a:spcBef>
                <a:spcPts val="600"/>
              </a:spcBef>
            </a:pP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ngữ</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thán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Chao </a:t>
            </a:r>
            <a:r>
              <a:rPr lang="en-US" sz="3200" dirty="0" err="1">
                <a:solidFill>
                  <a:srgbClr val="000000"/>
                </a:solidFill>
                <a:latin typeface="Times New Roman" panose="02020603050405020304" pitchFamily="18" charset="0"/>
                <a:ea typeface="Calibri" panose="020F0502020204030204" pitchFamily="34" charset="0"/>
              </a:rPr>
              <a:t>ôi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Trời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Ôi</a:t>
            </a:r>
            <a:r>
              <a:rPr lang="en-US" sz="3200" dirty="0">
                <a:solidFill>
                  <a:srgbClr val="000000"/>
                </a:solidFill>
                <a:latin typeface="Times New Roman" panose="02020603050405020304" pitchFamily="18" charset="0"/>
                <a:ea typeface="Calibri" panose="020F0502020204030204" pitchFamily="34" charset="0"/>
              </a:rPr>
              <a:t>…</a:t>
            </a:r>
            <a:endParaRPr lang="en-US" dirty="0">
              <a:latin typeface="Arial" panose="020B0604020202020204" pitchFamily="34" charset="0"/>
            </a:endParaRPr>
          </a:p>
        </p:txBody>
      </p:sp>
      <p:sp>
        <p:nvSpPr>
          <p:cNvPr id="21" name="TextBox 20">
            <a:extLst>
              <a:ext uri="{FF2B5EF4-FFF2-40B4-BE49-F238E27FC236}">
                <a16:creationId xmlns="" xmlns:a16="http://schemas.microsoft.com/office/drawing/2014/main" id="{8FF80E2E-6561-48B0-9760-486545A68C23}"/>
              </a:ext>
            </a:extLst>
          </p:cNvPr>
          <p:cNvSpPr txBox="1"/>
          <p:nvPr/>
        </p:nvSpPr>
        <p:spPr>
          <a:xfrm>
            <a:off x="2234218" y="4069391"/>
            <a:ext cx="4100821" cy="2127505"/>
          </a:xfrm>
          <a:prstGeom prst="rect">
            <a:avLst/>
          </a:prstGeom>
          <a:noFill/>
        </p:spPr>
        <p:txBody>
          <a:bodyPr wrap="square" rtlCol="0">
            <a:spAutoFit/>
          </a:bodyPr>
          <a:lstStyle/>
          <a:p>
            <a:pPr lvl="0" algn="just">
              <a:lnSpc>
                <a:spcPct val="105000"/>
              </a:lnSpc>
              <a:spcBef>
                <a:spcPts val="600"/>
              </a:spcBef>
            </a:pPr>
            <a:r>
              <a:rPr lang="en-US" sz="3200" dirty="0" err="1">
                <a:solidFill>
                  <a:srgbClr val="333333"/>
                </a:solidFill>
                <a:latin typeface="Times New Roman" panose="02020603050405020304" pitchFamily="18" charset="0"/>
                <a:ea typeface="Calibri" panose="020F0502020204030204" pitchFamily="34" charset="0"/>
              </a:rPr>
              <a:t>được</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dùng</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để</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thể</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hiện</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cách</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nhìn</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của</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người</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nói</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đối</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với</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sự</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việc</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được</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nói</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đến</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trong</a:t>
            </a:r>
            <a:r>
              <a:rPr lang="en-US" sz="3200" dirty="0">
                <a:solidFill>
                  <a:srgbClr val="333333"/>
                </a:solidFill>
                <a:latin typeface="Times New Roman" panose="02020603050405020304" pitchFamily="18" charset="0"/>
                <a:ea typeface="Calibri" panose="020F0502020204030204" pitchFamily="34" charset="0"/>
              </a:rPr>
              <a:t> </a:t>
            </a:r>
            <a:r>
              <a:rPr lang="en-US" sz="3200" dirty="0" err="1">
                <a:solidFill>
                  <a:srgbClr val="333333"/>
                </a:solidFill>
                <a:latin typeface="Times New Roman" panose="02020603050405020304" pitchFamily="18" charset="0"/>
                <a:ea typeface="Calibri" panose="020F0502020204030204" pitchFamily="34" charset="0"/>
              </a:rPr>
              <a:t>câu</a:t>
            </a:r>
            <a:r>
              <a:rPr lang="en-US" sz="3200" dirty="0">
                <a:solidFill>
                  <a:srgbClr val="333333"/>
                </a:solidFill>
                <a:latin typeface="Times New Roman" panose="02020603050405020304" pitchFamily="18" charset="0"/>
                <a:ea typeface="Calibri" panose="020F0502020204030204" pitchFamily="34" charset="0"/>
              </a:rPr>
              <a:t>.</a:t>
            </a:r>
            <a:endParaRPr lang="en-US" sz="3200" dirty="0">
              <a:solidFill>
                <a:srgbClr val="000000"/>
              </a:solidFill>
              <a:latin typeface="Times New Roman" panose="02020603050405020304" pitchFamily="18" charset="0"/>
              <a:ea typeface="Calibri" panose="020F0502020204030204" pitchFamily="34" charset="0"/>
            </a:endParaRPr>
          </a:p>
        </p:txBody>
      </p:sp>
      <p:sp>
        <p:nvSpPr>
          <p:cNvPr id="22" name="TextBox 21">
            <a:extLst>
              <a:ext uri="{FF2B5EF4-FFF2-40B4-BE49-F238E27FC236}">
                <a16:creationId xmlns="" xmlns:a16="http://schemas.microsoft.com/office/drawing/2014/main" id="{79155BA5-C973-4248-BDE8-96E1F0204543}"/>
              </a:ext>
            </a:extLst>
          </p:cNvPr>
          <p:cNvSpPr txBox="1"/>
          <p:nvPr/>
        </p:nvSpPr>
        <p:spPr>
          <a:xfrm>
            <a:off x="6403290" y="4295516"/>
            <a:ext cx="4100821" cy="1126462"/>
          </a:xfrm>
          <a:prstGeom prst="rect">
            <a:avLst/>
          </a:prstGeom>
          <a:noFill/>
        </p:spPr>
        <p:txBody>
          <a:bodyPr wrap="square" rtlCol="0">
            <a:spAutoFit/>
          </a:bodyPr>
          <a:lstStyle/>
          <a:p>
            <a:pPr lvl="0" algn="just" fontAlgn="t">
              <a:lnSpc>
                <a:spcPct val="105000"/>
              </a:lnSpc>
              <a:spcBef>
                <a:spcPts val="600"/>
              </a:spcBef>
            </a:pPr>
            <a:r>
              <a:rPr lang="en-US" sz="3200">
                <a:solidFill>
                  <a:srgbClr val="000000"/>
                </a:solidFill>
                <a:latin typeface="Times New Roman" panose="02020603050405020304" pitchFamily="18" charset="0"/>
                <a:ea typeface="Calibri" panose="020F0502020204030204" pitchFamily="34" charset="0"/>
              </a:rPr>
              <a:t>bộc lộ tâm lí của người viết</a:t>
            </a:r>
            <a:endParaRPr lang="en-US" dirty="0">
              <a:solidFill>
                <a:prstClr val="black"/>
              </a:solidFill>
              <a:latin typeface="Arial" panose="020B0604020202020204" pitchFamily="34" charset="0"/>
            </a:endParaRPr>
          </a:p>
        </p:txBody>
      </p:sp>
    </p:spTree>
    <p:extLst>
      <p:ext uri="{BB962C8B-B14F-4D97-AF65-F5344CB8AC3E}">
        <p14:creationId xmlns:p14="http://schemas.microsoft.com/office/powerpoint/2010/main" val="3709553319"/>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1000" fill="hold"/>
                                        <p:tgtEl>
                                          <p:spTgt spid="3"/>
                                        </p:tgtEl>
                                        <p:attrNameLst>
                                          <p:attrName>ppt_w</p:attrName>
                                        </p:attrNameLst>
                                      </p:cBhvr>
                                      <p:tavLst>
                                        <p:tav tm="0">
                                          <p:val>
                                            <p:fltVal val="0"/>
                                          </p:val>
                                        </p:tav>
                                        <p:tav tm="100000">
                                          <p:val>
                                            <p:strVal val="#ppt_w"/>
                                          </p:val>
                                        </p:tav>
                                      </p:tavLst>
                                    </p:anim>
                                    <p:anim calcmode="lin" valueType="num">
                                      <p:cBhvr>
                                        <p:cTn id="28" dur="1000" fill="hold"/>
                                        <p:tgtEl>
                                          <p:spTgt spid="3"/>
                                        </p:tgtEl>
                                        <p:attrNameLst>
                                          <p:attrName>ppt_h</p:attrName>
                                        </p:attrNameLst>
                                      </p:cBhvr>
                                      <p:tavLst>
                                        <p:tav tm="0">
                                          <p:val>
                                            <p:fltVal val="0"/>
                                          </p:val>
                                        </p:tav>
                                        <p:tav tm="100000">
                                          <p:val>
                                            <p:strVal val="#ppt_h"/>
                                          </p:val>
                                        </p:tav>
                                      </p:tavLst>
                                    </p:anim>
                                    <p:anim calcmode="lin" valueType="num">
                                      <p:cBhvr>
                                        <p:cTn id="29" dur="1000" fill="hold"/>
                                        <p:tgtEl>
                                          <p:spTgt spid="3"/>
                                        </p:tgtEl>
                                        <p:attrNameLst>
                                          <p:attrName>style.rotation</p:attrName>
                                        </p:attrNameLst>
                                      </p:cBhvr>
                                      <p:tavLst>
                                        <p:tav tm="0">
                                          <p:val>
                                            <p:fltVal val="90"/>
                                          </p:val>
                                        </p:tav>
                                        <p:tav tm="100000">
                                          <p:val>
                                            <p:fltVal val="0"/>
                                          </p:val>
                                        </p:tav>
                                      </p:tavLst>
                                    </p:anim>
                                    <p:animEffect transition="in" filter="fade">
                                      <p:cBhvr>
                                        <p:cTn id="30" dur="10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1000" fill="hold"/>
                                        <p:tgtEl>
                                          <p:spTgt spid="7"/>
                                        </p:tgtEl>
                                        <p:attrNameLst>
                                          <p:attrName>ppt_w</p:attrName>
                                        </p:attrNameLst>
                                      </p:cBhvr>
                                      <p:tavLst>
                                        <p:tav tm="0">
                                          <p:val>
                                            <p:fltVal val="0"/>
                                          </p:val>
                                        </p:tav>
                                        <p:tav tm="100000">
                                          <p:val>
                                            <p:strVal val="#ppt_w"/>
                                          </p:val>
                                        </p:tav>
                                      </p:tavLst>
                                    </p:anim>
                                    <p:anim calcmode="lin" valueType="num">
                                      <p:cBhvr>
                                        <p:cTn id="36" dur="1000" fill="hold"/>
                                        <p:tgtEl>
                                          <p:spTgt spid="7"/>
                                        </p:tgtEl>
                                        <p:attrNameLst>
                                          <p:attrName>ppt_h</p:attrName>
                                        </p:attrNameLst>
                                      </p:cBhvr>
                                      <p:tavLst>
                                        <p:tav tm="0">
                                          <p:val>
                                            <p:fltVal val="0"/>
                                          </p:val>
                                        </p:tav>
                                        <p:tav tm="100000">
                                          <p:val>
                                            <p:strVal val="#ppt_h"/>
                                          </p:val>
                                        </p:tav>
                                      </p:tavLst>
                                    </p:anim>
                                    <p:anim calcmode="lin" valueType="num">
                                      <p:cBhvr>
                                        <p:cTn id="37" dur="1000" fill="hold"/>
                                        <p:tgtEl>
                                          <p:spTgt spid="7"/>
                                        </p:tgtEl>
                                        <p:attrNameLst>
                                          <p:attrName>style.rotation</p:attrName>
                                        </p:attrNameLst>
                                      </p:cBhvr>
                                      <p:tavLst>
                                        <p:tav tm="0">
                                          <p:val>
                                            <p:fltVal val="90"/>
                                          </p:val>
                                        </p:tav>
                                        <p:tav tm="100000">
                                          <p:val>
                                            <p:fltVal val="0"/>
                                          </p:val>
                                        </p:tav>
                                      </p:tavLst>
                                    </p:anim>
                                    <p:animEffect transition="in" filter="fade">
                                      <p:cBhvr>
                                        <p:cTn id="38" dur="1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1000" fill="hold"/>
                                        <p:tgtEl>
                                          <p:spTgt spid="14"/>
                                        </p:tgtEl>
                                        <p:attrNameLst>
                                          <p:attrName>ppt_w</p:attrName>
                                        </p:attrNameLst>
                                      </p:cBhvr>
                                      <p:tavLst>
                                        <p:tav tm="0">
                                          <p:val>
                                            <p:fltVal val="0"/>
                                          </p:val>
                                        </p:tav>
                                        <p:tav tm="100000">
                                          <p:val>
                                            <p:strVal val="#ppt_w"/>
                                          </p:val>
                                        </p:tav>
                                      </p:tavLst>
                                    </p:anim>
                                    <p:anim calcmode="lin" valueType="num">
                                      <p:cBhvr>
                                        <p:cTn id="44" dur="1000" fill="hold"/>
                                        <p:tgtEl>
                                          <p:spTgt spid="14"/>
                                        </p:tgtEl>
                                        <p:attrNameLst>
                                          <p:attrName>ppt_h</p:attrName>
                                        </p:attrNameLst>
                                      </p:cBhvr>
                                      <p:tavLst>
                                        <p:tav tm="0">
                                          <p:val>
                                            <p:fltVal val="0"/>
                                          </p:val>
                                        </p:tav>
                                        <p:tav tm="100000">
                                          <p:val>
                                            <p:strVal val="#ppt_h"/>
                                          </p:val>
                                        </p:tav>
                                      </p:tavLst>
                                    </p:anim>
                                    <p:anim calcmode="lin" valueType="num">
                                      <p:cBhvr>
                                        <p:cTn id="45" dur="1000" fill="hold"/>
                                        <p:tgtEl>
                                          <p:spTgt spid="14"/>
                                        </p:tgtEl>
                                        <p:attrNameLst>
                                          <p:attrName>style.rotation</p:attrName>
                                        </p:attrNameLst>
                                      </p:cBhvr>
                                      <p:tavLst>
                                        <p:tav tm="0">
                                          <p:val>
                                            <p:fltVal val="90"/>
                                          </p:val>
                                        </p:tav>
                                        <p:tav tm="100000">
                                          <p:val>
                                            <p:fltVal val="0"/>
                                          </p:val>
                                        </p:tav>
                                      </p:tavLst>
                                    </p:anim>
                                    <p:animEffect transition="in" filter="fade">
                                      <p:cBhvr>
                                        <p:cTn id="46" dur="10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1000" fill="hold"/>
                                        <p:tgtEl>
                                          <p:spTgt spid="15"/>
                                        </p:tgtEl>
                                        <p:attrNameLst>
                                          <p:attrName>ppt_w</p:attrName>
                                        </p:attrNameLst>
                                      </p:cBhvr>
                                      <p:tavLst>
                                        <p:tav tm="0">
                                          <p:val>
                                            <p:fltVal val="0"/>
                                          </p:val>
                                        </p:tav>
                                        <p:tav tm="100000">
                                          <p:val>
                                            <p:strVal val="#ppt_w"/>
                                          </p:val>
                                        </p:tav>
                                      </p:tavLst>
                                    </p:anim>
                                    <p:anim calcmode="lin" valueType="num">
                                      <p:cBhvr>
                                        <p:cTn id="52" dur="1000" fill="hold"/>
                                        <p:tgtEl>
                                          <p:spTgt spid="15"/>
                                        </p:tgtEl>
                                        <p:attrNameLst>
                                          <p:attrName>ppt_h</p:attrName>
                                        </p:attrNameLst>
                                      </p:cBhvr>
                                      <p:tavLst>
                                        <p:tav tm="0">
                                          <p:val>
                                            <p:fltVal val="0"/>
                                          </p:val>
                                        </p:tav>
                                        <p:tav tm="100000">
                                          <p:val>
                                            <p:strVal val="#ppt_h"/>
                                          </p:val>
                                        </p:tav>
                                      </p:tavLst>
                                    </p:anim>
                                    <p:anim calcmode="lin" valueType="num">
                                      <p:cBhvr>
                                        <p:cTn id="53" dur="1000" fill="hold"/>
                                        <p:tgtEl>
                                          <p:spTgt spid="15"/>
                                        </p:tgtEl>
                                        <p:attrNameLst>
                                          <p:attrName>style.rotation</p:attrName>
                                        </p:attrNameLst>
                                      </p:cBhvr>
                                      <p:tavLst>
                                        <p:tav tm="0">
                                          <p:val>
                                            <p:fltVal val="90"/>
                                          </p:val>
                                        </p:tav>
                                        <p:tav tm="100000">
                                          <p:val>
                                            <p:fltVal val="0"/>
                                          </p:val>
                                        </p:tav>
                                      </p:tavLst>
                                    </p:anim>
                                    <p:animEffect transition="in" filter="fade">
                                      <p:cBhvr>
                                        <p:cTn id="54" dur="10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1000" fill="hold"/>
                                        <p:tgtEl>
                                          <p:spTgt spid="16"/>
                                        </p:tgtEl>
                                        <p:attrNameLst>
                                          <p:attrName>ppt_w</p:attrName>
                                        </p:attrNameLst>
                                      </p:cBhvr>
                                      <p:tavLst>
                                        <p:tav tm="0">
                                          <p:val>
                                            <p:fltVal val="0"/>
                                          </p:val>
                                        </p:tav>
                                        <p:tav tm="100000">
                                          <p:val>
                                            <p:strVal val="#ppt_w"/>
                                          </p:val>
                                        </p:tav>
                                      </p:tavLst>
                                    </p:anim>
                                    <p:anim calcmode="lin" valueType="num">
                                      <p:cBhvr>
                                        <p:cTn id="60" dur="1000" fill="hold"/>
                                        <p:tgtEl>
                                          <p:spTgt spid="16"/>
                                        </p:tgtEl>
                                        <p:attrNameLst>
                                          <p:attrName>ppt_h</p:attrName>
                                        </p:attrNameLst>
                                      </p:cBhvr>
                                      <p:tavLst>
                                        <p:tav tm="0">
                                          <p:val>
                                            <p:fltVal val="0"/>
                                          </p:val>
                                        </p:tav>
                                        <p:tav tm="100000">
                                          <p:val>
                                            <p:strVal val="#ppt_h"/>
                                          </p:val>
                                        </p:tav>
                                      </p:tavLst>
                                    </p:anim>
                                    <p:anim calcmode="lin" valueType="num">
                                      <p:cBhvr>
                                        <p:cTn id="61" dur="1000" fill="hold"/>
                                        <p:tgtEl>
                                          <p:spTgt spid="16"/>
                                        </p:tgtEl>
                                        <p:attrNameLst>
                                          <p:attrName>style.rotation</p:attrName>
                                        </p:attrNameLst>
                                      </p:cBhvr>
                                      <p:tavLst>
                                        <p:tav tm="0">
                                          <p:val>
                                            <p:fltVal val="90"/>
                                          </p:val>
                                        </p:tav>
                                        <p:tav tm="100000">
                                          <p:val>
                                            <p:fltVal val="0"/>
                                          </p:val>
                                        </p:tav>
                                      </p:tavLst>
                                    </p:anim>
                                    <p:animEffect transition="in" filter="fade">
                                      <p:cBhvr>
                                        <p:cTn id="62" dur="10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1000" fill="hold"/>
                                        <p:tgtEl>
                                          <p:spTgt spid="18"/>
                                        </p:tgtEl>
                                        <p:attrNameLst>
                                          <p:attrName>ppt_w</p:attrName>
                                        </p:attrNameLst>
                                      </p:cBhvr>
                                      <p:tavLst>
                                        <p:tav tm="0">
                                          <p:val>
                                            <p:fltVal val="0"/>
                                          </p:val>
                                        </p:tav>
                                        <p:tav tm="100000">
                                          <p:val>
                                            <p:strVal val="#ppt_w"/>
                                          </p:val>
                                        </p:tav>
                                      </p:tavLst>
                                    </p:anim>
                                    <p:anim calcmode="lin" valueType="num">
                                      <p:cBhvr>
                                        <p:cTn id="68" dur="1000" fill="hold"/>
                                        <p:tgtEl>
                                          <p:spTgt spid="18"/>
                                        </p:tgtEl>
                                        <p:attrNameLst>
                                          <p:attrName>ppt_h</p:attrName>
                                        </p:attrNameLst>
                                      </p:cBhvr>
                                      <p:tavLst>
                                        <p:tav tm="0">
                                          <p:val>
                                            <p:fltVal val="0"/>
                                          </p:val>
                                        </p:tav>
                                        <p:tav tm="100000">
                                          <p:val>
                                            <p:strVal val="#ppt_h"/>
                                          </p:val>
                                        </p:tav>
                                      </p:tavLst>
                                    </p:anim>
                                    <p:anim calcmode="lin" valueType="num">
                                      <p:cBhvr>
                                        <p:cTn id="69" dur="1000" fill="hold"/>
                                        <p:tgtEl>
                                          <p:spTgt spid="18"/>
                                        </p:tgtEl>
                                        <p:attrNameLst>
                                          <p:attrName>style.rotation</p:attrName>
                                        </p:attrNameLst>
                                      </p:cBhvr>
                                      <p:tavLst>
                                        <p:tav tm="0">
                                          <p:val>
                                            <p:fltVal val="90"/>
                                          </p:val>
                                        </p:tav>
                                        <p:tav tm="100000">
                                          <p:val>
                                            <p:fltVal val="0"/>
                                          </p:val>
                                        </p:tav>
                                      </p:tavLst>
                                    </p:anim>
                                    <p:animEffect transition="in" filter="fade">
                                      <p:cBhvr>
                                        <p:cTn id="70" dur="10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p:cTn id="75" dur="1000" fill="hold"/>
                                        <p:tgtEl>
                                          <p:spTgt spid="20"/>
                                        </p:tgtEl>
                                        <p:attrNameLst>
                                          <p:attrName>ppt_w</p:attrName>
                                        </p:attrNameLst>
                                      </p:cBhvr>
                                      <p:tavLst>
                                        <p:tav tm="0">
                                          <p:val>
                                            <p:fltVal val="0"/>
                                          </p:val>
                                        </p:tav>
                                        <p:tav tm="100000">
                                          <p:val>
                                            <p:strVal val="#ppt_w"/>
                                          </p:val>
                                        </p:tav>
                                      </p:tavLst>
                                    </p:anim>
                                    <p:anim calcmode="lin" valueType="num">
                                      <p:cBhvr>
                                        <p:cTn id="76" dur="1000" fill="hold"/>
                                        <p:tgtEl>
                                          <p:spTgt spid="20"/>
                                        </p:tgtEl>
                                        <p:attrNameLst>
                                          <p:attrName>ppt_h</p:attrName>
                                        </p:attrNameLst>
                                      </p:cBhvr>
                                      <p:tavLst>
                                        <p:tav tm="0">
                                          <p:val>
                                            <p:fltVal val="0"/>
                                          </p:val>
                                        </p:tav>
                                        <p:tav tm="100000">
                                          <p:val>
                                            <p:strVal val="#ppt_h"/>
                                          </p:val>
                                        </p:tav>
                                      </p:tavLst>
                                    </p:anim>
                                    <p:anim calcmode="lin" valueType="num">
                                      <p:cBhvr>
                                        <p:cTn id="77" dur="1000" fill="hold"/>
                                        <p:tgtEl>
                                          <p:spTgt spid="20"/>
                                        </p:tgtEl>
                                        <p:attrNameLst>
                                          <p:attrName>style.rotation</p:attrName>
                                        </p:attrNameLst>
                                      </p:cBhvr>
                                      <p:tavLst>
                                        <p:tav tm="0">
                                          <p:val>
                                            <p:fltVal val="90"/>
                                          </p:val>
                                        </p:tav>
                                        <p:tav tm="100000">
                                          <p:val>
                                            <p:fltVal val="0"/>
                                          </p:val>
                                        </p:tav>
                                      </p:tavLst>
                                    </p:anim>
                                    <p:animEffect transition="in" filter="fade">
                                      <p:cBhvr>
                                        <p:cTn id="78" dur="1000"/>
                                        <p:tgtEl>
                                          <p:spTgt spid="20"/>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p:cTn id="83" dur="1000" fill="hold"/>
                                        <p:tgtEl>
                                          <p:spTgt spid="19"/>
                                        </p:tgtEl>
                                        <p:attrNameLst>
                                          <p:attrName>ppt_w</p:attrName>
                                        </p:attrNameLst>
                                      </p:cBhvr>
                                      <p:tavLst>
                                        <p:tav tm="0">
                                          <p:val>
                                            <p:fltVal val="0"/>
                                          </p:val>
                                        </p:tav>
                                        <p:tav tm="100000">
                                          <p:val>
                                            <p:strVal val="#ppt_w"/>
                                          </p:val>
                                        </p:tav>
                                      </p:tavLst>
                                    </p:anim>
                                    <p:anim calcmode="lin" valueType="num">
                                      <p:cBhvr>
                                        <p:cTn id="84" dur="1000" fill="hold"/>
                                        <p:tgtEl>
                                          <p:spTgt spid="19"/>
                                        </p:tgtEl>
                                        <p:attrNameLst>
                                          <p:attrName>ppt_h</p:attrName>
                                        </p:attrNameLst>
                                      </p:cBhvr>
                                      <p:tavLst>
                                        <p:tav tm="0">
                                          <p:val>
                                            <p:fltVal val="0"/>
                                          </p:val>
                                        </p:tav>
                                        <p:tav tm="100000">
                                          <p:val>
                                            <p:strVal val="#ppt_h"/>
                                          </p:val>
                                        </p:tav>
                                      </p:tavLst>
                                    </p:anim>
                                    <p:anim calcmode="lin" valueType="num">
                                      <p:cBhvr>
                                        <p:cTn id="85" dur="1000" fill="hold"/>
                                        <p:tgtEl>
                                          <p:spTgt spid="19"/>
                                        </p:tgtEl>
                                        <p:attrNameLst>
                                          <p:attrName>style.rotation</p:attrName>
                                        </p:attrNameLst>
                                      </p:cBhvr>
                                      <p:tavLst>
                                        <p:tav tm="0">
                                          <p:val>
                                            <p:fltVal val="90"/>
                                          </p:val>
                                        </p:tav>
                                        <p:tav tm="100000">
                                          <p:val>
                                            <p:fltVal val="0"/>
                                          </p:val>
                                        </p:tav>
                                      </p:tavLst>
                                    </p:anim>
                                    <p:animEffect transition="in" filter="fade">
                                      <p:cBhvr>
                                        <p:cTn id="86" dur="1000"/>
                                        <p:tgtEl>
                                          <p:spTgt spid="19"/>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p:cTn id="91" dur="1000" fill="hold"/>
                                        <p:tgtEl>
                                          <p:spTgt spid="21"/>
                                        </p:tgtEl>
                                        <p:attrNameLst>
                                          <p:attrName>ppt_w</p:attrName>
                                        </p:attrNameLst>
                                      </p:cBhvr>
                                      <p:tavLst>
                                        <p:tav tm="0">
                                          <p:val>
                                            <p:fltVal val="0"/>
                                          </p:val>
                                        </p:tav>
                                        <p:tav tm="100000">
                                          <p:val>
                                            <p:strVal val="#ppt_w"/>
                                          </p:val>
                                        </p:tav>
                                      </p:tavLst>
                                    </p:anim>
                                    <p:anim calcmode="lin" valueType="num">
                                      <p:cBhvr>
                                        <p:cTn id="92" dur="1000" fill="hold"/>
                                        <p:tgtEl>
                                          <p:spTgt spid="21"/>
                                        </p:tgtEl>
                                        <p:attrNameLst>
                                          <p:attrName>ppt_h</p:attrName>
                                        </p:attrNameLst>
                                      </p:cBhvr>
                                      <p:tavLst>
                                        <p:tav tm="0">
                                          <p:val>
                                            <p:fltVal val="0"/>
                                          </p:val>
                                        </p:tav>
                                        <p:tav tm="100000">
                                          <p:val>
                                            <p:strVal val="#ppt_h"/>
                                          </p:val>
                                        </p:tav>
                                      </p:tavLst>
                                    </p:anim>
                                    <p:anim calcmode="lin" valueType="num">
                                      <p:cBhvr>
                                        <p:cTn id="93" dur="1000" fill="hold"/>
                                        <p:tgtEl>
                                          <p:spTgt spid="21"/>
                                        </p:tgtEl>
                                        <p:attrNameLst>
                                          <p:attrName>style.rotation</p:attrName>
                                        </p:attrNameLst>
                                      </p:cBhvr>
                                      <p:tavLst>
                                        <p:tav tm="0">
                                          <p:val>
                                            <p:fltVal val="90"/>
                                          </p:val>
                                        </p:tav>
                                        <p:tav tm="100000">
                                          <p:val>
                                            <p:fltVal val="0"/>
                                          </p:val>
                                        </p:tav>
                                      </p:tavLst>
                                    </p:anim>
                                    <p:animEffect transition="in" filter="fade">
                                      <p:cBhvr>
                                        <p:cTn id="94" dur="10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31" presetClass="entr" presetSubtype="0" fill="hold" grpId="0" nodeType="clickEffect">
                                  <p:stCondLst>
                                    <p:cond delay="0"/>
                                  </p:stCondLst>
                                  <p:childTnLst>
                                    <p:set>
                                      <p:cBhvr>
                                        <p:cTn id="98" dur="1" fill="hold">
                                          <p:stCondLst>
                                            <p:cond delay="0"/>
                                          </p:stCondLst>
                                        </p:cTn>
                                        <p:tgtEl>
                                          <p:spTgt spid="22"/>
                                        </p:tgtEl>
                                        <p:attrNameLst>
                                          <p:attrName>style.visibility</p:attrName>
                                        </p:attrNameLst>
                                      </p:cBhvr>
                                      <p:to>
                                        <p:strVal val="visible"/>
                                      </p:to>
                                    </p:set>
                                    <p:anim calcmode="lin" valueType="num">
                                      <p:cBhvr>
                                        <p:cTn id="99" dur="1000" fill="hold"/>
                                        <p:tgtEl>
                                          <p:spTgt spid="22"/>
                                        </p:tgtEl>
                                        <p:attrNameLst>
                                          <p:attrName>ppt_w</p:attrName>
                                        </p:attrNameLst>
                                      </p:cBhvr>
                                      <p:tavLst>
                                        <p:tav tm="0">
                                          <p:val>
                                            <p:fltVal val="0"/>
                                          </p:val>
                                        </p:tav>
                                        <p:tav tm="100000">
                                          <p:val>
                                            <p:strVal val="#ppt_w"/>
                                          </p:val>
                                        </p:tav>
                                      </p:tavLst>
                                    </p:anim>
                                    <p:anim calcmode="lin" valueType="num">
                                      <p:cBhvr>
                                        <p:cTn id="100" dur="1000" fill="hold"/>
                                        <p:tgtEl>
                                          <p:spTgt spid="22"/>
                                        </p:tgtEl>
                                        <p:attrNameLst>
                                          <p:attrName>ppt_h</p:attrName>
                                        </p:attrNameLst>
                                      </p:cBhvr>
                                      <p:tavLst>
                                        <p:tav tm="0">
                                          <p:val>
                                            <p:fltVal val="0"/>
                                          </p:val>
                                        </p:tav>
                                        <p:tav tm="100000">
                                          <p:val>
                                            <p:strVal val="#ppt_h"/>
                                          </p:val>
                                        </p:tav>
                                      </p:tavLst>
                                    </p:anim>
                                    <p:anim calcmode="lin" valueType="num">
                                      <p:cBhvr>
                                        <p:cTn id="101" dur="1000" fill="hold"/>
                                        <p:tgtEl>
                                          <p:spTgt spid="22"/>
                                        </p:tgtEl>
                                        <p:attrNameLst>
                                          <p:attrName>style.rotation</p:attrName>
                                        </p:attrNameLst>
                                      </p:cBhvr>
                                      <p:tavLst>
                                        <p:tav tm="0">
                                          <p:val>
                                            <p:fltVal val="90"/>
                                          </p:val>
                                        </p:tav>
                                        <p:tav tm="100000">
                                          <p:val>
                                            <p:fltVal val="0"/>
                                          </p:val>
                                        </p:tav>
                                      </p:tavLst>
                                    </p:anim>
                                    <p:animEffect transition="in" filter="fade">
                                      <p:cBhvr>
                                        <p:cTn id="102"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P spid="14" grpId="0"/>
      <p:bldP spid="15" grpId="0"/>
      <p:bldP spid="16" grpId="0"/>
      <p:bldP spid="18" grpId="0"/>
      <p:bldP spid="19" grpId="0"/>
      <p:bldP spid="20" grpId="0"/>
      <p:bldP spid="21"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grpSp>
        <p:nvGrpSpPr>
          <p:cNvPr id="8" name="组合 7">
            <a:extLst>
              <a:ext uri="{FF2B5EF4-FFF2-40B4-BE49-F238E27FC236}">
                <a16:creationId xmlns="" xmlns:a16="http://schemas.microsoft.com/office/drawing/2014/main" id="{F4613F9E-48EB-4975-B89B-D142E9A5472A}"/>
              </a:ext>
            </a:extLst>
          </p:cNvPr>
          <p:cNvGrpSpPr/>
          <p:nvPr/>
        </p:nvGrpSpPr>
        <p:grpSpPr>
          <a:xfrm rot="2150069" flipH="1">
            <a:off x="9145144" y="-261742"/>
            <a:ext cx="3378257" cy="3245397"/>
            <a:chOff x="8947603" y="-596196"/>
            <a:chExt cx="2880603" cy="2973450"/>
          </a:xfrm>
        </p:grpSpPr>
        <p:pic>
          <p:nvPicPr>
            <p:cNvPr id="5" name="图片 4" descr="图片包含 物体&#10;&#10;已生成高可信度的说明">
              <a:extLst>
                <a:ext uri="{FF2B5EF4-FFF2-40B4-BE49-F238E27FC236}">
                  <a16:creationId xmlns="" xmlns:a16="http://schemas.microsoft.com/office/drawing/2014/main" id="{E7975190-73B6-411B-8850-78873EFAF8A6}"/>
                </a:ext>
              </a:extLst>
            </p:cNvPr>
            <p:cNvPicPr>
              <a:picLocks noChangeAspect="1"/>
            </p:cNvPicPr>
            <p:nvPr/>
          </p:nvPicPr>
          <p:blipFill rotWithShape="1">
            <a:blip r:embed="rId3">
              <a:extLst>
                <a:ext uri="{28A0092B-C50C-407E-A947-70E740481C1C}">
                  <a14:useLocalDpi xmlns:a14="http://schemas.microsoft.com/office/drawing/2010/main" val="0"/>
                </a:ext>
              </a:extLst>
            </a:blip>
            <a:srcRect l="20585" t="3401" r="71532" b="88400"/>
            <a:stretch/>
          </p:blipFill>
          <p:spPr>
            <a:xfrm rot="1531275">
              <a:off x="8947603" y="982293"/>
              <a:ext cx="2880603" cy="1394961"/>
            </a:xfrm>
            <a:prstGeom prst="rect">
              <a:avLst/>
            </a:prstGeom>
          </p:spPr>
        </p:pic>
        <p:pic>
          <p:nvPicPr>
            <p:cNvPr id="6" name="图片 5" descr="图片包含 物体&#10;&#10;已生成高可信度的说明">
              <a:extLst>
                <a:ext uri="{FF2B5EF4-FFF2-40B4-BE49-F238E27FC236}">
                  <a16:creationId xmlns="" xmlns:a16="http://schemas.microsoft.com/office/drawing/2014/main" id="{19E4CF69-4C47-4209-B660-BB9B051EFA8A}"/>
                </a:ext>
              </a:extLst>
            </p:cNvPr>
            <p:cNvPicPr>
              <a:picLocks noChangeAspect="1"/>
            </p:cNvPicPr>
            <p:nvPr/>
          </p:nvPicPr>
          <p:blipFill rotWithShape="1">
            <a:blip r:embed="rId3">
              <a:extLst>
                <a:ext uri="{28A0092B-C50C-407E-A947-70E740481C1C}">
                  <a14:useLocalDpi xmlns:a14="http://schemas.microsoft.com/office/drawing/2010/main" val="0"/>
                </a:ext>
              </a:extLst>
            </a:blip>
            <a:srcRect l="8990" t="50581" r="79235" b="33217"/>
            <a:stretch/>
          </p:blipFill>
          <p:spPr>
            <a:xfrm>
              <a:off x="9261986" y="421334"/>
              <a:ext cx="2009049" cy="1554950"/>
            </a:xfrm>
            <a:prstGeom prst="rect">
              <a:avLst/>
            </a:prstGeom>
          </p:spPr>
        </p:pic>
        <p:pic>
          <p:nvPicPr>
            <p:cNvPr id="7" name="图片 6" descr="图片包含 物体&#10;&#10;已生成高可信度的说明">
              <a:extLst>
                <a:ext uri="{FF2B5EF4-FFF2-40B4-BE49-F238E27FC236}">
                  <a16:creationId xmlns="" xmlns:a16="http://schemas.microsoft.com/office/drawing/2014/main" id="{AB35820F-8219-41D7-AE7E-3CC8B00E91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85" t="3401" r="71532" b="88400"/>
            <a:stretch/>
          </p:blipFill>
          <p:spPr>
            <a:xfrm rot="3599646">
              <a:off x="9938432" y="-348651"/>
              <a:ext cx="1159781" cy="664692"/>
            </a:xfrm>
            <a:prstGeom prst="rect">
              <a:avLst/>
            </a:prstGeom>
          </p:spPr>
        </p:pic>
      </p:grpSp>
      <p:pic>
        <p:nvPicPr>
          <p:cNvPr id="2" name="图片 9">
            <a:extLst>
              <a:ext uri="{FF2B5EF4-FFF2-40B4-BE49-F238E27FC236}">
                <a16:creationId xmlns="" xmlns:a16="http://schemas.microsoft.com/office/drawing/2014/main" id="{3659DE28-213A-2322-042A-532B6E3F61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3707" y="3106170"/>
            <a:ext cx="5783036" cy="3703519"/>
          </a:xfrm>
          <a:prstGeom prst="rect">
            <a:avLst/>
          </a:prstGeom>
        </p:spPr>
      </p:pic>
      <p:pic>
        <p:nvPicPr>
          <p:cNvPr id="3" name="图片 10">
            <a:extLst>
              <a:ext uri="{FF2B5EF4-FFF2-40B4-BE49-F238E27FC236}">
                <a16:creationId xmlns="" xmlns:a16="http://schemas.microsoft.com/office/drawing/2014/main" id="{EC72E3FA-41E4-1E2B-F41F-B9EFF2F15F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grpSp>
        <p:nvGrpSpPr>
          <p:cNvPr id="23" name="组合 12">
            <a:extLst>
              <a:ext uri="{FF2B5EF4-FFF2-40B4-BE49-F238E27FC236}">
                <a16:creationId xmlns="" xmlns:a16="http://schemas.microsoft.com/office/drawing/2014/main" id="{0EE8547F-71FC-1F7B-414C-FBF7A57EDF1E}"/>
              </a:ext>
            </a:extLst>
          </p:cNvPr>
          <p:cNvGrpSpPr/>
          <p:nvPr/>
        </p:nvGrpSpPr>
        <p:grpSpPr>
          <a:xfrm flipH="1">
            <a:off x="2385132" y="395067"/>
            <a:ext cx="6344962" cy="4777560"/>
            <a:chOff x="-558688" y="0"/>
            <a:chExt cx="9107943" cy="6858000"/>
          </a:xfrm>
        </p:grpSpPr>
        <p:pic>
          <p:nvPicPr>
            <p:cNvPr id="24" name="图片 13">
              <a:extLst>
                <a:ext uri="{FF2B5EF4-FFF2-40B4-BE49-F238E27FC236}">
                  <a16:creationId xmlns="" xmlns:a16="http://schemas.microsoft.com/office/drawing/2014/main" id="{CB10F44F-6CA5-9165-056C-147CD12CCA3B}"/>
                </a:ext>
              </a:extLst>
            </p:cNvPr>
            <p:cNvPicPr>
              <a:picLocks noChangeAspect="1"/>
            </p:cNvPicPr>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25" name="图片 14">
              <a:extLst>
                <a:ext uri="{FF2B5EF4-FFF2-40B4-BE49-F238E27FC236}">
                  <a16:creationId xmlns="" xmlns:a16="http://schemas.microsoft.com/office/drawing/2014/main" id="{A538BC4A-A7FE-9B15-2439-BC3DF567E7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26" name="图片 15">
            <a:extLst>
              <a:ext uri="{FF2B5EF4-FFF2-40B4-BE49-F238E27FC236}">
                <a16:creationId xmlns="" xmlns:a16="http://schemas.microsoft.com/office/drawing/2014/main" id="{3456EBCE-1297-565F-1FDD-565C1E9E50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2503" y="865189"/>
            <a:ext cx="800100" cy="762000"/>
          </a:xfrm>
          <a:prstGeom prst="rect">
            <a:avLst/>
          </a:prstGeom>
        </p:spPr>
      </p:pic>
      <p:sp>
        <p:nvSpPr>
          <p:cNvPr id="27" name="文本框 18">
            <a:extLst>
              <a:ext uri="{FF2B5EF4-FFF2-40B4-BE49-F238E27FC236}">
                <a16:creationId xmlns="" xmlns:a16="http://schemas.microsoft.com/office/drawing/2014/main" id="{9E50DD27-FCE8-0908-DCC0-8EB0D0EFDA75}"/>
              </a:ext>
            </a:extLst>
          </p:cNvPr>
          <p:cNvSpPr txBox="1"/>
          <p:nvPr/>
        </p:nvSpPr>
        <p:spPr>
          <a:xfrm>
            <a:off x="3805704" y="1657031"/>
            <a:ext cx="3918060" cy="193899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Hoạt</a:t>
            </a:r>
            <a:r>
              <a:rPr kumimoji="0" lang="en-US" altLang="zh-CN"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kumimoji="0" lang="en-US" altLang="zh-CN" sz="6000" b="1" i="0" u="none" strike="noStrike" kern="1200" cap="none" spc="0" normalizeH="0" baseline="0" noProof="0" dirty="0" err="1">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động</a:t>
            </a:r>
            <a:r>
              <a:rPr kumimoji="0" lang="en-US" altLang="zh-CN"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err="1">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khởi</a:t>
            </a:r>
            <a:r>
              <a:rPr kumimoji="0" lang="en-US" altLang="zh-CN"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a:t>
            </a:r>
            <a:r>
              <a:rPr kumimoji="0" lang="en-US" altLang="zh-CN" sz="6000" b="1" i="0" u="none" strike="noStrike" kern="1200" cap="none" spc="0" normalizeH="0" baseline="0" noProof="0" dirty="0" err="1">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động</a:t>
            </a:r>
            <a:endParaRPr kumimoji="0" lang="zh-CN" altLang="en-US"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pic>
        <p:nvPicPr>
          <p:cNvPr id="28" name="图片 1">
            <a:extLst>
              <a:ext uri="{FF2B5EF4-FFF2-40B4-BE49-F238E27FC236}">
                <a16:creationId xmlns="" xmlns:a16="http://schemas.microsoft.com/office/drawing/2014/main" id="{5B6F16B3-A8A2-5BE5-ADC2-1FC96787D49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1712" y="4087384"/>
            <a:ext cx="3367314" cy="2819870"/>
          </a:xfrm>
          <a:prstGeom prst="rect">
            <a:avLst/>
          </a:prstGeom>
        </p:spPr>
      </p:pic>
    </p:spTree>
    <p:extLst>
      <p:ext uri="{BB962C8B-B14F-4D97-AF65-F5344CB8AC3E}">
        <p14:creationId xmlns:p14="http://schemas.microsoft.com/office/powerpoint/2010/main" val="3979002970"/>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Effect transition="in" filter="fade">
                                      <p:cBhvr>
                                        <p:cTn id="13" dur="1000"/>
                                        <p:tgtEl>
                                          <p:spTgt spid="2"/>
                                        </p:tgtEl>
                                      </p:cBhvr>
                                    </p:animEffect>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000"/>
                                        <p:tgtEl>
                                          <p:spTgt spid="26"/>
                                        </p:tgtEl>
                                      </p:cBhvr>
                                    </p:animEffect>
                                    <p:anim calcmode="lin" valueType="num">
                                      <p:cBhvr>
                                        <p:cTn id="17" dur="1000" fill="hold"/>
                                        <p:tgtEl>
                                          <p:spTgt spid="26"/>
                                        </p:tgtEl>
                                        <p:attrNameLst>
                                          <p:attrName>ppt_x</p:attrName>
                                        </p:attrNameLst>
                                      </p:cBhvr>
                                      <p:tavLst>
                                        <p:tav tm="0">
                                          <p:val>
                                            <p:strVal val="#ppt_x"/>
                                          </p:val>
                                        </p:tav>
                                        <p:tav tm="100000">
                                          <p:val>
                                            <p:strVal val="#ppt_x"/>
                                          </p:val>
                                        </p:tav>
                                      </p:tavLst>
                                    </p:anim>
                                    <p:anim calcmode="lin" valueType="num">
                                      <p:cBhvr>
                                        <p:cTn id="18" dur="1000" fill="hold"/>
                                        <p:tgtEl>
                                          <p:spTgt spid="26"/>
                                        </p:tgtEl>
                                        <p:attrNameLst>
                                          <p:attrName>ppt_y</p:attrName>
                                        </p:attrNameLst>
                                      </p:cBhvr>
                                      <p:tavLst>
                                        <p:tav tm="0">
                                          <p:val>
                                            <p:strVal val="#ppt_y+.1"/>
                                          </p:val>
                                        </p:tav>
                                        <p:tav tm="100000">
                                          <p:val>
                                            <p:strVal val="#ppt_y"/>
                                          </p:val>
                                        </p:tav>
                                      </p:tavLst>
                                    </p:anim>
                                  </p:childTnLst>
                                </p:cTn>
                              </p:par>
                              <p:par>
                                <p:cTn id="19" presetID="3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1000" fill="hold"/>
                                        <p:tgtEl>
                                          <p:spTgt spid="23"/>
                                        </p:tgtEl>
                                        <p:attrNameLst>
                                          <p:attrName>ppt_w</p:attrName>
                                        </p:attrNameLst>
                                      </p:cBhvr>
                                      <p:tavLst>
                                        <p:tav tm="0">
                                          <p:val>
                                            <p:fltVal val="0"/>
                                          </p:val>
                                        </p:tav>
                                        <p:tav tm="100000">
                                          <p:val>
                                            <p:strVal val="#ppt_w"/>
                                          </p:val>
                                        </p:tav>
                                      </p:tavLst>
                                    </p:anim>
                                    <p:anim calcmode="lin" valueType="num">
                                      <p:cBhvr>
                                        <p:cTn id="22" dur="1000" fill="hold"/>
                                        <p:tgtEl>
                                          <p:spTgt spid="23"/>
                                        </p:tgtEl>
                                        <p:attrNameLst>
                                          <p:attrName>ppt_h</p:attrName>
                                        </p:attrNameLst>
                                      </p:cBhvr>
                                      <p:tavLst>
                                        <p:tav tm="0">
                                          <p:val>
                                            <p:fltVal val="0"/>
                                          </p:val>
                                        </p:tav>
                                        <p:tav tm="100000">
                                          <p:val>
                                            <p:strVal val="#ppt_h"/>
                                          </p:val>
                                        </p:tav>
                                      </p:tavLst>
                                    </p:anim>
                                    <p:anim calcmode="lin" valueType="num">
                                      <p:cBhvr>
                                        <p:cTn id="23" dur="1000" fill="hold"/>
                                        <p:tgtEl>
                                          <p:spTgt spid="23"/>
                                        </p:tgtEl>
                                        <p:attrNameLst>
                                          <p:attrName>style.rotation</p:attrName>
                                        </p:attrNameLst>
                                      </p:cBhvr>
                                      <p:tavLst>
                                        <p:tav tm="0">
                                          <p:val>
                                            <p:fltVal val="90"/>
                                          </p:val>
                                        </p:tav>
                                        <p:tav tm="100000">
                                          <p:val>
                                            <p:fltVal val="0"/>
                                          </p:val>
                                        </p:tav>
                                      </p:tavLst>
                                    </p:anim>
                                    <p:animEffect transition="in" filter="fade">
                                      <p:cBhvr>
                                        <p:cTn id="24" dur="10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1000"/>
                                        <p:tgtEl>
                                          <p:spTgt spid="27"/>
                                        </p:tgtEl>
                                      </p:cBhvr>
                                    </p:animEffect>
                                    <p:anim calcmode="lin" valueType="num">
                                      <p:cBhvr>
                                        <p:cTn id="30" dur="1000" fill="hold"/>
                                        <p:tgtEl>
                                          <p:spTgt spid="27"/>
                                        </p:tgtEl>
                                        <p:attrNameLst>
                                          <p:attrName>ppt_x</p:attrName>
                                        </p:attrNameLst>
                                      </p:cBhvr>
                                      <p:tavLst>
                                        <p:tav tm="0">
                                          <p:val>
                                            <p:strVal val="#ppt_x"/>
                                          </p:val>
                                        </p:tav>
                                        <p:tav tm="100000">
                                          <p:val>
                                            <p:strVal val="#ppt_x"/>
                                          </p:val>
                                        </p:tav>
                                      </p:tavLst>
                                    </p:anim>
                                    <p:anim calcmode="lin" valueType="num">
                                      <p:cBhvr>
                                        <p:cTn id="31" dur="1000" fill="hold"/>
                                        <p:tgtEl>
                                          <p:spTgt spid="27"/>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15" presetClass="entr" presetSubtype="0"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p:cTn id="35" dur="1000" fill="hold"/>
                                        <p:tgtEl>
                                          <p:spTgt spid="28"/>
                                        </p:tgtEl>
                                        <p:attrNameLst>
                                          <p:attrName>ppt_w</p:attrName>
                                        </p:attrNameLst>
                                      </p:cBhvr>
                                      <p:tavLst>
                                        <p:tav tm="0">
                                          <p:val>
                                            <p:fltVal val="0"/>
                                          </p:val>
                                        </p:tav>
                                        <p:tav tm="100000">
                                          <p:val>
                                            <p:strVal val="#ppt_w"/>
                                          </p:val>
                                        </p:tav>
                                      </p:tavLst>
                                    </p:anim>
                                    <p:anim calcmode="lin" valueType="num">
                                      <p:cBhvr>
                                        <p:cTn id="36" dur="1000" fill="hold"/>
                                        <p:tgtEl>
                                          <p:spTgt spid="28"/>
                                        </p:tgtEl>
                                        <p:attrNameLst>
                                          <p:attrName>ppt_h</p:attrName>
                                        </p:attrNameLst>
                                      </p:cBhvr>
                                      <p:tavLst>
                                        <p:tav tm="0">
                                          <p:val>
                                            <p:fltVal val="0"/>
                                          </p:val>
                                        </p:tav>
                                        <p:tav tm="100000">
                                          <p:val>
                                            <p:strVal val="#ppt_h"/>
                                          </p:val>
                                        </p:tav>
                                      </p:tavLst>
                                    </p:anim>
                                    <p:anim calcmode="lin" valueType="num">
                                      <p:cBhvr>
                                        <p:cTn id="37" dur="1000" fill="hold"/>
                                        <p:tgtEl>
                                          <p:spTgt spid="28"/>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2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pic>
        <p:nvPicPr>
          <p:cNvPr id="3" name="图片 10">
            <a:extLst>
              <a:ext uri="{FF2B5EF4-FFF2-40B4-BE49-F238E27FC236}">
                <a16:creationId xmlns="" xmlns:a16="http://schemas.microsoft.com/office/drawing/2014/main" id="{EC72E3FA-41E4-1E2B-F41F-B9EFF2F15F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grpSp>
        <p:nvGrpSpPr>
          <p:cNvPr id="23" name="组合 12">
            <a:extLst>
              <a:ext uri="{FF2B5EF4-FFF2-40B4-BE49-F238E27FC236}">
                <a16:creationId xmlns="" xmlns:a16="http://schemas.microsoft.com/office/drawing/2014/main" id="{0EE8547F-71FC-1F7B-414C-FBF7A57EDF1E}"/>
              </a:ext>
            </a:extLst>
          </p:cNvPr>
          <p:cNvGrpSpPr/>
          <p:nvPr/>
        </p:nvGrpSpPr>
        <p:grpSpPr>
          <a:xfrm flipH="1">
            <a:off x="2385132" y="395067"/>
            <a:ext cx="6344962" cy="4777560"/>
            <a:chOff x="-558688" y="0"/>
            <a:chExt cx="9107943" cy="6858000"/>
          </a:xfrm>
        </p:grpSpPr>
        <p:pic>
          <p:nvPicPr>
            <p:cNvPr id="24" name="图片 13">
              <a:extLst>
                <a:ext uri="{FF2B5EF4-FFF2-40B4-BE49-F238E27FC236}">
                  <a16:creationId xmlns="" xmlns:a16="http://schemas.microsoft.com/office/drawing/2014/main" id="{CB10F44F-6CA5-9165-056C-147CD12CCA3B}"/>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25" name="图片 14">
              <a:extLst>
                <a:ext uri="{FF2B5EF4-FFF2-40B4-BE49-F238E27FC236}">
                  <a16:creationId xmlns="" xmlns:a16="http://schemas.microsoft.com/office/drawing/2014/main" id="{A538BC4A-A7FE-9B15-2439-BC3DF567E7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26" name="图片 15">
            <a:extLst>
              <a:ext uri="{FF2B5EF4-FFF2-40B4-BE49-F238E27FC236}">
                <a16:creationId xmlns="" xmlns:a16="http://schemas.microsoft.com/office/drawing/2014/main" id="{3456EBCE-1297-565F-1FDD-565C1E9E50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2503" y="865189"/>
            <a:ext cx="800100" cy="762000"/>
          </a:xfrm>
          <a:prstGeom prst="rect">
            <a:avLst/>
          </a:prstGeom>
        </p:spPr>
      </p:pic>
      <p:sp>
        <p:nvSpPr>
          <p:cNvPr id="27" name="文本框 18">
            <a:extLst>
              <a:ext uri="{FF2B5EF4-FFF2-40B4-BE49-F238E27FC236}">
                <a16:creationId xmlns="" xmlns:a16="http://schemas.microsoft.com/office/drawing/2014/main" id="{9E50DD27-FCE8-0908-DCC0-8EB0D0EFDA75}"/>
              </a:ext>
            </a:extLst>
          </p:cNvPr>
          <p:cNvSpPr txBox="1"/>
          <p:nvPr/>
        </p:nvSpPr>
        <p:spPr>
          <a:xfrm>
            <a:off x="2977077" y="1732687"/>
            <a:ext cx="5269379"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Hoạt</a:t>
            </a:r>
            <a:r>
              <a:rPr kumimoji="0" lang="en-US" altLang="zh-CN" sz="6000" b="1" i="0" u="none" strike="noStrike" kern="1200" cap="none" spc="0" normalizeH="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động luyện tập</a:t>
            </a:r>
            <a:endParaRPr kumimoji="0" lang="zh-CN" altLang="en-US"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734542217"/>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1000"/>
                                        <p:tgtEl>
                                          <p:spTgt spid="26"/>
                                        </p:tgtEl>
                                      </p:cBhvr>
                                    </p:animEffect>
                                    <p:anim calcmode="lin" valueType="num">
                                      <p:cBhvr>
                                        <p:cTn id="12" dur="1000" fill="hold"/>
                                        <p:tgtEl>
                                          <p:spTgt spid="26"/>
                                        </p:tgtEl>
                                        <p:attrNameLst>
                                          <p:attrName>ppt_x</p:attrName>
                                        </p:attrNameLst>
                                      </p:cBhvr>
                                      <p:tavLst>
                                        <p:tav tm="0">
                                          <p:val>
                                            <p:strVal val="#ppt_x"/>
                                          </p:val>
                                        </p:tav>
                                        <p:tav tm="100000">
                                          <p:val>
                                            <p:strVal val="#ppt_x"/>
                                          </p:val>
                                        </p:tav>
                                      </p:tavLst>
                                    </p:anim>
                                    <p:anim calcmode="lin" valueType="num">
                                      <p:cBhvr>
                                        <p:cTn id="13" dur="1000" fill="hold"/>
                                        <p:tgtEl>
                                          <p:spTgt spid="26"/>
                                        </p:tgtEl>
                                        <p:attrNameLst>
                                          <p:attrName>ppt_y</p:attrName>
                                        </p:attrNameLst>
                                      </p:cBhvr>
                                      <p:tavLst>
                                        <p:tav tm="0">
                                          <p:val>
                                            <p:strVal val="#ppt_y+.1"/>
                                          </p:val>
                                        </p:tav>
                                        <p:tav tm="100000">
                                          <p:val>
                                            <p:strVal val="#ppt_y"/>
                                          </p:val>
                                        </p:tav>
                                      </p:tavLst>
                                    </p:anim>
                                  </p:childTnLst>
                                </p:cTn>
                              </p:par>
                              <p:par>
                                <p:cTn id="14" presetID="31"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1000" fill="hold"/>
                                        <p:tgtEl>
                                          <p:spTgt spid="23"/>
                                        </p:tgtEl>
                                        <p:attrNameLst>
                                          <p:attrName>ppt_w</p:attrName>
                                        </p:attrNameLst>
                                      </p:cBhvr>
                                      <p:tavLst>
                                        <p:tav tm="0">
                                          <p:val>
                                            <p:fltVal val="0"/>
                                          </p:val>
                                        </p:tav>
                                        <p:tav tm="100000">
                                          <p:val>
                                            <p:strVal val="#ppt_w"/>
                                          </p:val>
                                        </p:tav>
                                      </p:tavLst>
                                    </p:anim>
                                    <p:anim calcmode="lin" valueType="num">
                                      <p:cBhvr>
                                        <p:cTn id="17" dur="1000" fill="hold"/>
                                        <p:tgtEl>
                                          <p:spTgt spid="23"/>
                                        </p:tgtEl>
                                        <p:attrNameLst>
                                          <p:attrName>ppt_h</p:attrName>
                                        </p:attrNameLst>
                                      </p:cBhvr>
                                      <p:tavLst>
                                        <p:tav tm="0">
                                          <p:val>
                                            <p:fltVal val="0"/>
                                          </p:val>
                                        </p:tav>
                                        <p:tav tm="100000">
                                          <p:val>
                                            <p:strVal val="#ppt_h"/>
                                          </p:val>
                                        </p:tav>
                                      </p:tavLst>
                                    </p:anim>
                                    <p:anim calcmode="lin" valueType="num">
                                      <p:cBhvr>
                                        <p:cTn id="18" dur="1000" fill="hold"/>
                                        <p:tgtEl>
                                          <p:spTgt spid="23"/>
                                        </p:tgtEl>
                                        <p:attrNameLst>
                                          <p:attrName>style.rotation</p:attrName>
                                        </p:attrNameLst>
                                      </p:cBhvr>
                                      <p:tavLst>
                                        <p:tav tm="0">
                                          <p:val>
                                            <p:fltVal val="90"/>
                                          </p:val>
                                        </p:tav>
                                        <p:tav tm="100000">
                                          <p:val>
                                            <p:fltVal val="0"/>
                                          </p:val>
                                        </p:tav>
                                      </p:tavLst>
                                    </p:anim>
                                    <p:animEffect transition="in" filter="fade">
                                      <p:cBhvr>
                                        <p:cTn id="19" dur="10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7" descr="D:\资料\PPT(1)\外\7月6号\图片2.png图片2">
            <a:extLst>
              <a:ext uri="{FF2B5EF4-FFF2-40B4-BE49-F238E27FC236}">
                <a16:creationId xmlns="" xmlns:a16="http://schemas.microsoft.com/office/drawing/2014/main" id="{8303C3ED-00C7-44C9-0B07-DBB014B0E98A}"/>
              </a:ext>
            </a:extLst>
          </p:cNvPr>
          <p:cNvPicPr>
            <a:picLocks noChangeAspect="1"/>
          </p:cNvPicPr>
          <p:nvPr/>
        </p:nvPicPr>
        <p:blipFill>
          <a:blip r:embed="rId4"/>
          <a:srcRect/>
          <a:stretch>
            <a:fillRect/>
          </a:stretch>
        </p:blipFill>
        <p:spPr>
          <a:xfrm>
            <a:off x="4882244" y="862071"/>
            <a:ext cx="2905567" cy="955589"/>
          </a:xfrm>
          <a:prstGeom prst="rect">
            <a:avLst/>
          </a:prstGeom>
        </p:spPr>
      </p:pic>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1. Bài tập 1</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2016" t="12470" r="9033" b="71328"/>
          <a:stretch/>
        </p:blipFill>
        <p:spPr>
          <a:xfrm flipH="1">
            <a:off x="1347641" y="1197100"/>
            <a:ext cx="853858" cy="770605"/>
          </a:xfrm>
          <a:prstGeom prst="rect">
            <a:avLst/>
          </a:prstGeom>
        </p:spPr>
      </p:pic>
      <p:sp>
        <p:nvSpPr>
          <p:cNvPr id="5" name="文本框 22">
            <a:extLst>
              <a:ext uri="{FF2B5EF4-FFF2-40B4-BE49-F238E27FC236}">
                <a16:creationId xmlns="" xmlns:a16="http://schemas.microsoft.com/office/drawing/2014/main" id="{AD24D390-2B15-443D-BDD5-009AB953B27A}"/>
              </a:ext>
            </a:extLst>
          </p:cNvPr>
          <p:cNvSpPr>
            <a:spLocks noChangeArrowheads="1"/>
          </p:cNvSpPr>
          <p:nvPr/>
        </p:nvSpPr>
        <p:spPr bwMode="auto">
          <a:xfrm>
            <a:off x="5712386" y="1073038"/>
            <a:ext cx="5141595" cy="584775"/>
          </a:xfrm>
          <a:prstGeom prst="rect">
            <a:avLst/>
          </a:prstGeom>
          <a:noFill/>
          <a:ln w="9525">
            <a:noFill/>
            <a:miter lim="800000"/>
          </a:ln>
        </p:spPr>
        <p:txBody>
          <a:bodyPr>
            <a:spAutoFit/>
          </a:bodyPr>
          <a:lstStyle/>
          <a:p>
            <a:pPr algn="l"/>
            <a:r>
              <a:rPr lang="en-US" altLang="zh-CN" sz="3200" b="1" i="1">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rPr>
              <a:t>Câu a</a:t>
            </a:r>
            <a:endParaRPr lang="zh-CN" altLang="en-US" sz="3200" b="1" i="1" dirty="0">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endParaRPr>
          </a:p>
        </p:txBody>
      </p:sp>
      <p:pic>
        <p:nvPicPr>
          <p:cNvPr id="9" name="图片 20">
            <a:extLst>
              <a:ext uri="{FF2B5EF4-FFF2-40B4-BE49-F238E27FC236}">
                <a16:creationId xmlns="" xmlns:a16="http://schemas.microsoft.com/office/drawing/2014/main" id="{696AA3AA-82BA-4EB7-82C5-A9E439F876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7220" y="2599665"/>
            <a:ext cx="3135617" cy="103666"/>
          </a:xfrm>
          <a:prstGeom prst="rect">
            <a:avLst/>
          </a:prstGeom>
        </p:spPr>
      </p:pic>
      <p:sp>
        <p:nvSpPr>
          <p:cNvPr id="11" name="Google Shape;539;p50">
            <a:extLst>
              <a:ext uri="{FF2B5EF4-FFF2-40B4-BE49-F238E27FC236}">
                <a16:creationId xmlns="" xmlns:a16="http://schemas.microsoft.com/office/drawing/2014/main" id="{06F9E86C-3CC9-CE71-02E2-6D7FCB81FB5F}"/>
              </a:ext>
            </a:extLst>
          </p:cNvPr>
          <p:cNvSpPr txBox="1">
            <a:spLocks noGrp="1"/>
          </p:cNvSpPr>
          <p:nvPr/>
        </p:nvSpPr>
        <p:spPr>
          <a:xfrm>
            <a:off x="441682" y="2572183"/>
            <a:ext cx="5141404" cy="2198343"/>
          </a:xfrm>
          <a:prstGeom prst="rect">
            <a:avLst/>
          </a:prstGeom>
          <a:solidFill>
            <a:srgbClr val="BBE2E2"/>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VnTime"/>
              <a:ea typeface="Times New Roman" panose="02020603050405020304" pitchFamily="18" charset="0"/>
              <a:cs typeface="Times New Roman" panose="02020603050405020304" pitchFamily="18" charset="0"/>
            </a:endParaRPr>
          </a:p>
        </p:txBody>
      </p:sp>
      <p:sp>
        <p:nvSpPr>
          <p:cNvPr id="12" name="Google Shape;540;p50">
            <a:extLst>
              <a:ext uri="{FF2B5EF4-FFF2-40B4-BE49-F238E27FC236}">
                <a16:creationId xmlns="" xmlns:a16="http://schemas.microsoft.com/office/drawing/2014/main" id="{1C126161-03E2-CAA1-3F02-91D41DFB1290}"/>
              </a:ext>
            </a:extLst>
          </p:cNvPr>
          <p:cNvSpPr txBox="1">
            <a:spLocks noGrp="1"/>
          </p:cNvSpPr>
          <p:nvPr/>
        </p:nvSpPr>
        <p:spPr>
          <a:xfrm>
            <a:off x="7318819" y="3307689"/>
            <a:ext cx="3525540" cy="2210443"/>
          </a:xfrm>
          <a:prstGeom prst="rect">
            <a:avLst/>
          </a:prstGeom>
          <a:solidFill>
            <a:srgbClr val="C0B0CC"/>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endParaRPr lang="en-US" sz="2400">
              <a:effectLst/>
              <a:latin typeface=".VnTime"/>
              <a:ea typeface="Times New Roman" panose="02020603050405020304" pitchFamily="18" charset="0"/>
              <a:cs typeface="Times New Roman" panose="02020603050405020304" pitchFamily="18" charset="0"/>
            </a:endParaRPr>
          </a:p>
        </p:txBody>
      </p:sp>
      <p:grpSp>
        <p:nvGrpSpPr>
          <p:cNvPr id="13" name="Google Shape;544;p50">
            <a:extLst>
              <a:ext uri="{FF2B5EF4-FFF2-40B4-BE49-F238E27FC236}">
                <a16:creationId xmlns="" xmlns:a16="http://schemas.microsoft.com/office/drawing/2014/main" id="{1DD0BC72-58B4-DDD4-2DE9-C15168A293D6}"/>
              </a:ext>
            </a:extLst>
          </p:cNvPr>
          <p:cNvGrpSpPr/>
          <p:nvPr/>
        </p:nvGrpSpPr>
        <p:grpSpPr>
          <a:xfrm>
            <a:off x="6131249" y="2710259"/>
            <a:ext cx="639406" cy="3574941"/>
            <a:chOff x="4428077" y="1700742"/>
            <a:chExt cx="288043" cy="2544882"/>
          </a:xfrm>
        </p:grpSpPr>
        <p:sp>
          <p:nvSpPr>
            <p:cNvPr id="22" name="Google Shape;545;p50">
              <a:extLst>
                <a:ext uri="{FF2B5EF4-FFF2-40B4-BE49-F238E27FC236}">
                  <a16:creationId xmlns="" xmlns:a16="http://schemas.microsoft.com/office/drawing/2014/main" id="{3F281335-1B91-30DD-335A-D002F1FEF741}"/>
                </a:ext>
              </a:extLst>
            </p:cNvPr>
            <p:cNvSpPr/>
            <p:nvPr/>
          </p:nvSpPr>
          <p:spPr>
            <a:xfrm>
              <a:off x="4428077" y="2002997"/>
              <a:ext cx="288043" cy="2119144"/>
            </a:xfrm>
            <a:custGeom>
              <a:avLst/>
              <a:gdLst/>
              <a:ahLst/>
              <a:cxnLst/>
              <a:rect l="l" t="t" r="r" b="b"/>
              <a:pathLst>
                <a:path w="5121" h="37672" extrusionOk="0">
                  <a:moveTo>
                    <a:pt x="4980" y="1"/>
                  </a:moveTo>
                  <a:lnTo>
                    <a:pt x="1" y="29"/>
                  </a:lnTo>
                  <a:lnTo>
                    <a:pt x="113" y="37671"/>
                  </a:lnTo>
                  <a:lnTo>
                    <a:pt x="5121" y="37671"/>
                  </a:lnTo>
                  <a:lnTo>
                    <a:pt x="4980" y="1"/>
                  </a:lnTo>
                  <a:close/>
                </a:path>
              </a:pathLst>
            </a:custGeom>
            <a:solidFill>
              <a:srgbClr val="EEBDD6"/>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546;p50">
              <a:extLst>
                <a:ext uri="{FF2B5EF4-FFF2-40B4-BE49-F238E27FC236}">
                  <a16:creationId xmlns="" xmlns:a16="http://schemas.microsoft.com/office/drawing/2014/main" id="{D2FDBF32-FA51-23D7-E054-9DC2453367C9}"/>
                </a:ext>
              </a:extLst>
            </p:cNvPr>
            <p:cNvSpPr/>
            <p:nvPr/>
          </p:nvSpPr>
          <p:spPr>
            <a:xfrm>
              <a:off x="4428077" y="1700742"/>
              <a:ext cx="280169" cy="303932"/>
            </a:xfrm>
            <a:custGeom>
              <a:avLst/>
              <a:gdLst/>
              <a:ahLst/>
              <a:cxnLst/>
              <a:rect l="l" t="t" r="r" b="b"/>
              <a:pathLst>
                <a:path w="4981" h="5403" extrusionOk="0">
                  <a:moveTo>
                    <a:pt x="2476" y="0"/>
                  </a:moveTo>
                  <a:lnTo>
                    <a:pt x="1632" y="1829"/>
                  </a:lnTo>
                  <a:lnTo>
                    <a:pt x="1" y="5402"/>
                  </a:lnTo>
                  <a:lnTo>
                    <a:pt x="4980" y="5402"/>
                  </a:lnTo>
                  <a:lnTo>
                    <a:pt x="3320" y="1829"/>
                  </a:lnTo>
                  <a:lnTo>
                    <a:pt x="2476" y="0"/>
                  </a:lnTo>
                  <a:close/>
                </a:path>
              </a:pathLst>
            </a:custGeom>
            <a:solidFill>
              <a:srgbClr val="FAB32E"/>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547;p50">
              <a:extLst>
                <a:ext uri="{FF2B5EF4-FFF2-40B4-BE49-F238E27FC236}">
                  <a16:creationId xmlns="" xmlns:a16="http://schemas.microsoft.com/office/drawing/2014/main" id="{D10DC8A6-CC42-1F54-65A9-495D1E9E9FF9}"/>
                </a:ext>
              </a:extLst>
            </p:cNvPr>
            <p:cNvSpPr/>
            <p:nvPr/>
          </p:nvSpPr>
          <p:spPr>
            <a:xfrm>
              <a:off x="4434433" y="3967057"/>
              <a:ext cx="281687" cy="155144"/>
            </a:xfrm>
            <a:custGeom>
              <a:avLst/>
              <a:gdLst/>
              <a:ahLst/>
              <a:cxnLst/>
              <a:rect l="l" t="t" r="r" b="b"/>
              <a:pathLst>
                <a:path w="5008" h="2758" extrusionOk="0">
                  <a:moveTo>
                    <a:pt x="5008" y="0"/>
                  </a:moveTo>
                  <a:lnTo>
                    <a:pt x="0" y="28"/>
                  </a:lnTo>
                  <a:lnTo>
                    <a:pt x="0" y="2757"/>
                  </a:lnTo>
                  <a:lnTo>
                    <a:pt x="5008" y="2757"/>
                  </a:lnTo>
                  <a:lnTo>
                    <a:pt x="5008"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548;p50">
              <a:extLst>
                <a:ext uri="{FF2B5EF4-FFF2-40B4-BE49-F238E27FC236}">
                  <a16:creationId xmlns="" xmlns:a16="http://schemas.microsoft.com/office/drawing/2014/main" id="{1E5D9113-6383-6897-A9E0-08DF0DA1F1BF}"/>
                </a:ext>
              </a:extLst>
            </p:cNvPr>
            <p:cNvSpPr/>
            <p:nvPr/>
          </p:nvSpPr>
          <p:spPr>
            <a:xfrm>
              <a:off x="4434433" y="4122150"/>
              <a:ext cx="281687" cy="123474"/>
            </a:xfrm>
            <a:custGeom>
              <a:avLst/>
              <a:gdLst/>
              <a:ahLst/>
              <a:cxnLst/>
              <a:rect l="l" t="t" r="r" b="b"/>
              <a:pathLst>
                <a:path w="5008" h="2195" extrusionOk="0">
                  <a:moveTo>
                    <a:pt x="0" y="0"/>
                  </a:moveTo>
                  <a:lnTo>
                    <a:pt x="28" y="1773"/>
                  </a:lnTo>
                  <a:cubicBezTo>
                    <a:pt x="28" y="1998"/>
                    <a:pt x="197" y="2195"/>
                    <a:pt x="450" y="2195"/>
                  </a:cubicBezTo>
                  <a:lnTo>
                    <a:pt x="4586" y="2167"/>
                  </a:lnTo>
                  <a:cubicBezTo>
                    <a:pt x="4839" y="2167"/>
                    <a:pt x="5008" y="1970"/>
                    <a:pt x="5008" y="1745"/>
                  </a:cubicBezTo>
                  <a:lnTo>
                    <a:pt x="5008" y="0"/>
                  </a:ln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549;p50">
              <a:extLst>
                <a:ext uri="{FF2B5EF4-FFF2-40B4-BE49-F238E27FC236}">
                  <a16:creationId xmlns="" xmlns:a16="http://schemas.microsoft.com/office/drawing/2014/main" id="{339024B5-688D-8078-184B-9C86F3CE1895}"/>
                </a:ext>
              </a:extLst>
            </p:cNvPr>
            <p:cNvSpPr/>
            <p:nvPr/>
          </p:nvSpPr>
          <p:spPr>
            <a:xfrm>
              <a:off x="4519877" y="1700742"/>
              <a:ext cx="95002" cy="102942"/>
            </a:xfrm>
            <a:custGeom>
              <a:avLst/>
              <a:gdLst/>
              <a:ahLst/>
              <a:cxnLst/>
              <a:rect l="l" t="t" r="r" b="b"/>
              <a:pathLst>
                <a:path w="1689" h="1830" extrusionOk="0">
                  <a:moveTo>
                    <a:pt x="844" y="0"/>
                  </a:moveTo>
                  <a:lnTo>
                    <a:pt x="0" y="1829"/>
                  </a:lnTo>
                  <a:lnTo>
                    <a:pt x="1688" y="1829"/>
                  </a:lnTo>
                  <a:lnTo>
                    <a:pt x="844"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550;p50">
              <a:extLst>
                <a:ext uri="{FF2B5EF4-FFF2-40B4-BE49-F238E27FC236}">
                  <a16:creationId xmlns="" xmlns:a16="http://schemas.microsoft.com/office/drawing/2014/main" id="{56D01134-E275-8071-8186-93CEA70EAEC8}"/>
                </a:ext>
              </a:extLst>
            </p:cNvPr>
            <p:cNvSpPr/>
            <p:nvPr/>
          </p:nvSpPr>
          <p:spPr>
            <a:xfrm>
              <a:off x="4434433" y="3857868"/>
              <a:ext cx="281687" cy="110817"/>
            </a:xfrm>
            <a:custGeom>
              <a:avLst/>
              <a:gdLst/>
              <a:ahLst/>
              <a:cxnLst/>
              <a:rect l="l" t="t" r="r" b="b"/>
              <a:pathLst>
                <a:path w="5008" h="1970" extrusionOk="0">
                  <a:moveTo>
                    <a:pt x="0" y="0"/>
                  </a:moveTo>
                  <a:lnTo>
                    <a:pt x="0" y="1969"/>
                  </a:lnTo>
                  <a:lnTo>
                    <a:pt x="5008" y="1941"/>
                  </a:lnTo>
                  <a:lnTo>
                    <a:pt x="4980" y="0"/>
                  </a:ln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551;p50">
              <a:extLst>
                <a:ext uri="{FF2B5EF4-FFF2-40B4-BE49-F238E27FC236}">
                  <a16:creationId xmlns="" xmlns:a16="http://schemas.microsoft.com/office/drawing/2014/main" id="{D39D9467-5F42-0703-D943-7CB1E4B2DE0D}"/>
                </a:ext>
              </a:extLst>
            </p:cNvPr>
            <p:cNvSpPr/>
            <p:nvPr/>
          </p:nvSpPr>
          <p:spPr>
            <a:xfrm>
              <a:off x="4497715" y="2088334"/>
              <a:ext cx="47529" cy="1611240"/>
            </a:xfrm>
            <a:custGeom>
              <a:avLst/>
              <a:gdLst/>
              <a:ahLst/>
              <a:cxnLst/>
              <a:rect l="l" t="t" r="r" b="b"/>
              <a:pathLst>
                <a:path w="845" h="28643" extrusionOk="0">
                  <a:moveTo>
                    <a:pt x="346" y="0"/>
                  </a:moveTo>
                  <a:cubicBezTo>
                    <a:pt x="146" y="0"/>
                    <a:pt x="1" y="160"/>
                    <a:pt x="1" y="369"/>
                  </a:cubicBezTo>
                  <a:lnTo>
                    <a:pt x="85" y="28249"/>
                  </a:lnTo>
                  <a:cubicBezTo>
                    <a:pt x="85" y="28474"/>
                    <a:pt x="254" y="28643"/>
                    <a:pt x="479" y="28643"/>
                  </a:cubicBezTo>
                  <a:cubicBezTo>
                    <a:pt x="676" y="28643"/>
                    <a:pt x="845" y="28474"/>
                    <a:pt x="845" y="28249"/>
                  </a:cubicBezTo>
                  <a:lnTo>
                    <a:pt x="788" y="369"/>
                  </a:lnTo>
                  <a:cubicBezTo>
                    <a:pt x="762" y="185"/>
                    <a:pt x="613" y="0"/>
                    <a:pt x="432" y="0"/>
                  </a:cubicBezTo>
                  <a:cubicBezTo>
                    <a:pt x="420" y="0"/>
                    <a:pt x="407" y="1"/>
                    <a:pt x="394" y="3"/>
                  </a:cubicBezTo>
                  <a:cubicBezTo>
                    <a:pt x="378" y="1"/>
                    <a:pt x="362" y="0"/>
                    <a:pt x="346" y="0"/>
                  </a:cubicBez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552;p50">
              <a:extLst>
                <a:ext uri="{FF2B5EF4-FFF2-40B4-BE49-F238E27FC236}">
                  <a16:creationId xmlns="" xmlns:a16="http://schemas.microsoft.com/office/drawing/2014/main" id="{CEB8DCDF-3D9C-E912-0AFD-6C390D10201A}"/>
                </a:ext>
              </a:extLst>
            </p:cNvPr>
            <p:cNvSpPr/>
            <p:nvPr/>
          </p:nvSpPr>
          <p:spPr>
            <a:xfrm>
              <a:off x="4606897" y="2086872"/>
              <a:ext cx="49104" cy="1612703"/>
            </a:xfrm>
            <a:custGeom>
              <a:avLst/>
              <a:gdLst/>
              <a:ahLst/>
              <a:cxnLst/>
              <a:rect l="l" t="t" r="r" b="b"/>
              <a:pathLst>
                <a:path w="873" h="28669" extrusionOk="0">
                  <a:moveTo>
                    <a:pt x="395" y="1"/>
                  </a:moveTo>
                  <a:cubicBezTo>
                    <a:pt x="198" y="1"/>
                    <a:pt x="1" y="198"/>
                    <a:pt x="29" y="395"/>
                  </a:cubicBezTo>
                  <a:lnTo>
                    <a:pt x="113" y="28275"/>
                  </a:lnTo>
                  <a:cubicBezTo>
                    <a:pt x="113" y="28500"/>
                    <a:pt x="282" y="28669"/>
                    <a:pt x="479" y="28669"/>
                  </a:cubicBezTo>
                  <a:cubicBezTo>
                    <a:pt x="704" y="28669"/>
                    <a:pt x="873" y="28500"/>
                    <a:pt x="873" y="28275"/>
                  </a:cubicBezTo>
                  <a:lnTo>
                    <a:pt x="789" y="395"/>
                  </a:lnTo>
                  <a:cubicBezTo>
                    <a:pt x="789" y="170"/>
                    <a:pt x="620" y="1"/>
                    <a:pt x="395" y="1"/>
                  </a:cubicBez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553;p50">
            <a:extLst>
              <a:ext uri="{FF2B5EF4-FFF2-40B4-BE49-F238E27FC236}">
                <a16:creationId xmlns="" xmlns:a16="http://schemas.microsoft.com/office/drawing/2014/main" id="{41B80B56-D714-8609-A209-0A9CECC3EAAF}"/>
              </a:ext>
            </a:extLst>
          </p:cNvPr>
          <p:cNvSpPr/>
          <p:nvPr/>
        </p:nvSpPr>
        <p:spPr>
          <a:xfrm>
            <a:off x="1995144" y="4941175"/>
            <a:ext cx="3587941" cy="576957"/>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554;p50">
            <a:extLst>
              <a:ext uri="{FF2B5EF4-FFF2-40B4-BE49-F238E27FC236}">
                <a16:creationId xmlns="" xmlns:a16="http://schemas.microsoft.com/office/drawing/2014/main" id="{0F745B74-C337-9749-C34E-0F665E996C01}"/>
              </a:ext>
            </a:extLst>
          </p:cNvPr>
          <p:cNvSpPr/>
          <p:nvPr/>
        </p:nvSpPr>
        <p:spPr>
          <a:xfrm>
            <a:off x="7301340" y="2555185"/>
            <a:ext cx="4228874" cy="504300"/>
          </a:xfrm>
          <a:prstGeom prst="rect">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8" name="Google Shape;561;p50">
            <a:extLst>
              <a:ext uri="{FF2B5EF4-FFF2-40B4-BE49-F238E27FC236}">
                <a16:creationId xmlns="" xmlns:a16="http://schemas.microsoft.com/office/drawing/2014/main" id="{4E223C41-9E05-681B-275A-DFE270096E03}"/>
              </a:ext>
            </a:extLst>
          </p:cNvPr>
          <p:cNvSpPr/>
          <p:nvPr/>
        </p:nvSpPr>
        <p:spPr>
          <a:xfrm>
            <a:off x="1548933" y="5071676"/>
            <a:ext cx="243300" cy="243300"/>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562;p50">
            <a:extLst>
              <a:ext uri="{FF2B5EF4-FFF2-40B4-BE49-F238E27FC236}">
                <a16:creationId xmlns="" xmlns:a16="http://schemas.microsoft.com/office/drawing/2014/main" id="{A2E8255D-A02C-D7E3-5605-71FA869C68D1}"/>
              </a:ext>
            </a:extLst>
          </p:cNvPr>
          <p:cNvSpPr/>
          <p:nvPr/>
        </p:nvSpPr>
        <p:spPr>
          <a:xfrm>
            <a:off x="11000666" y="4309866"/>
            <a:ext cx="294000" cy="294000"/>
          </a:xfrm>
          <a:prstGeom prst="diamond">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TextBox 32">
            <a:extLst>
              <a:ext uri="{FF2B5EF4-FFF2-40B4-BE49-F238E27FC236}">
                <a16:creationId xmlns="" xmlns:a16="http://schemas.microsoft.com/office/drawing/2014/main" id="{06C5E059-7FFA-9A47-0D73-D4A82C36DB84}"/>
              </a:ext>
            </a:extLst>
          </p:cNvPr>
          <p:cNvSpPr txBox="1"/>
          <p:nvPr/>
        </p:nvSpPr>
        <p:spPr>
          <a:xfrm>
            <a:off x="304822" y="2660140"/>
            <a:ext cx="5407564" cy="2062103"/>
          </a:xfrm>
          <a:prstGeom prst="rect">
            <a:avLst/>
          </a:prstGeom>
          <a:noFill/>
        </p:spPr>
        <p:txBody>
          <a:bodyPr wrap="square">
            <a:spAutoFit/>
          </a:bodyPr>
          <a:lstStyle/>
          <a:p>
            <a:pPr algn="ctr"/>
            <a:r>
              <a:rPr lang="en-US" sz="3200" dirty="0" err="1">
                <a:latin typeface="Times New Roman" panose="02020603050405020304" pitchFamily="18" charset="0"/>
                <a:cs typeface="Times New Roman" panose="02020603050405020304" pitchFamily="18" charset="0"/>
              </a:rPr>
              <a:t>Mặt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nữa</a:t>
            </a:r>
            <a:r>
              <a:rPr lang="en-US" sz="3200" dirty="0">
                <a:latin typeface="Times New Roman" panose="02020603050405020304" pitchFamily="18" charset="0"/>
                <a:cs typeface="Times New Roman" panose="02020603050405020304" pitchFamily="18" charset="0"/>
              </a:rPr>
              <a:t>, "Da </a:t>
            </a:r>
            <a:r>
              <a:rPr lang="en-US" sz="3200" dirty="0" err="1">
                <a:latin typeface="Times New Roman" panose="02020603050405020304" pitchFamily="18" charset="0"/>
                <a:cs typeface="Times New Roman" panose="02020603050405020304" pitchFamily="18" charset="0"/>
              </a:rPr>
              <a:t>trời</a:t>
            </a:r>
            <a:r>
              <a:rPr lang="en-US" sz="3200" dirty="0">
                <a:latin typeface="Times New Roman" panose="02020603050405020304" pitchFamily="18" charset="0"/>
                <a:cs typeface="Times New Roman" panose="02020603050405020304" pitchFamily="18" charset="0"/>
              </a:rPr>
              <a:t> ai </a:t>
            </a:r>
            <a:r>
              <a:rPr lang="en-US" sz="3200" dirty="0" err="1">
                <a:latin typeface="Times New Roman" panose="02020603050405020304" pitchFamily="18" charset="0"/>
                <a:cs typeface="Times New Roman" panose="02020603050405020304" pitchFamily="18" charset="0"/>
              </a:rPr>
              <a:t>nhuộm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xanh</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ngắt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hẳn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đêm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chiều</a:t>
            </a:r>
            <a:endParaRPr lang="en-US" sz="3200"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 xmlns:a16="http://schemas.microsoft.com/office/drawing/2014/main" id="{14663988-1375-049A-251B-E5F70D41E84D}"/>
              </a:ext>
            </a:extLst>
          </p:cNvPr>
          <p:cNvSpPr txBox="1"/>
          <p:nvPr/>
        </p:nvSpPr>
        <p:spPr>
          <a:xfrm>
            <a:off x="7526078" y="3298459"/>
            <a:ext cx="3396388" cy="2739211"/>
          </a:xfrm>
          <a:prstGeom prst="rect">
            <a:avLst/>
          </a:prstGeom>
          <a:noFill/>
        </p:spPr>
        <p:txBody>
          <a:bodyPr wrap="square">
            <a:spAutoFit/>
          </a:bodyPr>
          <a:lstStyle/>
          <a:p>
            <a:r>
              <a:rPr lang="vi-VN" sz="2000" dirty="0">
                <a:latin typeface="Times New Roman" panose="02020603050405020304" pitchFamily="18" charset="0"/>
                <a:cs typeface="Times New Roman" panose="02020603050405020304" pitchFamily="18" charset="0"/>
              </a:rPr>
              <a:t>chắc hẳn</a:t>
            </a:r>
            <a:r>
              <a:rPr lang="vi-VN" sz="2000"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phỏng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đoán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tương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đối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chính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xác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về</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nhận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câu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thơ</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Da </a:t>
            </a:r>
            <a:r>
              <a:rPr lang="en-US" sz="2000" i="1" dirty="0" err="1">
                <a:latin typeface="Times New Roman" panose="02020603050405020304" pitchFamily="18" charset="0"/>
                <a:cs typeface="Times New Roman" panose="02020603050405020304" pitchFamily="18" charset="0"/>
              </a:rPr>
              <a:t>trời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nhuộm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mà</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xanh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ngắt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không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phải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bầu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đêm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trăng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là</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một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buổi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chiều</a:t>
            </a:r>
            <a:r>
              <a:rPr lang="en-US" sz="2000" dirty="0">
                <a:latin typeface="Times New Roman" panose="02020603050405020304" pitchFamily="18" charset="0"/>
                <a:cs typeface="Times New Roman" panose="02020603050405020304" pitchFamily="18" charset="0"/>
              </a:rPr>
              <a:t>.</a:t>
            </a:r>
          </a:p>
          <a:p>
            <a:endParaRPr lang="en-US" sz="32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 xmlns:a16="http://schemas.microsoft.com/office/drawing/2014/main" id="{DDA7A120-6E72-48FF-7795-1874CFE9009F}"/>
              </a:ext>
            </a:extLst>
          </p:cNvPr>
          <p:cNvSpPr txBox="1"/>
          <p:nvPr/>
        </p:nvSpPr>
        <p:spPr>
          <a:xfrm>
            <a:off x="2894133" y="5009094"/>
            <a:ext cx="1961569" cy="461665"/>
          </a:xfrm>
          <a:prstGeom prst="rect">
            <a:avLst/>
          </a:prstGeom>
          <a:noFill/>
        </p:spPr>
        <p:txBody>
          <a:bodyPr wrap="square">
            <a:spAutoFit/>
          </a:bodyPr>
          <a:lstStyle/>
          <a:p>
            <a:r>
              <a:rPr lang="en-US" sz="2400" b="1" dirty="0">
                <a:latin typeface="Times New Roman" panose="02020603050405020304" pitchFamily="18" charset="0"/>
              </a:rPr>
              <a:t>.</a:t>
            </a:r>
            <a:endParaRPr lang="en-US" sz="2400" b="1" dirty="0"/>
          </a:p>
        </p:txBody>
      </p:sp>
      <p:sp>
        <p:nvSpPr>
          <p:cNvPr id="37" name="TextBox 36">
            <a:extLst>
              <a:ext uri="{FF2B5EF4-FFF2-40B4-BE49-F238E27FC236}">
                <a16:creationId xmlns="" xmlns:a16="http://schemas.microsoft.com/office/drawing/2014/main" id="{906AA881-956B-01BD-E908-2B5FFC3DE12C}"/>
              </a:ext>
            </a:extLst>
          </p:cNvPr>
          <p:cNvSpPr txBox="1"/>
          <p:nvPr/>
        </p:nvSpPr>
        <p:spPr>
          <a:xfrm>
            <a:off x="7526078" y="2472374"/>
            <a:ext cx="4143008" cy="584775"/>
          </a:xfrm>
          <a:prstGeom prst="rect">
            <a:avLst/>
          </a:prstGeom>
          <a:noFill/>
        </p:spPr>
        <p:txBody>
          <a:bodyPr wrap="square">
            <a:spAutoFit/>
          </a:bodyPr>
          <a:lstStyle/>
          <a:p>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a:p>
        </p:txBody>
      </p:sp>
    </p:spTree>
    <p:extLst>
      <p:ext uri="{BB962C8B-B14F-4D97-AF65-F5344CB8AC3E}">
        <p14:creationId xmlns:p14="http://schemas.microsoft.com/office/powerpoint/2010/main" val="58530401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0-#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42"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Horizontal)">
                                      <p:cBhvr>
                                        <p:cTn id="16" dur="500"/>
                                        <p:tgtEl>
                                          <p:spTgt spid="13"/>
                                        </p:tgtEl>
                                      </p:cBhvr>
                                    </p:animEffect>
                                  </p:childTnLst>
                                </p:cTn>
                              </p:par>
                              <p:par>
                                <p:cTn id="17" presetID="16" presetClass="entr" presetSubtype="4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outHorizontal)">
                                      <p:cBhvr>
                                        <p:cTn id="19" dur="500"/>
                                        <p:tgtEl>
                                          <p:spTgt spid="9"/>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Horizontal)">
                                      <p:cBhvr>
                                        <p:cTn id="22" dur="500"/>
                                        <p:tgtEl>
                                          <p:spTgt spid="11"/>
                                        </p:tgtEl>
                                      </p:cBhvr>
                                    </p:animEffect>
                                  </p:childTnLst>
                                </p:cTn>
                              </p:par>
                              <p:par>
                                <p:cTn id="23" presetID="16" presetClass="entr" presetSubtype="42"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outHorizontal)">
                                      <p:cBhvr>
                                        <p:cTn id="25" dur="500"/>
                                        <p:tgtEl>
                                          <p:spTgt spid="15"/>
                                        </p:tgtEl>
                                      </p:cBhvr>
                                    </p:animEffect>
                                  </p:childTnLst>
                                </p:cTn>
                              </p:par>
                              <p:par>
                                <p:cTn id="26" presetID="16" presetClass="entr" presetSubtype="42"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outHorizontal)">
                                      <p:cBhvr>
                                        <p:cTn id="28" dur="500"/>
                                        <p:tgtEl>
                                          <p:spTgt spid="12"/>
                                        </p:tgtEl>
                                      </p:cBhvr>
                                    </p:animEffect>
                                  </p:childTnLst>
                                </p:cTn>
                              </p:par>
                              <p:par>
                                <p:cTn id="29" presetID="16" presetClass="entr" presetSubtype="42"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out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1000"/>
                                        <p:tgtEl>
                                          <p:spTgt spid="36"/>
                                        </p:tgtEl>
                                      </p:cBhvr>
                                    </p:animEffect>
                                    <p:anim calcmode="lin" valueType="num">
                                      <p:cBhvr>
                                        <p:cTn id="42" dur="1000" fill="hold"/>
                                        <p:tgtEl>
                                          <p:spTgt spid="36"/>
                                        </p:tgtEl>
                                        <p:attrNameLst>
                                          <p:attrName>ppt_x</p:attrName>
                                        </p:attrNameLst>
                                      </p:cBhvr>
                                      <p:tavLst>
                                        <p:tav tm="0">
                                          <p:val>
                                            <p:strVal val="#ppt_x"/>
                                          </p:val>
                                        </p:tav>
                                        <p:tav tm="100000">
                                          <p:val>
                                            <p:strVal val="#ppt_x"/>
                                          </p:val>
                                        </p:tav>
                                      </p:tavLst>
                                    </p:anim>
                                    <p:anim calcmode="lin" valueType="num">
                                      <p:cBhvr>
                                        <p:cTn id="43" dur="1000" fill="hold"/>
                                        <p:tgtEl>
                                          <p:spTgt spid="3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500" fill="hold"/>
                                        <p:tgtEl>
                                          <p:spTgt spid="35"/>
                                        </p:tgtEl>
                                        <p:attrNameLst>
                                          <p:attrName>ppt_x</p:attrName>
                                        </p:attrNameLst>
                                      </p:cBhvr>
                                      <p:tavLst>
                                        <p:tav tm="0">
                                          <p:val>
                                            <p:strVal val="#ppt_x"/>
                                          </p:val>
                                        </p:tav>
                                        <p:tav tm="100000">
                                          <p:val>
                                            <p:strVal val="#ppt_x"/>
                                          </p:val>
                                        </p:tav>
                                      </p:tavLst>
                                    </p:anim>
                                    <p:anim calcmode="lin" valueType="num">
                                      <p:cBhvr additive="base">
                                        <p:cTn id="6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4" grpId="0" animBg="1"/>
      <p:bldP spid="15" grpId="0" animBg="1"/>
      <p:bldP spid="33" grpId="0"/>
      <p:bldP spid="35" grpId="0"/>
      <p:bldP spid="36" grpId="0"/>
      <p:bldP spid="3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7" descr="D:\资料\PPT(1)\外\7月6号\图片2.png图片2">
            <a:extLst>
              <a:ext uri="{FF2B5EF4-FFF2-40B4-BE49-F238E27FC236}">
                <a16:creationId xmlns="" xmlns:a16="http://schemas.microsoft.com/office/drawing/2014/main" id="{8303C3ED-00C7-44C9-0B07-DBB014B0E98A}"/>
              </a:ext>
            </a:extLst>
          </p:cNvPr>
          <p:cNvPicPr>
            <a:picLocks noChangeAspect="1"/>
          </p:cNvPicPr>
          <p:nvPr/>
        </p:nvPicPr>
        <p:blipFill>
          <a:blip r:embed="rId4"/>
          <a:srcRect/>
          <a:stretch>
            <a:fillRect/>
          </a:stretch>
        </p:blipFill>
        <p:spPr>
          <a:xfrm>
            <a:off x="4882244" y="862071"/>
            <a:ext cx="2905567" cy="955589"/>
          </a:xfrm>
          <a:prstGeom prst="rect">
            <a:avLst/>
          </a:prstGeom>
        </p:spPr>
      </p:pic>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1. Bài tập 1</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2016" t="12470" r="9033" b="71328"/>
          <a:stretch/>
        </p:blipFill>
        <p:spPr>
          <a:xfrm flipH="1">
            <a:off x="1347641" y="1197100"/>
            <a:ext cx="853858" cy="770605"/>
          </a:xfrm>
          <a:prstGeom prst="rect">
            <a:avLst/>
          </a:prstGeom>
        </p:spPr>
      </p:pic>
      <p:sp>
        <p:nvSpPr>
          <p:cNvPr id="5" name="文本框 22">
            <a:extLst>
              <a:ext uri="{FF2B5EF4-FFF2-40B4-BE49-F238E27FC236}">
                <a16:creationId xmlns="" xmlns:a16="http://schemas.microsoft.com/office/drawing/2014/main" id="{AD24D390-2B15-443D-BDD5-009AB953B27A}"/>
              </a:ext>
            </a:extLst>
          </p:cNvPr>
          <p:cNvSpPr>
            <a:spLocks noChangeArrowheads="1"/>
          </p:cNvSpPr>
          <p:nvPr/>
        </p:nvSpPr>
        <p:spPr bwMode="auto">
          <a:xfrm>
            <a:off x="5712386" y="1073038"/>
            <a:ext cx="5141595" cy="584775"/>
          </a:xfrm>
          <a:prstGeom prst="rect">
            <a:avLst/>
          </a:prstGeom>
          <a:noFill/>
          <a:ln w="9525">
            <a:noFill/>
            <a:miter lim="800000"/>
          </a:ln>
        </p:spPr>
        <p:txBody>
          <a:bodyPr>
            <a:spAutoFit/>
          </a:bodyPr>
          <a:lstStyle/>
          <a:p>
            <a:pPr algn="l"/>
            <a:r>
              <a:rPr lang="en-US" altLang="zh-CN" sz="3200" b="1" i="1" dirty="0" err="1">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rPr>
              <a:t>Câu</a:t>
            </a:r>
            <a:r>
              <a:rPr lang="en-US" altLang="zh-CN" sz="3200" b="1" i="1" dirty="0">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rPr>
              <a:t> b</a:t>
            </a:r>
            <a:endParaRPr lang="zh-CN" altLang="en-US" sz="3200" b="1" i="1" dirty="0">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endParaRPr>
          </a:p>
        </p:txBody>
      </p:sp>
      <p:pic>
        <p:nvPicPr>
          <p:cNvPr id="9" name="图片 20">
            <a:extLst>
              <a:ext uri="{FF2B5EF4-FFF2-40B4-BE49-F238E27FC236}">
                <a16:creationId xmlns="" xmlns:a16="http://schemas.microsoft.com/office/drawing/2014/main" id="{696AA3AA-82BA-4EB7-82C5-A9E439F876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7220" y="2599665"/>
            <a:ext cx="3135617" cy="103666"/>
          </a:xfrm>
          <a:prstGeom prst="rect">
            <a:avLst/>
          </a:prstGeom>
        </p:spPr>
      </p:pic>
      <p:pic>
        <p:nvPicPr>
          <p:cNvPr id="10" name="图片 13">
            <a:extLst>
              <a:ext uri="{FF2B5EF4-FFF2-40B4-BE49-F238E27FC236}">
                <a16:creationId xmlns="" xmlns:a16="http://schemas.microsoft.com/office/drawing/2014/main" id="{7BAB7506-89F9-4D3A-BAB1-74B9260514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656" y="5660900"/>
            <a:ext cx="3009854" cy="1211435"/>
          </a:xfrm>
          <a:prstGeom prst="rect">
            <a:avLst/>
          </a:prstGeom>
        </p:spPr>
      </p:pic>
      <p:sp>
        <p:nvSpPr>
          <p:cNvPr id="11" name="Google Shape;539;p50">
            <a:extLst>
              <a:ext uri="{FF2B5EF4-FFF2-40B4-BE49-F238E27FC236}">
                <a16:creationId xmlns="" xmlns:a16="http://schemas.microsoft.com/office/drawing/2014/main" id="{06F9E86C-3CC9-CE71-02E2-6D7FCB81FB5F}"/>
              </a:ext>
            </a:extLst>
          </p:cNvPr>
          <p:cNvSpPr txBox="1">
            <a:spLocks noGrp="1"/>
          </p:cNvSpPr>
          <p:nvPr/>
        </p:nvSpPr>
        <p:spPr>
          <a:xfrm>
            <a:off x="441682" y="2313629"/>
            <a:ext cx="5517428" cy="2456897"/>
          </a:xfrm>
          <a:prstGeom prst="rect">
            <a:avLst/>
          </a:prstGeom>
          <a:solidFill>
            <a:srgbClr val="BBE2E2"/>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VnTime"/>
              <a:ea typeface="Times New Roman" panose="02020603050405020304" pitchFamily="18" charset="0"/>
              <a:cs typeface="Times New Roman" panose="02020603050405020304" pitchFamily="18" charset="0"/>
            </a:endParaRPr>
          </a:p>
        </p:txBody>
      </p:sp>
      <p:sp>
        <p:nvSpPr>
          <p:cNvPr id="12" name="Google Shape;540;p50">
            <a:extLst>
              <a:ext uri="{FF2B5EF4-FFF2-40B4-BE49-F238E27FC236}">
                <a16:creationId xmlns="" xmlns:a16="http://schemas.microsoft.com/office/drawing/2014/main" id="{1C126161-03E2-CAA1-3F02-91D41DFB1290}"/>
              </a:ext>
            </a:extLst>
          </p:cNvPr>
          <p:cNvSpPr txBox="1">
            <a:spLocks noGrp="1"/>
          </p:cNvSpPr>
          <p:nvPr/>
        </p:nvSpPr>
        <p:spPr>
          <a:xfrm>
            <a:off x="7318819" y="3307689"/>
            <a:ext cx="3525540" cy="2210443"/>
          </a:xfrm>
          <a:prstGeom prst="rect">
            <a:avLst/>
          </a:prstGeom>
          <a:solidFill>
            <a:srgbClr val="C0B0CC"/>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endParaRPr lang="en-US" sz="2400">
              <a:effectLst/>
              <a:latin typeface=".VnTime"/>
              <a:ea typeface="Times New Roman" panose="02020603050405020304" pitchFamily="18" charset="0"/>
              <a:cs typeface="Times New Roman" panose="02020603050405020304" pitchFamily="18" charset="0"/>
            </a:endParaRPr>
          </a:p>
        </p:txBody>
      </p:sp>
      <p:grpSp>
        <p:nvGrpSpPr>
          <p:cNvPr id="13" name="Google Shape;544;p50">
            <a:extLst>
              <a:ext uri="{FF2B5EF4-FFF2-40B4-BE49-F238E27FC236}">
                <a16:creationId xmlns="" xmlns:a16="http://schemas.microsoft.com/office/drawing/2014/main" id="{1DD0BC72-58B4-DDD4-2DE9-C15168A293D6}"/>
              </a:ext>
            </a:extLst>
          </p:cNvPr>
          <p:cNvGrpSpPr/>
          <p:nvPr/>
        </p:nvGrpSpPr>
        <p:grpSpPr>
          <a:xfrm>
            <a:off x="6131249" y="2710259"/>
            <a:ext cx="639406" cy="3574941"/>
            <a:chOff x="4428077" y="1700742"/>
            <a:chExt cx="288043" cy="2544882"/>
          </a:xfrm>
        </p:grpSpPr>
        <p:sp>
          <p:nvSpPr>
            <p:cNvPr id="22" name="Google Shape;545;p50">
              <a:extLst>
                <a:ext uri="{FF2B5EF4-FFF2-40B4-BE49-F238E27FC236}">
                  <a16:creationId xmlns="" xmlns:a16="http://schemas.microsoft.com/office/drawing/2014/main" id="{3F281335-1B91-30DD-335A-D002F1FEF741}"/>
                </a:ext>
              </a:extLst>
            </p:cNvPr>
            <p:cNvSpPr/>
            <p:nvPr/>
          </p:nvSpPr>
          <p:spPr>
            <a:xfrm>
              <a:off x="4428077" y="2002997"/>
              <a:ext cx="288043" cy="2119144"/>
            </a:xfrm>
            <a:custGeom>
              <a:avLst/>
              <a:gdLst/>
              <a:ahLst/>
              <a:cxnLst/>
              <a:rect l="l" t="t" r="r" b="b"/>
              <a:pathLst>
                <a:path w="5121" h="37672" extrusionOk="0">
                  <a:moveTo>
                    <a:pt x="4980" y="1"/>
                  </a:moveTo>
                  <a:lnTo>
                    <a:pt x="1" y="29"/>
                  </a:lnTo>
                  <a:lnTo>
                    <a:pt x="113" y="37671"/>
                  </a:lnTo>
                  <a:lnTo>
                    <a:pt x="5121" y="37671"/>
                  </a:lnTo>
                  <a:lnTo>
                    <a:pt x="4980" y="1"/>
                  </a:lnTo>
                  <a:close/>
                </a:path>
              </a:pathLst>
            </a:custGeom>
            <a:solidFill>
              <a:srgbClr val="EEBDD6"/>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546;p50">
              <a:extLst>
                <a:ext uri="{FF2B5EF4-FFF2-40B4-BE49-F238E27FC236}">
                  <a16:creationId xmlns="" xmlns:a16="http://schemas.microsoft.com/office/drawing/2014/main" id="{D2FDBF32-FA51-23D7-E054-9DC2453367C9}"/>
                </a:ext>
              </a:extLst>
            </p:cNvPr>
            <p:cNvSpPr/>
            <p:nvPr/>
          </p:nvSpPr>
          <p:spPr>
            <a:xfrm>
              <a:off x="4428077" y="1700742"/>
              <a:ext cx="280169" cy="303932"/>
            </a:xfrm>
            <a:custGeom>
              <a:avLst/>
              <a:gdLst/>
              <a:ahLst/>
              <a:cxnLst/>
              <a:rect l="l" t="t" r="r" b="b"/>
              <a:pathLst>
                <a:path w="4981" h="5403" extrusionOk="0">
                  <a:moveTo>
                    <a:pt x="2476" y="0"/>
                  </a:moveTo>
                  <a:lnTo>
                    <a:pt x="1632" y="1829"/>
                  </a:lnTo>
                  <a:lnTo>
                    <a:pt x="1" y="5402"/>
                  </a:lnTo>
                  <a:lnTo>
                    <a:pt x="4980" y="5402"/>
                  </a:lnTo>
                  <a:lnTo>
                    <a:pt x="3320" y="1829"/>
                  </a:lnTo>
                  <a:lnTo>
                    <a:pt x="2476" y="0"/>
                  </a:lnTo>
                  <a:close/>
                </a:path>
              </a:pathLst>
            </a:custGeom>
            <a:solidFill>
              <a:srgbClr val="FAB32E"/>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547;p50">
              <a:extLst>
                <a:ext uri="{FF2B5EF4-FFF2-40B4-BE49-F238E27FC236}">
                  <a16:creationId xmlns="" xmlns:a16="http://schemas.microsoft.com/office/drawing/2014/main" id="{D10DC8A6-CC42-1F54-65A9-495D1E9E9FF9}"/>
                </a:ext>
              </a:extLst>
            </p:cNvPr>
            <p:cNvSpPr/>
            <p:nvPr/>
          </p:nvSpPr>
          <p:spPr>
            <a:xfrm>
              <a:off x="4434433" y="3967057"/>
              <a:ext cx="281687" cy="155144"/>
            </a:xfrm>
            <a:custGeom>
              <a:avLst/>
              <a:gdLst/>
              <a:ahLst/>
              <a:cxnLst/>
              <a:rect l="l" t="t" r="r" b="b"/>
              <a:pathLst>
                <a:path w="5008" h="2758" extrusionOk="0">
                  <a:moveTo>
                    <a:pt x="5008" y="0"/>
                  </a:moveTo>
                  <a:lnTo>
                    <a:pt x="0" y="28"/>
                  </a:lnTo>
                  <a:lnTo>
                    <a:pt x="0" y="2757"/>
                  </a:lnTo>
                  <a:lnTo>
                    <a:pt x="5008" y="2757"/>
                  </a:lnTo>
                  <a:lnTo>
                    <a:pt x="5008"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548;p50">
              <a:extLst>
                <a:ext uri="{FF2B5EF4-FFF2-40B4-BE49-F238E27FC236}">
                  <a16:creationId xmlns="" xmlns:a16="http://schemas.microsoft.com/office/drawing/2014/main" id="{1E5D9113-6383-6897-A9E0-08DF0DA1F1BF}"/>
                </a:ext>
              </a:extLst>
            </p:cNvPr>
            <p:cNvSpPr/>
            <p:nvPr/>
          </p:nvSpPr>
          <p:spPr>
            <a:xfrm>
              <a:off x="4434433" y="4122150"/>
              <a:ext cx="281687" cy="123474"/>
            </a:xfrm>
            <a:custGeom>
              <a:avLst/>
              <a:gdLst/>
              <a:ahLst/>
              <a:cxnLst/>
              <a:rect l="l" t="t" r="r" b="b"/>
              <a:pathLst>
                <a:path w="5008" h="2195" extrusionOk="0">
                  <a:moveTo>
                    <a:pt x="0" y="0"/>
                  </a:moveTo>
                  <a:lnTo>
                    <a:pt x="28" y="1773"/>
                  </a:lnTo>
                  <a:cubicBezTo>
                    <a:pt x="28" y="1998"/>
                    <a:pt x="197" y="2195"/>
                    <a:pt x="450" y="2195"/>
                  </a:cubicBezTo>
                  <a:lnTo>
                    <a:pt x="4586" y="2167"/>
                  </a:lnTo>
                  <a:cubicBezTo>
                    <a:pt x="4839" y="2167"/>
                    <a:pt x="5008" y="1970"/>
                    <a:pt x="5008" y="1745"/>
                  </a:cubicBezTo>
                  <a:lnTo>
                    <a:pt x="5008" y="0"/>
                  </a:ln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549;p50">
              <a:extLst>
                <a:ext uri="{FF2B5EF4-FFF2-40B4-BE49-F238E27FC236}">
                  <a16:creationId xmlns="" xmlns:a16="http://schemas.microsoft.com/office/drawing/2014/main" id="{339024B5-688D-8078-184B-9C86F3CE1895}"/>
                </a:ext>
              </a:extLst>
            </p:cNvPr>
            <p:cNvSpPr/>
            <p:nvPr/>
          </p:nvSpPr>
          <p:spPr>
            <a:xfrm>
              <a:off x="4519877" y="1700742"/>
              <a:ext cx="95002" cy="102942"/>
            </a:xfrm>
            <a:custGeom>
              <a:avLst/>
              <a:gdLst/>
              <a:ahLst/>
              <a:cxnLst/>
              <a:rect l="l" t="t" r="r" b="b"/>
              <a:pathLst>
                <a:path w="1689" h="1830" extrusionOk="0">
                  <a:moveTo>
                    <a:pt x="844" y="0"/>
                  </a:moveTo>
                  <a:lnTo>
                    <a:pt x="0" y="1829"/>
                  </a:lnTo>
                  <a:lnTo>
                    <a:pt x="1688" y="1829"/>
                  </a:lnTo>
                  <a:lnTo>
                    <a:pt x="844"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550;p50">
              <a:extLst>
                <a:ext uri="{FF2B5EF4-FFF2-40B4-BE49-F238E27FC236}">
                  <a16:creationId xmlns="" xmlns:a16="http://schemas.microsoft.com/office/drawing/2014/main" id="{56D01134-E275-8071-8186-93CEA70EAEC8}"/>
                </a:ext>
              </a:extLst>
            </p:cNvPr>
            <p:cNvSpPr/>
            <p:nvPr/>
          </p:nvSpPr>
          <p:spPr>
            <a:xfrm>
              <a:off x="4434433" y="3857868"/>
              <a:ext cx="281687" cy="110817"/>
            </a:xfrm>
            <a:custGeom>
              <a:avLst/>
              <a:gdLst/>
              <a:ahLst/>
              <a:cxnLst/>
              <a:rect l="l" t="t" r="r" b="b"/>
              <a:pathLst>
                <a:path w="5008" h="1970" extrusionOk="0">
                  <a:moveTo>
                    <a:pt x="0" y="0"/>
                  </a:moveTo>
                  <a:lnTo>
                    <a:pt x="0" y="1969"/>
                  </a:lnTo>
                  <a:lnTo>
                    <a:pt x="5008" y="1941"/>
                  </a:lnTo>
                  <a:lnTo>
                    <a:pt x="4980" y="0"/>
                  </a:ln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551;p50">
              <a:extLst>
                <a:ext uri="{FF2B5EF4-FFF2-40B4-BE49-F238E27FC236}">
                  <a16:creationId xmlns="" xmlns:a16="http://schemas.microsoft.com/office/drawing/2014/main" id="{D39D9467-5F42-0703-D943-7CB1E4B2DE0D}"/>
                </a:ext>
              </a:extLst>
            </p:cNvPr>
            <p:cNvSpPr/>
            <p:nvPr/>
          </p:nvSpPr>
          <p:spPr>
            <a:xfrm>
              <a:off x="4497715" y="2088334"/>
              <a:ext cx="47529" cy="1611240"/>
            </a:xfrm>
            <a:custGeom>
              <a:avLst/>
              <a:gdLst/>
              <a:ahLst/>
              <a:cxnLst/>
              <a:rect l="l" t="t" r="r" b="b"/>
              <a:pathLst>
                <a:path w="845" h="28643" extrusionOk="0">
                  <a:moveTo>
                    <a:pt x="346" y="0"/>
                  </a:moveTo>
                  <a:cubicBezTo>
                    <a:pt x="146" y="0"/>
                    <a:pt x="1" y="160"/>
                    <a:pt x="1" y="369"/>
                  </a:cubicBezTo>
                  <a:lnTo>
                    <a:pt x="85" y="28249"/>
                  </a:lnTo>
                  <a:cubicBezTo>
                    <a:pt x="85" y="28474"/>
                    <a:pt x="254" y="28643"/>
                    <a:pt x="479" y="28643"/>
                  </a:cubicBezTo>
                  <a:cubicBezTo>
                    <a:pt x="676" y="28643"/>
                    <a:pt x="845" y="28474"/>
                    <a:pt x="845" y="28249"/>
                  </a:cubicBezTo>
                  <a:lnTo>
                    <a:pt x="788" y="369"/>
                  </a:lnTo>
                  <a:cubicBezTo>
                    <a:pt x="762" y="185"/>
                    <a:pt x="613" y="0"/>
                    <a:pt x="432" y="0"/>
                  </a:cubicBezTo>
                  <a:cubicBezTo>
                    <a:pt x="420" y="0"/>
                    <a:pt x="407" y="1"/>
                    <a:pt x="394" y="3"/>
                  </a:cubicBezTo>
                  <a:cubicBezTo>
                    <a:pt x="378" y="1"/>
                    <a:pt x="362" y="0"/>
                    <a:pt x="346" y="0"/>
                  </a:cubicBez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552;p50">
              <a:extLst>
                <a:ext uri="{FF2B5EF4-FFF2-40B4-BE49-F238E27FC236}">
                  <a16:creationId xmlns="" xmlns:a16="http://schemas.microsoft.com/office/drawing/2014/main" id="{CEB8DCDF-3D9C-E912-0AFD-6C390D10201A}"/>
                </a:ext>
              </a:extLst>
            </p:cNvPr>
            <p:cNvSpPr/>
            <p:nvPr/>
          </p:nvSpPr>
          <p:spPr>
            <a:xfrm>
              <a:off x="4606897" y="2086872"/>
              <a:ext cx="49104" cy="1612703"/>
            </a:xfrm>
            <a:custGeom>
              <a:avLst/>
              <a:gdLst/>
              <a:ahLst/>
              <a:cxnLst/>
              <a:rect l="l" t="t" r="r" b="b"/>
              <a:pathLst>
                <a:path w="873" h="28669" extrusionOk="0">
                  <a:moveTo>
                    <a:pt x="395" y="1"/>
                  </a:moveTo>
                  <a:cubicBezTo>
                    <a:pt x="198" y="1"/>
                    <a:pt x="1" y="198"/>
                    <a:pt x="29" y="395"/>
                  </a:cubicBezTo>
                  <a:lnTo>
                    <a:pt x="113" y="28275"/>
                  </a:lnTo>
                  <a:cubicBezTo>
                    <a:pt x="113" y="28500"/>
                    <a:pt x="282" y="28669"/>
                    <a:pt x="479" y="28669"/>
                  </a:cubicBezTo>
                  <a:cubicBezTo>
                    <a:pt x="704" y="28669"/>
                    <a:pt x="873" y="28500"/>
                    <a:pt x="873" y="28275"/>
                  </a:cubicBezTo>
                  <a:lnTo>
                    <a:pt x="789" y="395"/>
                  </a:lnTo>
                  <a:cubicBezTo>
                    <a:pt x="789" y="170"/>
                    <a:pt x="620" y="1"/>
                    <a:pt x="395" y="1"/>
                  </a:cubicBez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553;p50">
            <a:extLst>
              <a:ext uri="{FF2B5EF4-FFF2-40B4-BE49-F238E27FC236}">
                <a16:creationId xmlns="" xmlns:a16="http://schemas.microsoft.com/office/drawing/2014/main" id="{41B80B56-D714-8609-A209-0A9CECC3EAAF}"/>
              </a:ext>
            </a:extLst>
          </p:cNvPr>
          <p:cNvSpPr/>
          <p:nvPr/>
        </p:nvSpPr>
        <p:spPr>
          <a:xfrm>
            <a:off x="1995144" y="4941175"/>
            <a:ext cx="3587941" cy="576957"/>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554;p50">
            <a:extLst>
              <a:ext uri="{FF2B5EF4-FFF2-40B4-BE49-F238E27FC236}">
                <a16:creationId xmlns="" xmlns:a16="http://schemas.microsoft.com/office/drawing/2014/main" id="{0F745B74-C337-9749-C34E-0F665E996C01}"/>
              </a:ext>
            </a:extLst>
          </p:cNvPr>
          <p:cNvSpPr/>
          <p:nvPr/>
        </p:nvSpPr>
        <p:spPr>
          <a:xfrm>
            <a:off x="7301340" y="2555185"/>
            <a:ext cx="4228874" cy="504300"/>
          </a:xfrm>
          <a:prstGeom prst="rect">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8" name="Google Shape;561;p50">
            <a:extLst>
              <a:ext uri="{FF2B5EF4-FFF2-40B4-BE49-F238E27FC236}">
                <a16:creationId xmlns="" xmlns:a16="http://schemas.microsoft.com/office/drawing/2014/main" id="{4E223C41-9E05-681B-275A-DFE270096E03}"/>
              </a:ext>
            </a:extLst>
          </p:cNvPr>
          <p:cNvSpPr/>
          <p:nvPr/>
        </p:nvSpPr>
        <p:spPr>
          <a:xfrm>
            <a:off x="1548933" y="5071676"/>
            <a:ext cx="243300" cy="243300"/>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562;p50">
            <a:extLst>
              <a:ext uri="{FF2B5EF4-FFF2-40B4-BE49-F238E27FC236}">
                <a16:creationId xmlns="" xmlns:a16="http://schemas.microsoft.com/office/drawing/2014/main" id="{A2E8255D-A02C-D7E3-5605-71FA869C68D1}"/>
              </a:ext>
            </a:extLst>
          </p:cNvPr>
          <p:cNvSpPr/>
          <p:nvPr/>
        </p:nvSpPr>
        <p:spPr>
          <a:xfrm>
            <a:off x="11000666" y="4309866"/>
            <a:ext cx="294000" cy="294000"/>
          </a:xfrm>
          <a:prstGeom prst="diamond">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TextBox 32">
            <a:extLst>
              <a:ext uri="{FF2B5EF4-FFF2-40B4-BE49-F238E27FC236}">
                <a16:creationId xmlns="" xmlns:a16="http://schemas.microsoft.com/office/drawing/2014/main" id="{06C5E059-7FFA-9A47-0D73-D4A82C36DB84}"/>
              </a:ext>
            </a:extLst>
          </p:cNvPr>
          <p:cNvSpPr txBox="1"/>
          <p:nvPr/>
        </p:nvSpPr>
        <p:spPr>
          <a:xfrm>
            <a:off x="339656" y="2371720"/>
            <a:ext cx="5517428" cy="2554545"/>
          </a:xfrm>
          <a:prstGeom prst="rect">
            <a:avLst/>
          </a:prstGeom>
          <a:noFill/>
        </p:spPr>
        <p:txBody>
          <a:bodyPr wrap="square">
            <a:spAutoFit/>
          </a:bodyPr>
          <a:lstStyle/>
          <a:p>
            <a:pPr algn="just"/>
            <a:r>
              <a:rPr lang="vi-VN" sz="3200" dirty="0">
                <a:latin typeface="Times New Roman" panose="02020603050405020304" pitchFamily="18" charset="0"/>
                <a:cs typeface="Times New Roman" panose="02020603050405020304" pitchFamily="18" charset="0"/>
              </a:rPr>
              <a:t>Mà tôi nhớ một cái gì đấy, hình như mẹ tôi, cái cửa sổ, hoặc những ngôi sao to trên bầu trời thành phố. Phải, có thể là những cái đó,....</a:t>
            </a:r>
            <a:endParaRPr lang="en-US" sz="3200"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 xmlns:a16="http://schemas.microsoft.com/office/drawing/2014/main" id="{14663988-1375-049A-251B-E5F70D41E84D}"/>
              </a:ext>
            </a:extLst>
          </p:cNvPr>
          <p:cNvSpPr txBox="1"/>
          <p:nvPr/>
        </p:nvSpPr>
        <p:spPr>
          <a:xfrm>
            <a:off x="7526078" y="3513776"/>
            <a:ext cx="3396388" cy="1569660"/>
          </a:xfrm>
          <a:prstGeom prst="rect">
            <a:avLst/>
          </a:prstGeom>
          <a:noFill/>
        </p:spPr>
        <p:txBody>
          <a:bodyPr wrap="square">
            <a:spAutoFit/>
          </a:bodyPr>
          <a:lstStyle/>
          <a:p>
            <a:r>
              <a:rPr lang="vi-VN" sz="3200" dirty="0">
                <a:latin typeface="Times New Roman" panose="02020603050405020304" pitchFamily="18" charset="0"/>
                <a:cs typeface="Times New Roman" panose="02020603050405020304" pitchFamily="18" charset="0"/>
              </a:rPr>
              <a:t>hình như: thể hiện thái độ phỏng đoán không chắc chắn.</a:t>
            </a:r>
            <a:endParaRPr lang="en-US" sz="32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 xmlns:a16="http://schemas.microsoft.com/office/drawing/2014/main" id="{DDA7A120-6E72-48FF-7795-1874CFE9009F}"/>
              </a:ext>
            </a:extLst>
          </p:cNvPr>
          <p:cNvSpPr txBox="1"/>
          <p:nvPr/>
        </p:nvSpPr>
        <p:spPr>
          <a:xfrm>
            <a:off x="2894133" y="5009094"/>
            <a:ext cx="1961569" cy="461665"/>
          </a:xfrm>
          <a:prstGeom prst="rect">
            <a:avLst/>
          </a:prstGeom>
          <a:noFill/>
        </p:spPr>
        <p:txBody>
          <a:bodyPr wrap="square">
            <a:spAutoFit/>
          </a:bodyPr>
          <a:lstStyle/>
          <a:p>
            <a:r>
              <a:rPr lang="en-US" sz="2400" b="1" dirty="0">
                <a:latin typeface="Times New Roman" panose="02020603050405020304" pitchFamily="18" charset="0"/>
              </a:rPr>
              <a:t>.</a:t>
            </a:r>
            <a:endParaRPr lang="en-US" sz="2400" b="1" dirty="0"/>
          </a:p>
        </p:txBody>
      </p:sp>
      <p:sp>
        <p:nvSpPr>
          <p:cNvPr id="37" name="TextBox 36">
            <a:extLst>
              <a:ext uri="{FF2B5EF4-FFF2-40B4-BE49-F238E27FC236}">
                <a16:creationId xmlns="" xmlns:a16="http://schemas.microsoft.com/office/drawing/2014/main" id="{906AA881-956B-01BD-E908-2B5FFC3DE12C}"/>
              </a:ext>
            </a:extLst>
          </p:cNvPr>
          <p:cNvSpPr txBox="1"/>
          <p:nvPr/>
        </p:nvSpPr>
        <p:spPr>
          <a:xfrm>
            <a:off x="7526078" y="2472374"/>
            <a:ext cx="4143008" cy="584775"/>
          </a:xfrm>
          <a:prstGeom prst="rect">
            <a:avLst/>
          </a:prstGeom>
          <a:noFill/>
        </p:spPr>
        <p:txBody>
          <a:bodyPr wrap="square">
            <a:spAutoFit/>
          </a:bodyPr>
          <a:lstStyle/>
          <a:p>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a:p>
        </p:txBody>
      </p:sp>
    </p:spTree>
    <p:extLst>
      <p:ext uri="{BB962C8B-B14F-4D97-AF65-F5344CB8AC3E}">
        <p14:creationId xmlns:p14="http://schemas.microsoft.com/office/powerpoint/2010/main" val="412496113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0-#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42"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Horizontal)">
                                      <p:cBhvr>
                                        <p:cTn id="16" dur="500"/>
                                        <p:tgtEl>
                                          <p:spTgt spid="13"/>
                                        </p:tgtEl>
                                      </p:cBhvr>
                                    </p:animEffect>
                                  </p:childTnLst>
                                </p:cTn>
                              </p:par>
                              <p:par>
                                <p:cTn id="17" presetID="16" presetClass="entr" presetSubtype="4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outHorizontal)">
                                      <p:cBhvr>
                                        <p:cTn id="19" dur="500"/>
                                        <p:tgtEl>
                                          <p:spTgt spid="9"/>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Horizontal)">
                                      <p:cBhvr>
                                        <p:cTn id="22" dur="500"/>
                                        <p:tgtEl>
                                          <p:spTgt spid="11"/>
                                        </p:tgtEl>
                                      </p:cBhvr>
                                    </p:animEffect>
                                  </p:childTnLst>
                                </p:cTn>
                              </p:par>
                              <p:par>
                                <p:cTn id="23" presetID="16" presetClass="entr" presetSubtype="42"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outHorizontal)">
                                      <p:cBhvr>
                                        <p:cTn id="25" dur="500"/>
                                        <p:tgtEl>
                                          <p:spTgt spid="15"/>
                                        </p:tgtEl>
                                      </p:cBhvr>
                                    </p:animEffect>
                                  </p:childTnLst>
                                </p:cTn>
                              </p:par>
                              <p:par>
                                <p:cTn id="26" presetID="16" presetClass="entr" presetSubtype="42"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outHorizontal)">
                                      <p:cBhvr>
                                        <p:cTn id="28" dur="500"/>
                                        <p:tgtEl>
                                          <p:spTgt spid="12"/>
                                        </p:tgtEl>
                                      </p:cBhvr>
                                    </p:animEffect>
                                  </p:childTnLst>
                                </p:cTn>
                              </p:par>
                              <p:par>
                                <p:cTn id="29" presetID="16" presetClass="entr" presetSubtype="42"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out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1000"/>
                                        <p:tgtEl>
                                          <p:spTgt spid="36"/>
                                        </p:tgtEl>
                                      </p:cBhvr>
                                    </p:animEffect>
                                    <p:anim calcmode="lin" valueType="num">
                                      <p:cBhvr>
                                        <p:cTn id="42" dur="1000" fill="hold"/>
                                        <p:tgtEl>
                                          <p:spTgt spid="36"/>
                                        </p:tgtEl>
                                        <p:attrNameLst>
                                          <p:attrName>ppt_x</p:attrName>
                                        </p:attrNameLst>
                                      </p:cBhvr>
                                      <p:tavLst>
                                        <p:tav tm="0">
                                          <p:val>
                                            <p:strVal val="#ppt_x"/>
                                          </p:val>
                                        </p:tav>
                                        <p:tav tm="100000">
                                          <p:val>
                                            <p:strVal val="#ppt_x"/>
                                          </p:val>
                                        </p:tav>
                                      </p:tavLst>
                                    </p:anim>
                                    <p:anim calcmode="lin" valueType="num">
                                      <p:cBhvr>
                                        <p:cTn id="43" dur="1000" fill="hold"/>
                                        <p:tgtEl>
                                          <p:spTgt spid="3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500" fill="hold"/>
                                        <p:tgtEl>
                                          <p:spTgt spid="35"/>
                                        </p:tgtEl>
                                        <p:attrNameLst>
                                          <p:attrName>ppt_x</p:attrName>
                                        </p:attrNameLst>
                                      </p:cBhvr>
                                      <p:tavLst>
                                        <p:tav tm="0">
                                          <p:val>
                                            <p:strVal val="#ppt_x"/>
                                          </p:val>
                                        </p:tav>
                                        <p:tav tm="100000">
                                          <p:val>
                                            <p:strVal val="#ppt_x"/>
                                          </p:val>
                                        </p:tav>
                                      </p:tavLst>
                                    </p:anim>
                                    <p:anim calcmode="lin" valueType="num">
                                      <p:cBhvr additive="base">
                                        <p:cTn id="6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4" grpId="0" animBg="1"/>
      <p:bldP spid="15" grpId="0" animBg="1"/>
      <p:bldP spid="33" grpId="0"/>
      <p:bldP spid="35" grpId="0"/>
      <p:bldP spid="36"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7" descr="D:\资料\PPT(1)\外\7月6号\图片2.png图片2">
            <a:extLst>
              <a:ext uri="{FF2B5EF4-FFF2-40B4-BE49-F238E27FC236}">
                <a16:creationId xmlns="" xmlns:a16="http://schemas.microsoft.com/office/drawing/2014/main" id="{8303C3ED-00C7-44C9-0B07-DBB014B0E98A}"/>
              </a:ext>
            </a:extLst>
          </p:cNvPr>
          <p:cNvPicPr>
            <a:picLocks noChangeAspect="1"/>
          </p:cNvPicPr>
          <p:nvPr/>
        </p:nvPicPr>
        <p:blipFill>
          <a:blip r:embed="rId4"/>
          <a:srcRect/>
          <a:stretch>
            <a:fillRect/>
          </a:stretch>
        </p:blipFill>
        <p:spPr>
          <a:xfrm>
            <a:off x="4882244" y="862071"/>
            <a:ext cx="2905567" cy="955589"/>
          </a:xfrm>
          <a:prstGeom prst="rect">
            <a:avLst/>
          </a:prstGeom>
        </p:spPr>
      </p:pic>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1. Bài tập 1</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sp>
        <p:nvSpPr>
          <p:cNvPr id="5" name="文本框 22">
            <a:extLst>
              <a:ext uri="{FF2B5EF4-FFF2-40B4-BE49-F238E27FC236}">
                <a16:creationId xmlns="" xmlns:a16="http://schemas.microsoft.com/office/drawing/2014/main" id="{AD24D390-2B15-443D-BDD5-009AB953B27A}"/>
              </a:ext>
            </a:extLst>
          </p:cNvPr>
          <p:cNvSpPr>
            <a:spLocks noChangeArrowheads="1"/>
          </p:cNvSpPr>
          <p:nvPr/>
        </p:nvSpPr>
        <p:spPr bwMode="auto">
          <a:xfrm>
            <a:off x="5712386" y="1073038"/>
            <a:ext cx="5141595" cy="584775"/>
          </a:xfrm>
          <a:prstGeom prst="rect">
            <a:avLst/>
          </a:prstGeom>
          <a:noFill/>
          <a:ln w="9525">
            <a:noFill/>
            <a:miter lim="800000"/>
          </a:ln>
        </p:spPr>
        <p:txBody>
          <a:bodyPr>
            <a:spAutoFit/>
          </a:bodyPr>
          <a:lstStyle/>
          <a:p>
            <a:pPr algn="l"/>
            <a:r>
              <a:rPr lang="en-US" altLang="zh-CN" sz="3200" b="1" i="1" dirty="0" err="1">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rPr>
              <a:t>Câu</a:t>
            </a:r>
            <a:r>
              <a:rPr lang="en-US" altLang="zh-CN" sz="3200" b="1" i="1" dirty="0">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rPr>
              <a:t> c</a:t>
            </a:r>
            <a:endParaRPr lang="zh-CN" altLang="en-US" sz="3200" b="1" i="1" dirty="0">
              <a:solidFill>
                <a:schemeClr val="tx1">
                  <a:lumMod val="75000"/>
                  <a:lumOff val="25000"/>
                </a:schemeClr>
              </a:solidFill>
              <a:latin typeface="Times New Roman" panose="02020603050405020304" pitchFamily="18" charset="0"/>
              <a:ea typeface="字魂36号-正文宋楷" panose="02000000000000000000" charset="-122"/>
              <a:cs typeface="Times New Roman" panose="02020603050405020304" pitchFamily="18" charset="0"/>
              <a:sym typeface="+mn-ea"/>
            </a:endParaRPr>
          </a:p>
        </p:txBody>
      </p:sp>
      <p:pic>
        <p:nvPicPr>
          <p:cNvPr id="9" name="图片 20">
            <a:extLst>
              <a:ext uri="{FF2B5EF4-FFF2-40B4-BE49-F238E27FC236}">
                <a16:creationId xmlns="" xmlns:a16="http://schemas.microsoft.com/office/drawing/2014/main" id="{696AA3AA-82BA-4EB7-82C5-A9E439F876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7220" y="2599665"/>
            <a:ext cx="3135617" cy="103666"/>
          </a:xfrm>
          <a:prstGeom prst="rect">
            <a:avLst/>
          </a:prstGeom>
        </p:spPr>
      </p:pic>
      <p:sp>
        <p:nvSpPr>
          <p:cNvPr id="11" name="Google Shape;539;p50">
            <a:extLst>
              <a:ext uri="{FF2B5EF4-FFF2-40B4-BE49-F238E27FC236}">
                <a16:creationId xmlns="" xmlns:a16="http://schemas.microsoft.com/office/drawing/2014/main" id="{06F9E86C-3CC9-CE71-02E2-6D7FCB81FB5F}"/>
              </a:ext>
            </a:extLst>
          </p:cNvPr>
          <p:cNvSpPr txBox="1">
            <a:spLocks noGrp="1"/>
          </p:cNvSpPr>
          <p:nvPr/>
        </p:nvSpPr>
        <p:spPr>
          <a:xfrm>
            <a:off x="441682" y="2313629"/>
            <a:ext cx="5517428" cy="2456897"/>
          </a:xfrm>
          <a:prstGeom prst="rect">
            <a:avLst/>
          </a:prstGeom>
          <a:solidFill>
            <a:srgbClr val="BBE2E2"/>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VnTime"/>
              <a:ea typeface="Times New Roman" panose="02020603050405020304" pitchFamily="18" charset="0"/>
              <a:cs typeface="Times New Roman" panose="02020603050405020304" pitchFamily="18" charset="0"/>
            </a:endParaRPr>
          </a:p>
        </p:txBody>
      </p:sp>
      <p:sp>
        <p:nvSpPr>
          <p:cNvPr id="12" name="Google Shape;540;p50">
            <a:extLst>
              <a:ext uri="{FF2B5EF4-FFF2-40B4-BE49-F238E27FC236}">
                <a16:creationId xmlns="" xmlns:a16="http://schemas.microsoft.com/office/drawing/2014/main" id="{1C126161-03E2-CAA1-3F02-91D41DFB1290}"/>
              </a:ext>
            </a:extLst>
          </p:cNvPr>
          <p:cNvSpPr txBox="1">
            <a:spLocks noGrp="1"/>
          </p:cNvSpPr>
          <p:nvPr/>
        </p:nvSpPr>
        <p:spPr>
          <a:xfrm>
            <a:off x="7318819" y="3307689"/>
            <a:ext cx="3525540" cy="2210443"/>
          </a:xfrm>
          <a:prstGeom prst="rect">
            <a:avLst/>
          </a:prstGeom>
          <a:solidFill>
            <a:srgbClr val="C0B0CC"/>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endParaRPr lang="en-US" sz="2400">
              <a:effectLst/>
              <a:latin typeface=".VnTime"/>
              <a:ea typeface="Times New Roman" panose="02020603050405020304" pitchFamily="18" charset="0"/>
              <a:cs typeface="Times New Roman" panose="02020603050405020304" pitchFamily="18" charset="0"/>
            </a:endParaRPr>
          </a:p>
        </p:txBody>
      </p:sp>
      <p:grpSp>
        <p:nvGrpSpPr>
          <p:cNvPr id="13" name="Google Shape;544;p50">
            <a:extLst>
              <a:ext uri="{FF2B5EF4-FFF2-40B4-BE49-F238E27FC236}">
                <a16:creationId xmlns="" xmlns:a16="http://schemas.microsoft.com/office/drawing/2014/main" id="{1DD0BC72-58B4-DDD4-2DE9-C15168A293D6}"/>
              </a:ext>
            </a:extLst>
          </p:cNvPr>
          <p:cNvGrpSpPr/>
          <p:nvPr/>
        </p:nvGrpSpPr>
        <p:grpSpPr>
          <a:xfrm>
            <a:off x="6131249" y="2710259"/>
            <a:ext cx="639406" cy="3574941"/>
            <a:chOff x="4428077" y="1700742"/>
            <a:chExt cx="288043" cy="2544882"/>
          </a:xfrm>
        </p:grpSpPr>
        <p:sp>
          <p:nvSpPr>
            <p:cNvPr id="22" name="Google Shape;545;p50">
              <a:extLst>
                <a:ext uri="{FF2B5EF4-FFF2-40B4-BE49-F238E27FC236}">
                  <a16:creationId xmlns="" xmlns:a16="http://schemas.microsoft.com/office/drawing/2014/main" id="{3F281335-1B91-30DD-335A-D002F1FEF741}"/>
                </a:ext>
              </a:extLst>
            </p:cNvPr>
            <p:cNvSpPr/>
            <p:nvPr/>
          </p:nvSpPr>
          <p:spPr>
            <a:xfrm>
              <a:off x="4428077" y="2002997"/>
              <a:ext cx="288043" cy="2119144"/>
            </a:xfrm>
            <a:custGeom>
              <a:avLst/>
              <a:gdLst/>
              <a:ahLst/>
              <a:cxnLst/>
              <a:rect l="l" t="t" r="r" b="b"/>
              <a:pathLst>
                <a:path w="5121" h="37672" extrusionOk="0">
                  <a:moveTo>
                    <a:pt x="4980" y="1"/>
                  </a:moveTo>
                  <a:lnTo>
                    <a:pt x="1" y="29"/>
                  </a:lnTo>
                  <a:lnTo>
                    <a:pt x="113" y="37671"/>
                  </a:lnTo>
                  <a:lnTo>
                    <a:pt x="5121" y="37671"/>
                  </a:lnTo>
                  <a:lnTo>
                    <a:pt x="4980" y="1"/>
                  </a:lnTo>
                  <a:close/>
                </a:path>
              </a:pathLst>
            </a:custGeom>
            <a:solidFill>
              <a:srgbClr val="EEBDD6"/>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546;p50">
              <a:extLst>
                <a:ext uri="{FF2B5EF4-FFF2-40B4-BE49-F238E27FC236}">
                  <a16:creationId xmlns="" xmlns:a16="http://schemas.microsoft.com/office/drawing/2014/main" id="{D2FDBF32-FA51-23D7-E054-9DC2453367C9}"/>
                </a:ext>
              </a:extLst>
            </p:cNvPr>
            <p:cNvSpPr/>
            <p:nvPr/>
          </p:nvSpPr>
          <p:spPr>
            <a:xfrm>
              <a:off x="4428077" y="1700742"/>
              <a:ext cx="280169" cy="303932"/>
            </a:xfrm>
            <a:custGeom>
              <a:avLst/>
              <a:gdLst/>
              <a:ahLst/>
              <a:cxnLst/>
              <a:rect l="l" t="t" r="r" b="b"/>
              <a:pathLst>
                <a:path w="4981" h="5403" extrusionOk="0">
                  <a:moveTo>
                    <a:pt x="2476" y="0"/>
                  </a:moveTo>
                  <a:lnTo>
                    <a:pt x="1632" y="1829"/>
                  </a:lnTo>
                  <a:lnTo>
                    <a:pt x="1" y="5402"/>
                  </a:lnTo>
                  <a:lnTo>
                    <a:pt x="4980" y="5402"/>
                  </a:lnTo>
                  <a:lnTo>
                    <a:pt x="3320" y="1829"/>
                  </a:lnTo>
                  <a:lnTo>
                    <a:pt x="2476" y="0"/>
                  </a:lnTo>
                  <a:close/>
                </a:path>
              </a:pathLst>
            </a:custGeom>
            <a:solidFill>
              <a:srgbClr val="FAB32E"/>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547;p50">
              <a:extLst>
                <a:ext uri="{FF2B5EF4-FFF2-40B4-BE49-F238E27FC236}">
                  <a16:creationId xmlns="" xmlns:a16="http://schemas.microsoft.com/office/drawing/2014/main" id="{D10DC8A6-CC42-1F54-65A9-495D1E9E9FF9}"/>
                </a:ext>
              </a:extLst>
            </p:cNvPr>
            <p:cNvSpPr/>
            <p:nvPr/>
          </p:nvSpPr>
          <p:spPr>
            <a:xfrm>
              <a:off x="4434433" y="3967057"/>
              <a:ext cx="281687" cy="155144"/>
            </a:xfrm>
            <a:custGeom>
              <a:avLst/>
              <a:gdLst/>
              <a:ahLst/>
              <a:cxnLst/>
              <a:rect l="l" t="t" r="r" b="b"/>
              <a:pathLst>
                <a:path w="5008" h="2758" extrusionOk="0">
                  <a:moveTo>
                    <a:pt x="5008" y="0"/>
                  </a:moveTo>
                  <a:lnTo>
                    <a:pt x="0" y="28"/>
                  </a:lnTo>
                  <a:lnTo>
                    <a:pt x="0" y="2757"/>
                  </a:lnTo>
                  <a:lnTo>
                    <a:pt x="5008" y="2757"/>
                  </a:lnTo>
                  <a:lnTo>
                    <a:pt x="5008"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548;p50">
              <a:extLst>
                <a:ext uri="{FF2B5EF4-FFF2-40B4-BE49-F238E27FC236}">
                  <a16:creationId xmlns="" xmlns:a16="http://schemas.microsoft.com/office/drawing/2014/main" id="{1E5D9113-6383-6897-A9E0-08DF0DA1F1BF}"/>
                </a:ext>
              </a:extLst>
            </p:cNvPr>
            <p:cNvSpPr/>
            <p:nvPr/>
          </p:nvSpPr>
          <p:spPr>
            <a:xfrm>
              <a:off x="4434433" y="4122150"/>
              <a:ext cx="281687" cy="123474"/>
            </a:xfrm>
            <a:custGeom>
              <a:avLst/>
              <a:gdLst/>
              <a:ahLst/>
              <a:cxnLst/>
              <a:rect l="l" t="t" r="r" b="b"/>
              <a:pathLst>
                <a:path w="5008" h="2195" extrusionOk="0">
                  <a:moveTo>
                    <a:pt x="0" y="0"/>
                  </a:moveTo>
                  <a:lnTo>
                    <a:pt x="28" y="1773"/>
                  </a:lnTo>
                  <a:cubicBezTo>
                    <a:pt x="28" y="1998"/>
                    <a:pt x="197" y="2195"/>
                    <a:pt x="450" y="2195"/>
                  </a:cubicBezTo>
                  <a:lnTo>
                    <a:pt x="4586" y="2167"/>
                  </a:lnTo>
                  <a:cubicBezTo>
                    <a:pt x="4839" y="2167"/>
                    <a:pt x="5008" y="1970"/>
                    <a:pt x="5008" y="1745"/>
                  </a:cubicBezTo>
                  <a:lnTo>
                    <a:pt x="5008" y="0"/>
                  </a:ln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549;p50">
              <a:extLst>
                <a:ext uri="{FF2B5EF4-FFF2-40B4-BE49-F238E27FC236}">
                  <a16:creationId xmlns="" xmlns:a16="http://schemas.microsoft.com/office/drawing/2014/main" id="{339024B5-688D-8078-184B-9C86F3CE1895}"/>
                </a:ext>
              </a:extLst>
            </p:cNvPr>
            <p:cNvSpPr/>
            <p:nvPr/>
          </p:nvSpPr>
          <p:spPr>
            <a:xfrm>
              <a:off x="4519877" y="1700742"/>
              <a:ext cx="95002" cy="102942"/>
            </a:xfrm>
            <a:custGeom>
              <a:avLst/>
              <a:gdLst/>
              <a:ahLst/>
              <a:cxnLst/>
              <a:rect l="l" t="t" r="r" b="b"/>
              <a:pathLst>
                <a:path w="1689" h="1830" extrusionOk="0">
                  <a:moveTo>
                    <a:pt x="844" y="0"/>
                  </a:moveTo>
                  <a:lnTo>
                    <a:pt x="0" y="1829"/>
                  </a:lnTo>
                  <a:lnTo>
                    <a:pt x="1688" y="1829"/>
                  </a:lnTo>
                  <a:lnTo>
                    <a:pt x="844"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550;p50">
              <a:extLst>
                <a:ext uri="{FF2B5EF4-FFF2-40B4-BE49-F238E27FC236}">
                  <a16:creationId xmlns="" xmlns:a16="http://schemas.microsoft.com/office/drawing/2014/main" id="{56D01134-E275-8071-8186-93CEA70EAEC8}"/>
                </a:ext>
              </a:extLst>
            </p:cNvPr>
            <p:cNvSpPr/>
            <p:nvPr/>
          </p:nvSpPr>
          <p:spPr>
            <a:xfrm>
              <a:off x="4434433" y="3857868"/>
              <a:ext cx="281687" cy="110817"/>
            </a:xfrm>
            <a:custGeom>
              <a:avLst/>
              <a:gdLst/>
              <a:ahLst/>
              <a:cxnLst/>
              <a:rect l="l" t="t" r="r" b="b"/>
              <a:pathLst>
                <a:path w="5008" h="1970" extrusionOk="0">
                  <a:moveTo>
                    <a:pt x="0" y="0"/>
                  </a:moveTo>
                  <a:lnTo>
                    <a:pt x="0" y="1969"/>
                  </a:lnTo>
                  <a:lnTo>
                    <a:pt x="5008" y="1941"/>
                  </a:lnTo>
                  <a:lnTo>
                    <a:pt x="4980" y="0"/>
                  </a:ln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551;p50">
              <a:extLst>
                <a:ext uri="{FF2B5EF4-FFF2-40B4-BE49-F238E27FC236}">
                  <a16:creationId xmlns="" xmlns:a16="http://schemas.microsoft.com/office/drawing/2014/main" id="{D39D9467-5F42-0703-D943-7CB1E4B2DE0D}"/>
                </a:ext>
              </a:extLst>
            </p:cNvPr>
            <p:cNvSpPr/>
            <p:nvPr/>
          </p:nvSpPr>
          <p:spPr>
            <a:xfrm>
              <a:off x="4497715" y="2088334"/>
              <a:ext cx="47529" cy="1611240"/>
            </a:xfrm>
            <a:custGeom>
              <a:avLst/>
              <a:gdLst/>
              <a:ahLst/>
              <a:cxnLst/>
              <a:rect l="l" t="t" r="r" b="b"/>
              <a:pathLst>
                <a:path w="845" h="28643" extrusionOk="0">
                  <a:moveTo>
                    <a:pt x="346" y="0"/>
                  </a:moveTo>
                  <a:cubicBezTo>
                    <a:pt x="146" y="0"/>
                    <a:pt x="1" y="160"/>
                    <a:pt x="1" y="369"/>
                  </a:cubicBezTo>
                  <a:lnTo>
                    <a:pt x="85" y="28249"/>
                  </a:lnTo>
                  <a:cubicBezTo>
                    <a:pt x="85" y="28474"/>
                    <a:pt x="254" y="28643"/>
                    <a:pt x="479" y="28643"/>
                  </a:cubicBezTo>
                  <a:cubicBezTo>
                    <a:pt x="676" y="28643"/>
                    <a:pt x="845" y="28474"/>
                    <a:pt x="845" y="28249"/>
                  </a:cubicBezTo>
                  <a:lnTo>
                    <a:pt x="788" y="369"/>
                  </a:lnTo>
                  <a:cubicBezTo>
                    <a:pt x="762" y="185"/>
                    <a:pt x="613" y="0"/>
                    <a:pt x="432" y="0"/>
                  </a:cubicBezTo>
                  <a:cubicBezTo>
                    <a:pt x="420" y="0"/>
                    <a:pt x="407" y="1"/>
                    <a:pt x="394" y="3"/>
                  </a:cubicBezTo>
                  <a:cubicBezTo>
                    <a:pt x="378" y="1"/>
                    <a:pt x="362" y="0"/>
                    <a:pt x="346" y="0"/>
                  </a:cubicBez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552;p50">
              <a:extLst>
                <a:ext uri="{FF2B5EF4-FFF2-40B4-BE49-F238E27FC236}">
                  <a16:creationId xmlns="" xmlns:a16="http://schemas.microsoft.com/office/drawing/2014/main" id="{CEB8DCDF-3D9C-E912-0AFD-6C390D10201A}"/>
                </a:ext>
              </a:extLst>
            </p:cNvPr>
            <p:cNvSpPr/>
            <p:nvPr/>
          </p:nvSpPr>
          <p:spPr>
            <a:xfrm>
              <a:off x="4606897" y="2086872"/>
              <a:ext cx="49104" cy="1612703"/>
            </a:xfrm>
            <a:custGeom>
              <a:avLst/>
              <a:gdLst/>
              <a:ahLst/>
              <a:cxnLst/>
              <a:rect l="l" t="t" r="r" b="b"/>
              <a:pathLst>
                <a:path w="873" h="28669" extrusionOk="0">
                  <a:moveTo>
                    <a:pt x="395" y="1"/>
                  </a:moveTo>
                  <a:cubicBezTo>
                    <a:pt x="198" y="1"/>
                    <a:pt x="1" y="198"/>
                    <a:pt x="29" y="395"/>
                  </a:cubicBezTo>
                  <a:lnTo>
                    <a:pt x="113" y="28275"/>
                  </a:lnTo>
                  <a:cubicBezTo>
                    <a:pt x="113" y="28500"/>
                    <a:pt x="282" y="28669"/>
                    <a:pt x="479" y="28669"/>
                  </a:cubicBezTo>
                  <a:cubicBezTo>
                    <a:pt x="704" y="28669"/>
                    <a:pt x="873" y="28500"/>
                    <a:pt x="873" y="28275"/>
                  </a:cubicBezTo>
                  <a:lnTo>
                    <a:pt x="789" y="395"/>
                  </a:lnTo>
                  <a:cubicBezTo>
                    <a:pt x="789" y="170"/>
                    <a:pt x="620" y="1"/>
                    <a:pt x="395" y="1"/>
                  </a:cubicBez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553;p50">
            <a:extLst>
              <a:ext uri="{FF2B5EF4-FFF2-40B4-BE49-F238E27FC236}">
                <a16:creationId xmlns="" xmlns:a16="http://schemas.microsoft.com/office/drawing/2014/main" id="{41B80B56-D714-8609-A209-0A9CECC3EAAF}"/>
              </a:ext>
            </a:extLst>
          </p:cNvPr>
          <p:cNvSpPr/>
          <p:nvPr/>
        </p:nvSpPr>
        <p:spPr>
          <a:xfrm>
            <a:off x="1995144" y="4941175"/>
            <a:ext cx="3587941" cy="576957"/>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554;p50">
            <a:extLst>
              <a:ext uri="{FF2B5EF4-FFF2-40B4-BE49-F238E27FC236}">
                <a16:creationId xmlns="" xmlns:a16="http://schemas.microsoft.com/office/drawing/2014/main" id="{0F745B74-C337-9749-C34E-0F665E996C01}"/>
              </a:ext>
            </a:extLst>
          </p:cNvPr>
          <p:cNvSpPr/>
          <p:nvPr/>
        </p:nvSpPr>
        <p:spPr>
          <a:xfrm>
            <a:off x="7301340" y="2555185"/>
            <a:ext cx="4228874" cy="504300"/>
          </a:xfrm>
          <a:prstGeom prst="rect">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8" name="Google Shape;561;p50">
            <a:extLst>
              <a:ext uri="{FF2B5EF4-FFF2-40B4-BE49-F238E27FC236}">
                <a16:creationId xmlns="" xmlns:a16="http://schemas.microsoft.com/office/drawing/2014/main" id="{4E223C41-9E05-681B-275A-DFE270096E03}"/>
              </a:ext>
            </a:extLst>
          </p:cNvPr>
          <p:cNvSpPr/>
          <p:nvPr/>
        </p:nvSpPr>
        <p:spPr>
          <a:xfrm>
            <a:off x="1548933" y="5071676"/>
            <a:ext cx="243300" cy="243300"/>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562;p50">
            <a:extLst>
              <a:ext uri="{FF2B5EF4-FFF2-40B4-BE49-F238E27FC236}">
                <a16:creationId xmlns="" xmlns:a16="http://schemas.microsoft.com/office/drawing/2014/main" id="{A2E8255D-A02C-D7E3-5605-71FA869C68D1}"/>
              </a:ext>
            </a:extLst>
          </p:cNvPr>
          <p:cNvSpPr/>
          <p:nvPr/>
        </p:nvSpPr>
        <p:spPr>
          <a:xfrm>
            <a:off x="11000666" y="4309866"/>
            <a:ext cx="294000" cy="294000"/>
          </a:xfrm>
          <a:prstGeom prst="diamond">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TextBox 32">
            <a:extLst>
              <a:ext uri="{FF2B5EF4-FFF2-40B4-BE49-F238E27FC236}">
                <a16:creationId xmlns="" xmlns:a16="http://schemas.microsoft.com/office/drawing/2014/main" id="{06C5E059-7FFA-9A47-0D73-D4A82C36DB84}"/>
              </a:ext>
            </a:extLst>
          </p:cNvPr>
          <p:cNvSpPr txBox="1"/>
          <p:nvPr/>
        </p:nvSpPr>
        <p:spPr>
          <a:xfrm>
            <a:off x="339656" y="2371720"/>
            <a:ext cx="5517428" cy="2554545"/>
          </a:xfrm>
          <a:prstGeom prst="rect">
            <a:avLst/>
          </a:prstGeom>
          <a:noFill/>
        </p:spPr>
        <p:txBody>
          <a:bodyPr wrap="square">
            <a:spAutoFit/>
          </a:bodyPr>
          <a:lstStyle/>
          <a:p>
            <a:pPr algn="just"/>
            <a:r>
              <a:rPr lang="vi-VN" sz="3200" dirty="0">
                <a:latin typeface="Times New Roman" panose="02020603050405020304" pitchFamily="18" charset="0"/>
                <a:cs typeface="Times New Roman" panose="02020603050405020304" pitchFamily="18" charset="0"/>
              </a:rPr>
              <a:t>Con cá nhằm yên. Có lẽ vì thấm mệt nên giờ đây nó ngủ</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pPr algn="just"/>
            <a:endParaRPr lang="vi-VN" sz="3200" dirty="0">
              <a:latin typeface="Times New Roman" panose="02020603050405020304" pitchFamily="18" charset="0"/>
              <a:cs typeface="Times New Roman" panose="02020603050405020304" pitchFamily="18" charset="0"/>
            </a:endParaRPr>
          </a:p>
          <a:p>
            <a:pPr algn="just"/>
            <a:endParaRPr lang="vi-VN" sz="3200" dirty="0">
              <a:latin typeface="Times New Roman" panose="02020603050405020304" pitchFamily="18" charset="0"/>
              <a:cs typeface="Times New Roman" panose="02020603050405020304" pitchFamily="18" charset="0"/>
            </a:endParaRPr>
          </a:p>
          <a:p>
            <a:pPr algn="just"/>
            <a:endParaRPr lang="vi-VN" sz="3200"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 xmlns:a16="http://schemas.microsoft.com/office/drawing/2014/main" id="{14663988-1375-049A-251B-E5F70D41E84D}"/>
              </a:ext>
            </a:extLst>
          </p:cNvPr>
          <p:cNvSpPr txBox="1"/>
          <p:nvPr/>
        </p:nvSpPr>
        <p:spPr>
          <a:xfrm>
            <a:off x="7180729" y="3408656"/>
            <a:ext cx="3834068" cy="2308324"/>
          </a:xfrm>
          <a:prstGeom prst="rect">
            <a:avLst/>
          </a:prstGeom>
          <a:noFill/>
        </p:spPr>
        <p:txBody>
          <a:bodyPr wrap="square">
            <a:spAutoFit/>
          </a:bodyPr>
          <a:lstStyle/>
          <a:p>
            <a:pPr algn="just"/>
            <a:r>
              <a:rPr lang="vi-VN" sz="2800" dirty="0" smtClean="0">
                <a:latin typeface="Times New Roman" panose="02020603050405020304" pitchFamily="18" charset="0"/>
                <a:cs typeface="Times New Roman" panose="02020603050405020304" pitchFamily="18" charset="0"/>
              </a:rPr>
              <a:t>có lẽ:</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a:t>
            </a:r>
          </a:p>
          <a:p>
            <a:pPr algn="just"/>
            <a:endParaRPr lang="en-US" sz="32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 xmlns:a16="http://schemas.microsoft.com/office/drawing/2014/main" id="{DDA7A120-6E72-48FF-7795-1874CFE9009F}"/>
              </a:ext>
            </a:extLst>
          </p:cNvPr>
          <p:cNvSpPr txBox="1"/>
          <p:nvPr/>
        </p:nvSpPr>
        <p:spPr>
          <a:xfrm>
            <a:off x="2894133" y="5009094"/>
            <a:ext cx="1961569" cy="461665"/>
          </a:xfrm>
          <a:prstGeom prst="rect">
            <a:avLst/>
          </a:prstGeom>
          <a:noFill/>
        </p:spPr>
        <p:txBody>
          <a:bodyPr wrap="square">
            <a:spAutoFit/>
          </a:bodyPr>
          <a:lstStyle/>
          <a:p>
            <a:r>
              <a:rPr lang="en-US" sz="2400" b="1" dirty="0">
                <a:latin typeface="Times New Roman" panose="02020603050405020304" pitchFamily="18" charset="0"/>
              </a:rPr>
              <a:t>.</a:t>
            </a:r>
            <a:endParaRPr lang="en-US" sz="2400" b="1" dirty="0"/>
          </a:p>
        </p:txBody>
      </p:sp>
      <p:sp>
        <p:nvSpPr>
          <p:cNvPr id="37" name="TextBox 36">
            <a:extLst>
              <a:ext uri="{FF2B5EF4-FFF2-40B4-BE49-F238E27FC236}">
                <a16:creationId xmlns="" xmlns:a16="http://schemas.microsoft.com/office/drawing/2014/main" id="{906AA881-956B-01BD-E908-2B5FFC3DE12C}"/>
              </a:ext>
            </a:extLst>
          </p:cNvPr>
          <p:cNvSpPr txBox="1"/>
          <p:nvPr/>
        </p:nvSpPr>
        <p:spPr>
          <a:xfrm>
            <a:off x="7526078" y="2472374"/>
            <a:ext cx="4143008" cy="584775"/>
          </a:xfrm>
          <a:prstGeom prst="rect">
            <a:avLst/>
          </a:prstGeom>
          <a:noFill/>
        </p:spPr>
        <p:txBody>
          <a:bodyPr wrap="square">
            <a:spAutoFit/>
          </a:bodyPr>
          <a:lstStyle/>
          <a:p>
            <a:r>
              <a:rPr lang="en-US" sz="3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thái</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a:p>
        </p:txBody>
      </p:sp>
    </p:spTree>
    <p:extLst>
      <p:ext uri="{BB962C8B-B14F-4D97-AF65-F5344CB8AC3E}">
        <p14:creationId xmlns:p14="http://schemas.microsoft.com/office/powerpoint/2010/main" val="327545126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Horizontal)">
                                      <p:cBhvr>
                                        <p:cTn id="12" dur="500"/>
                                        <p:tgtEl>
                                          <p:spTgt spid="13"/>
                                        </p:tgtEl>
                                      </p:cBhvr>
                                    </p:animEffect>
                                  </p:childTnLst>
                                </p:cTn>
                              </p:par>
                              <p:par>
                                <p:cTn id="13" presetID="16" presetClass="entr" presetSubtype="42"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outHorizontal)">
                                      <p:cBhvr>
                                        <p:cTn id="15" dur="500"/>
                                        <p:tgtEl>
                                          <p:spTgt spid="9"/>
                                        </p:tgtEl>
                                      </p:cBhvr>
                                    </p:animEffect>
                                  </p:childTnLst>
                                </p:cTn>
                              </p:par>
                              <p:par>
                                <p:cTn id="16" presetID="16" presetClass="entr" presetSubtype="42"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outHorizontal)">
                                      <p:cBhvr>
                                        <p:cTn id="18" dur="500"/>
                                        <p:tgtEl>
                                          <p:spTgt spid="11"/>
                                        </p:tgtEl>
                                      </p:cBhvr>
                                    </p:animEffect>
                                  </p:childTnLst>
                                </p:cTn>
                              </p:par>
                              <p:par>
                                <p:cTn id="19" presetID="16" presetClass="entr" presetSubtype="42"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outHorizontal)">
                                      <p:cBhvr>
                                        <p:cTn id="21" dur="500"/>
                                        <p:tgtEl>
                                          <p:spTgt spid="15"/>
                                        </p:tgtEl>
                                      </p:cBhvr>
                                    </p:animEffect>
                                  </p:childTnLst>
                                </p:cTn>
                              </p:par>
                              <p:par>
                                <p:cTn id="22" presetID="16" presetClass="entr" presetSubtype="42"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outHorizontal)">
                                      <p:cBhvr>
                                        <p:cTn id="24" dur="500"/>
                                        <p:tgtEl>
                                          <p:spTgt spid="12"/>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out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1000"/>
                                        <p:tgtEl>
                                          <p:spTgt spid="37"/>
                                        </p:tgtEl>
                                      </p:cBhvr>
                                    </p:animEffect>
                                    <p:anim calcmode="lin" valueType="num">
                                      <p:cBhvr>
                                        <p:cTn id="43" dur="1000" fill="hold"/>
                                        <p:tgtEl>
                                          <p:spTgt spid="37"/>
                                        </p:tgtEl>
                                        <p:attrNameLst>
                                          <p:attrName>ppt_x</p:attrName>
                                        </p:attrNameLst>
                                      </p:cBhvr>
                                      <p:tavLst>
                                        <p:tav tm="0">
                                          <p:val>
                                            <p:strVal val="#ppt_x"/>
                                          </p:val>
                                        </p:tav>
                                        <p:tav tm="100000">
                                          <p:val>
                                            <p:strVal val="#ppt_x"/>
                                          </p:val>
                                        </p:tav>
                                      </p:tavLst>
                                    </p:anim>
                                    <p:anim calcmode="lin" valueType="num">
                                      <p:cBhvr>
                                        <p:cTn id="4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ppt_x"/>
                                          </p:val>
                                        </p:tav>
                                        <p:tav tm="100000">
                                          <p:val>
                                            <p:strVal val="#ppt_x"/>
                                          </p:val>
                                        </p:tav>
                                      </p:tavLst>
                                    </p:anim>
                                    <p:anim calcmode="lin" valueType="num">
                                      <p:cBhvr additive="base">
                                        <p:cTn id="5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4" grpId="0" animBg="1"/>
      <p:bldP spid="15" grpId="0" animBg="1"/>
      <p:bldP spid="33" grpId="0"/>
      <p:bldP spid="35" grpId="0"/>
      <p:bldP spid="36" grpId="0"/>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Bài</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tập</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2</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2016" t="12470" r="9033" b="71328"/>
          <a:stretch/>
        </p:blipFill>
        <p:spPr>
          <a:xfrm flipH="1">
            <a:off x="193502" y="5868698"/>
            <a:ext cx="853858" cy="770605"/>
          </a:xfrm>
          <a:prstGeom prst="rect">
            <a:avLst/>
          </a:prstGeom>
        </p:spPr>
      </p:pic>
      <p:grpSp>
        <p:nvGrpSpPr>
          <p:cNvPr id="2" name="组合 11">
            <a:extLst>
              <a:ext uri="{FF2B5EF4-FFF2-40B4-BE49-F238E27FC236}">
                <a16:creationId xmlns="" xmlns:a16="http://schemas.microsoft.com/office/drawing/2014/main" id="{D20C84BF-6A16-6028-E36D-1BD3DE48D607}"/>
              </a:ext>
            </a:extLst>
          </p:cNvPr>
          <p:cNvGrpSpPr/>
          <p:nvPr/>
        </p:nvGrpSpPr>
        <p:grpSpPr>
          <a:xfrm>
            <a:off x="1954635" y="640660"/>
            <a:ext cx="8338657" cy="4845739"/>
            <a:chOff x="-558688" y="0"/>
            <a:chExt cx="9107943" cy="6858000"/>
          </a:xfrm>
        </p:grpSpPr>
        <p:pic>
          <p:nvPicPr>
            <p:cNvPr id="6" name="图片 10">
              <a:extLst>
                <a:ext uri="{FF2B5EF4-FFF2-40B4-BE49-F238E27FC236}">
                  <a16:creationId xmlns="" xmlns:a16="http://schemas.microsoft.com/office/drawing/2014/main" id="{EC106A8D-A804-B840-DC53-727B56AA743C}"/>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7" name="图片 9">
              <a:extLst>
                <a:ext uri="{FF2B5EF4-FFF2-40B4-BE49-F238E27FC236}">
                  <a16:creationId xmlns="" xmlns:a16="http://schemas.microsoft.com/office/drawing/2014/main" id="{9D475BED-E91A-F463-86FD-7E18F3662A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4" name="图片 7">
            <a:extLst>
              <a:ext uri="{FF2B5EF4-FFF2-40B4-BE49-F238E27FC236}">
                <a16:creationId xmlns="" xmlns:a16="http://schemas.microsoft.com/office/drawing/2014/main" id="{6B4A834D-70CF-E3A4-0291-E1CBB20AF1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338781">
            <a:off x="8334232" y="784547"/>
            <a:ext cx="1063853" cy="1355319"/>
          </a:xfrm>
          <a:prstGeom prst="rect">
            <a:avLst/>
          </a:prstGeom>
        </p:spPr>
      </p:pic>
      <p:pic>
        <p:nvPicPr>
          <p:cNvPr id="5" name="图片 20">
            <a:extLst>
              <a:ext uri="{FF2B5EF4-FFF2-40B4-BE49-F238E27FC236}">
                <a16:creationId xmlns="" xmlns:a16="http://schemas.microsoft.com/office/drawing/2014/main" id="{079745E1-B554-4D59-8582-14AEC4AD4B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79311" y="971011"/>
            <a:ext cx="1474500" cy="1900252"/>
          </a:xfrm>
          <a:prstGeom prst="rect">
            <a:avLst/>
          </a:prstGeom>
        </p:spPr>
      </p:pic>
      <p:sp>
        <p:nvSpPr>
          <p:cNvPr id="9" name="TextBox 8">
            <a:extLst>
              <a:ext uri="{FF2B5EF4-FFF2-40B4-BE49-F238E27FC236}">
                <a16:creationId xmlns="" xmlns:a16="http://schemas.microsoft.com/office/drawing/2014/main" id="{1F794EA1-2BCB-14C0-7CC4-3CD04B7D6DF6}"/>
              </a:ext>
            </a:extLst>
          </p:cNvPr>
          <p:cNvSpPr txBox="1"/>
          <p:nvPr/>
        </p:nvSpPr>
        <p:spPr>
          <a:xfrm>
            <a:off x="3380328" y="1510018"/>
            <a:ext cx="5344221" cy="3046988"/>
          </a:xfrm>
          <a:prstGeom prst="rect">
            <a:avLst/>
          </a:prstGeom>
          <a:noFill/>
        </p:spPr>
        <p:txBody>
          <a:bodyPr wrap="square">
            <a:spAutoFit/>
          </a:bodyPr>
          <a:lstStyle/>
          <a:p>
            <a:pPr algn="ctr"/>
            <a:r>
              <a:rPr lang="vi-VN" sz="3200" dirty="0">
                <a:latin typeface="Times New Roman" panose="02020603050405020304" pitchFamily="18" charset="0"/>
                <a:cs typeface="Times New Roman" panose="02020603050405020304" pitchFamily="18" charset="0"/>
              </a:rPr>
              <a:t>Tìm 3 - 5 từ chỉ thái độ, cách đánh giá của người nói về mức độ tin cậy của sự việc được nói tới. Sắp xếp chúng theo trình tự tăng dần độ tin cậy và đặt một câu với mỗi từ đó.</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945990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3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2. </a:t>
            </a:r>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Bài</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tập</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2</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10" name="图片 13">
            <a:extLst>
              <a:ext uri="{FF2B5EF4-FFF2-40B4-BE49-F238E27FC236}">
                <a16:creationId xmlns="" xmlns:a16="http://schemas.microsoft.com/office/drawing/2014/main" id="{7BAB7506-89F9-4D3A-BAB1-74B9260514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656" y="5660900"/>
            <a:ext cx="3009854" cy="1211435"/>
          </a:xfrm>
          <a:prstGeom prst="rect">
            <a:avLst/>
          </a:prstGeom>
        </p:spPr>
      </p:pic>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 name="Rectangle 2">
            <a:extLst>
              <a:ext uri="{FF2B5EF4-FFF2-40B4-BE49-F238E27FC236}">
                <a16:creationId xmlns="" xmlns:a16="http://schemas.microsoft.com/office/drawing/2014/main" id="{54A93D29-6081-4ACC-B7E4-19E7922066DD}"/>
              </a:ext>
            </a:extLst>
          </p:cNvPr>
          <p:cNvSpPr/>
          <p:nvPr/>
        </p:nvSpPr>
        <p:spPr>
          <a:xfrm>
            <a:off x="570062" y="856858"/>
            <a:ext cx="7122643" cy="3282630"/>
          </a:xfrm>
          <a:prstGeom prst="rect">
            <a:avLst/>
          </a:prstGeom>
        </p:spPr>
        <p:txBody>
          <a:bodyPr wrap="square">
            <a:spAutoFit/>
          </a:bodyPr>
          <a:lstStyle/>
          <a:p>
            <a:pPr algn="just">
              <a:lnSpc>
                <a:spcPct val="105000"/>
              </a:lnSpc>
              <a:spcBef>
                <a:spcPts val="600"/>
              </a:spcBef>
              <a:spcAft>
                <a:spcPts val="0"/>
              </a:spcAft>
            </a:pPr>
            <a:r>
              <a:rPr lang="en-US" sz="4000" dirty="0">
                <a:solidFill>
                  <a:srgbClr val="000000"/>
                </a:solidFill>
                <a:latin typeface="Times New Roman" panose="02020603050405020304" pitchFamily="18" charset="0"/>
                <a:ea typeface="Calibri" panose="020F0502020204030204" pitchFamily="34" charset="0"/>
              </a:rPr>
              <a:t>- 3 – 5 </a:t>
            </a:r>
            <a:r>
              <a:rPr lang="en-US" sz="4000" dirty="0" err="1">
                <a:solidFill>
                  <a:srgbClr val="000000"/>
                </a:solidFill>
                <a:latin typeface="Times New Roman" panose="02020603050405020304" pitchFamily="18" charset="0"/>
                <a:ea typeface="Calibri" panose="020F0502020204030204" pitchFamily="34" charset="0"/>
              </a:rPr>
              <a:t>từ</a:t>
            </a:r>
            <a:r>
              <a:rPr lang="en-US" sz="4000" dirty="0">
                <a:solidFill>
                  <a:srgbClr val="000000"/>
                </a:solidFill>
                <a:latin typeface="Times New Roman" panose="02020603050405020304" pitchFamily="18" charset="0"/>
                <a:ea typeface="Calibri" panose="020F0502020204030204" pitchFamily="34" charset="0"/>
              </a:rPr>
              <a:t> chỉ </a:t>
            </a:r>
            <a:r>
              <a:rPr lang="en-US" sz="4000" dirty="0" err="1">
                <a:solidFill>
                  <a:srgbClr val="000000"/>
                </a:solidFill>
                <a:latin typeface="Times New Roman" panose="02020603050405020304" pitchFamily="18" charset="0"/>
                <a:ea typeface="Calibri" panose="020F0502020204030204" pitchFamily="34" charset="0"/>
              </a:rPr>
              <a:t>thái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đô</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cách</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đánh</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gia</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của</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người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nói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vê</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mức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đô</a:t>
            </a:r>
            <a:r>
              <a:rPr lang="en-US" sz="4000" dirty="0">
                <a:solidFill>
                  <a:srgbClr val="000000"/>
                </a:solidFill>
                <a:latin typeface="Times New Roman" panose="02020603050405020304" pitchFamily="18" charset="0"/>
                <a:ea typeface="Calibri" panose="020F0502020204030204" pitchFamily="34" charset="0"/>
              </a:rPr>
              <a:t>̣ tin </a:t>
            </a:r>
            <a:r>
              <a:rPr lang="en-US" sz="4000" dirty="0" err="1">
                <a:solidFill>
                  <a:srgbClr val="000000"/>
                </a:solidFill>
                <a:latin typeface="Times New Roman" panose="02020603050405020304" pitchFamily="18" charset="0"/>
                <a:ea typeface="Calibri" panose="020F0502020204030204" pitchFamily="34" charset="0"/>
              </a:rPr>
              <a:t>cậy</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theo</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trình</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tự</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tăng</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dần</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của</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sư</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việc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được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nói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tới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có</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vẻ</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như</a:t>
            </a:r>
            <a:r>
              <a:rPr lang="en-US" sz="4000" dirty="0">
                <a:solidFill>
                  <a:srgbClr val="000000"/>
                </a:solidFill>
                <a:latin typeface="Times New Roman" panose="02020603050405020304" pitchFamily="18" charset="0"/>
                <a:ea typeface="Calibri" panose="020F0502020204030204" pitchFamily="34" charset="0"/>
              </a:rPr>
              <a:t> - </a:t>
            </a:r>
            <a:r>
              <a:rPr lang="en-US" sz="4000" dirty="0" err="1">
                <a:solidFill>
                  <a:srgbClr val="000000"/>
                </a:solidFill>
                <a:latin typeface="Times New Roman" panose="02020603050405020304" pitchFamily="18" charset="0"/>
                <a:ea typeface="Calibri" panose="020F0502020204030204" pitchFamily="34" charset="0"/>
              </a:rPr>
              <a:t>chắc</a:t>
            </a:r>
            <a:r>
              <a:rPr lang="en-US" sz="4000" dirty="0">
                <a:solidFill>
                  <a:srgbClr val="000000"/>
                </a:solidFill>
                <a:latin typeface="Times New Roman" panose="02020603050405020304" pitchFamily="18" charset="0"/>
                <a:ea typeface="Calibri" panose="020F0502020204030204" pitchFamily="34" charset="0"/>
              </a:rPr>
              <a:t> - </a:t>
            </a:r>
            <a:r>
              <a:rPr lang="en-US" sz="4000" dirty="0" err="1">
                <a:solidFill>
                  <a:srgbClr val="000000"/>
                </a:solidFill>
                <a:latin typeface="Times New Roman" panose="02020603050405020304" pitchFamily="18" charset="0"/>
                <a:ea typeface="Calibri" panose="020F0502020204030204" pitchFamily="34" charset="0"/>
              </a:rPr>
              <a:t>chắc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chắn</a:t>
            </a:r>
            <a:r>
              <a:rPr lang="en-US" sz="40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488297226"/>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heel(1)">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2. </a:t>
            </a:r>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Bài</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200" b="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tập</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2</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Rectangle 3">
            <a:extLst>
              <a:ext uri="{FF2B5EF4-FFF2-40B4-BE49-F238E27FC236}">
                <a16:creationId xmlns="" xmlns:a16="http://schemas.microsoft.com/office/drawing/2014/main" id="{3FAA3C79-F74F-4D73-B868-DC6FDBA6F99A}"/>
              </a:ext>
            </a:extLst>
          </p:cNvPr>
          <p:cNvSpPr/>
          <p:nvPr/>
        </p:nvSpPr>
        <p:spPr>
          <a:xfrm>
            <a:off x="461357" y="674580"/>
            <a:ext cx="8386194" cy="1420582"/>
          </a:xfrm>
          <a:prstGeom prst="rect">
            <a:avLst/>
          </a:prstGeom>
        </p:spPr>
        <p:txBody>
          <a:bodyPr wrap="square">
            <a:spAutoFit/>
          </a:bodyPr>
          <a:lstStyle/>
          <a:p>
            <a:pPr algn="just">
              <a:lnSpc>
                <a:spcPct val="105000"/>
              </a:lnSpc>
              <a:spcBef>
                <a:spcPts val="600"/>
              </a:spcBef>
              <a:spcAft>
                <a:spcPts val="0"/>
              </a:spcAft>
            </a:pP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Đặt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câu</a:t>
            </a:r>
            <a:r>
              <a:rPr lang="en-US" sz="4000" dirty="0">
                <a:solidFill>
                  <a:srgbClr val="000000"/>
                </a:solidFill>
                <a:latin typeface="Times New Roman" panose="02020603050405020304" pitchFamily="18" charset="0"/>
                <a:ea typeface="Calibri" panose="020F0502020204030204" pitchFamily="34" charset="0"/>
              </a:rPr>
              <a:t>:</a:t>
            </a:r>
          </a:p>
          <a:p>
            <a:pPr algn="just">
              <a:lnSpc>
                <a:spcPct val="105000"/>
              </a:lnSpc>
              <a:spcBef>
                <a:spcPts val="600"/>
              </a:spcBef>
              <a:spcAft>
                <a:spcPts val="0"/>
              </a:spcAft>
            </a:pPr>
            <a:r>
              <a:rPr lang="en-US" sz="4000" dirty="0">
                <a:solidFill>
                  <a:srgbClr val="000000"/>
                </a:solidFill>
                <a:latin typeface="Times New Roman" panose="02020603050405020304" pitchFamily="18" charset="0"/>
                <a:ea typeface="Calibri" panose="020F0502020204030204" pitchFamily="34" charset="0"/>
              </a:rPr>
              <a:t>1. </a:t>
            </a:r>
            <a:r>
              <a:rPr lang="en-US" sz="4000" dirty="0" err="1">
                <a:solidFill>
                  <a:srgbClr val="000000"/>
                </a:solidFill>
                <a:latin typeface="Times New Roman" panose="02020603050405020304" pitchFamily="18" charset="0"/>
                <a:ea typeface="Calibri" panose="020F0502020204030204" pitchFamily="34" charset="0"/>
              </a:rPr>
              <a:t>Có</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vẻ</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như</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cậu</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bé</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đang</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rất</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buồn</a:t>
            </a:r>
            <a:r>
              <a:rPr lang="en-US" sz="4000" dirty="0">
                <a:solidFill>
                  <a:srgbClr val="000000"/>
                </a:solidFill>
                <a:latin typeface="Times New Roman" panose="02020603050405020304" pitchFamily="18" charset="0"/>
                <a:ea typeface="Calibri" panose="020F0502020204030204" pitchFamily="34" charset="0"/>
              </a:rPr>
              <a:t>.</a:t>
            </a:r>
          </a:p>
        </p:txBody>
      </p:sp>
      <p:sp>
        <p:nvSpPr>
          <p:cNvPr id="12" name="Rectangle 11">
            <a:extLst>
              <a:ext uri="{FF2B5EF4-FFF2-40B4-BE49-F238E27FC236}">
                <a16:creationId xmlns="" xmlns:a16="http://schemas.microsoft.com/office/drawing/2014/main" id="{BC673753-514A-4790-A9E6-BF6ACF6C2BCE}"/>
              </a:ext>
            </a:extLst>
          </p:cNvPr>
          <p:cNvSpPr/>
          <p:nvPr/>
        </p:nvSpPr>
        <p:spPr>
          <a:xfrm>
            <a:off x="476774" y="2173634"/>
            <a:ext cx="8386194" cy="697307"/>
          </a:xfrm>
          <a:prstGeom prst="rect">
            <a:avLst/>
          </a:prstGeom>
        </p:spPr>
        <p:txBody>
          <a:bodyPr wrap="square">
            <a:spAutoFit/>
          </a:bodyPr>
          <a:lstStyle/>
          <a:p>
            <a:pPr algn="just">
              <a:lnSpc>
                <a:spcPct val="105000"/>
              </a:lnSpc>
              <a:spcBef>
                <a:spcPts val="600"/>
              </a:spcBef>
              <a:spcAft>
                <a:spcPts val="0"/>
              </a:spcAft>
            </a:pPr>
            <a:r>
              <a:rPr lang="en-US" sz="4000" dirty="0">
                <a:solidFill>
                  <a:srgbClr val="000000"/>
                </a:solidFill>
                <a:latin typeface="Times New Roman" panose="02020603050405020304" pitchFamily="18" charset="0"/>
                <a:ea typeface="Calibri" panose="020F0502020204030204" pitchFamily="34" charset="0"/>
              </a:rPr>
              <a:t>2. </a:t>
            </a:r>
            <a:r>
              <a:rPr lang="en-US" sz="4000" dirty="0" err="1">
                <a:solidFill>
                  <a:srgbClr val="000000"/>
                </a:solidFill>
                <a:latin typeface="Times New Roman" panose="02020603050405020304" pitchFamily="18" charset="0"/>
                <a:ea typeface="Calibri" panose="020F0502020204030204" pitchFamily="34" charset="0"/>
              </a:rPr>
              <a:t>Chắc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chiều</a:t>
            </a:r>
            <a:r>
              <a:rPr lang="en-US" sz="4000" dirty="0">
                <a:solidFill>
                  <a:srgbClr val="000000"/>
                </a:solidFill>
                <a:latin typeface="Times New Roman" panose="02020603050405020304" pitchFamily="18" charset="0"/>
                <a:ea typeface="Calibri" panose="020F0502020204030204" pitchFamily="34" charset="0"/>
              </a:rPr>
              <a:t> nay </a:t>
            </a:r>
            <a:r>
              <a:rPr lang="en-US" sz="4000" dirty="0" err="1">
                <a:solidFill>
                  <a:srgbClr val="000000"/>
                </a:solidFill>
                <a:latin typeface="Times New Roman" panose="02020603050405020304" pitchFamily="18" charset="0"/>
                <a:ea typeface="Calibri" panose="020F0502020204030204" pitchFamily="34" charset="0"/>
              </a:rPr>
              <a:t>sẽ</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mưa</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đấy</a:t>
            </a:r>
            <a:r>
              <a:rPr lang="en-US" sz="4000" dirty="0">
                <a:solidFill>
                  <a:srgbClr val="000000"/>
                </a:solidFill>
                <a:latin typeface="Times New Roman" panose="02020603050405020304" pitchFamily="18" charset="0"/>
                <a:ea typeface="Calibri" panose="020F0502020204030204" pitchFamily="34" charset="0"/>
              </a:rPr>
              <a:t>.</a:t>
            </a:r>
          </a:p>
        </p:txBody>
      </p:sp>
      <p:sp>
        <p:nvSpPr>
          <p:cNvPr id="13" name="Rectangle 12">
            <a:extLst>
              <a:ext uri="{FF2B5EF4-FFF2-40B4-BE49-F238E27FC236}">
                <a16:creationId xmlns="" xmlns:a16="http://schemas.microsoft.com/office/drawing/2014/main" id="{C1D4526A-5405-466A-9D27-EC2E581E9A9D}"/>
              </a:ext>
            </a:extLst>
          </p:cNvPr>
          <p:cNvSpPr/>
          <p:nvPr/>
        </p:nvSpPr>
        <p:spPr>
          <a:xfrm>
            <a:off x="461357" y="3006601"/>
            <a:ext cx="6409226" cy="1343638"/>
          </a:xfrm>
          <a:prstGeom prst="rect">
            <a:avLst/>
          </a:prstGeom>
        </p:spPr>
        <p:txBody>
          <a:bodyPr wrap="square">
            <a:spAutoFit/>
          </a:bodyPr>
          <a:lstStyle/>
          <a:p>
            <a:pPr algn="just">
              <a:lnSpc>
                <a:spcPct val="105000"/>
              </a:lnSpc>
              <a:spcBef>
                <a:spcPts val="600"/>
              </a:spcBef>
              <a:spcAft>
                <a:spcPts val="0"/>
              </a:spcAft>
            </a:pPr>
            <a:r>
              <a:rPr lang="en-US" sz="4000" dirty="0">
                <a:solidFill>
                  <a:srgbClr val="000000"/>
                </a:solidFill>
                <a:latin typeface="Times New Roman" panose="02020603050405020304" pitchFamily="18" charset="0"/>
                <a:ea typeface="Calibri" panose="020F0502020204030204" pitchFamily="34" charset="0"/>
              </a:rPr>
              <a:t>3. </a:t>
            </a:r>
            <a:r>
              <a:rPr lang="en-US" sz="4000" dirty="0" err="1">
                <a:solidFill>
                  <a:srgbClr val="000000"/>
                </a:solidFill>
                <a:latin typeface="Times New Roman" panose="02020603050405020304" pitchFamily="18" charset="0"/>
                <a:ea typeface="Calibri" panose="020F0502020204030204" pitchFamily="34" charset="0"/>
              </a:rPr>
              <a:t>Tôi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chắc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chắn</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sẽ</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được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học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sinh</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giỏi</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năm</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học</a:t>
            </a:r>
            <a:r>
              <a:rPr lang="en-US" sz="4000" dirty="0">
                <a:solidFill>
                  <a:srgbClr val="000000"/>
                </a:solidFill>
                <a:latin typeface="Times New Roman" panose="02020603050405020304" pitchFamily="18" charset="0"/>
                <a:ea typeface="Calibri" panose="020F0502020204030204" pitchFamily="34" charset="0"/>
              </a:rPr>
              <a:t> </a:t>
            </a:r>
            <a:r>
              <a:rPr lang="en-US" sz="4000" dirty="0" err="1">
                <a:solidFill>
                  <a:srgbClr val="000000"/>
                </a:solidFill>
                <a:latin typeface="Times New Roman" panose="02020603050405020304" pitchFamily="18" charset="0"/>
                <a:ea typeface="Calibri" panose="020F0502020204030204" pitchFamily="34" charset="0"/>
              </a:rPr>
              <a:t>này</a:t>
            </a:r>
            <a:r>
              <a:rPr lang="en-US" sz="40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93142256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1000" fill="hold"/>
                                        <p:tgtEl>
                                          <p:spTgt spid="12"/>
                                        </p:tgtEl>
                                        <p:attrNameLst>
                                          <p:attrName>ppt_w</p:attrName>
                                        </p:attrNameLst>
                                      </p:cBhvr>
                                      <p:tavLst>
                                        <p:tav tm="0">
                                          <p:val>
                                            <p:fltVal val="0"/>
                                          </p:val>
                                        </p:tav>
                                        <p:tav tm="100000">
                                          <p:val>
                                            <p:strVal val="#ppt_w"/>
                                          </p:val>
                                        </p:tav>
                                      </p:tavLst>
                                    </p:anim>
                                    <p:anim calcmode="lin" valueType="num">
                                      <p:cBhvr>
                                        <p:cTn id="27" dur="1000" fill="hold"/>
                                        <p:tgtEl>
                                          <p:spTgt spid="12"/>
                                        </p:tgtEl>
                                        <p:attrNameLst>
                                          <p:attrName>ppt_h</p:attrName>
                                        </p:attrNameLst>
                                      </p:cBhvr>
                                      <p:tavLst>
                                        <p:tav tm="0">
                                          <p:val>
                                            <p:fltVal val="0"/>
                                          </p:val>
                                        </p:tav>
                                        <p:tav tm="100000">
                                          <p:val>
                                            <p:strVal val="#ppt_h"/>
                                          </p:val>
                                        </p:tav>
                                      </p:tavLst>
                                    </p:anim>
                                    <p:anim calcmode="lin" valueType="num">
                                      <p:cBhvr>
                                        <p:cTn id="28" dur="1000" fill="hold"/>
                                        <p:tgtEl>
                                          <p:spTgt spid="12"/>
                                        </p:tgtEl>
                                        <p:attrNameLst>
                                          <p:attrName>style.rotation</p:attrName>
                                        </p:attrNameLst>
                                      </p:cBhvr>
                                      <p:tavLst>
                                        <p:tav tm="0">
                                          <p:val>
                                            <p:fltVal val="90"/>
                                          </p:val>
                                        </p:tav>
                                        <p:tav tm="100000">
                                          <p:val>
                                            <p:fltVal val="0"/>
                                          </p:val>
                                        </p:tav>
                                      </p:tavLst>
                                    </p:anim>
                                    <p:animEffect transition="in" filter="fade">
                                      <p:cBhvr>
                                        <p:cTn id="29" dur="1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fltVal val="0"/>
                                          </p:val>
                                        </p:tav>
                                        <p:tav tm="100000">
                                          <p:val>
                                            <p:strVal val="#ppt_w"/>
                                          </p:val>
                                        </p:tav>
                                      </p:tavLst>
                                    </p:anim>
                                    <p:anim calcmode="lin" valueType="num">
                                      <p:cBhvr>
                                        <p:cTn id="35" dur="1000" fill="hold"/>
                                        <p:tgtEl>
                                          <p:spTgt spid="13"/>
                                        </p:tgtEl>
                                        <p:attrNameLst>
                                          <p:attrName>ppt_h</p:attrName>
                                        </p:attrNameLst>
                                      </p:cBhvr>
                                      <p:tavLst>
                                        <p:tav tm="0">
                                          <p:val>
                                            <p:fltVal val="0"/>
                                          </p:val>
                                        </p:tav>
                                        <p:tav tm="100000">
                                          <p:val>
                                            <p:strVal val="#ppt_h"/>
                                          </p:val>
                                        </p:tav>
                                      </p:tavLst>
                                    </p:anim>
                                    <p:anim calcmode="lin" valueType="num">
                                      <p:cBhvr>
                                        <p:cTn id="36" dur="1000" fill="hold"/>
                                        <p:tgtEl>
                                          <p:spTgt spid="13"/>
                                        </p:tgtEl>
                                        <p:attrNameLst>
                                          <p:attrName>style.rotation</p:attrName>
                                        </p:attrNameLst>
                                      </p:cBhvr>
                                      <p:tavLst>
                                        <p:tav tm="0">
                                          <p:val>
                                            <p:fltVal val="90"/>
                                          </p:val>
                                        </p:tav>
                                        <p:tav tm="100000">
                                          <p:val>
                                            <p:fltVal val="0"/>
                                          </p:val>
                                        </p:tav>
                                      </p:tavLst>
                                    </p:anim>
                                    <p:animEffect transition="in" filter="fade">
                                      <p:cBhvr>
                                        <p:cTn id="3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P spid="12"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7" descr="D:\资料\PPT(1)\外\7月6号\图片2.png图片2">
            <a:extLst>
              <a:ext uri="{FF2B5EF4-FFF2-40B4-BE49-F238E27FC236}">
                <a16:creationId xmlns="" xmlns:a16="http://schemas.microsoft.com/office/drawing/2014/main" id="{8303C3ED-00C7-44C9-0B07-DBB014B0E98A}"/>
              </a:ext>
            </a:extLst>
          </p:cNvPr>
          <p:cNvPicPr>
            <a:picLocks noChangeAspect="1"/>
          </p:cNvPicPr>
          <p:nvPr/>
        </p:nvPicPr>
        <p:blipFill>
          <a:blip r:embed="rId4"/>
          <a:srcRect/>
          <a:stretch>
            <a:fillRect/>
          </a:stretch>
        </p:blipFill>
        <p:spPr>
          <a:xfrm>
            <a:off x="4767220" y="846286"/>
            <a:ext cx="2905567" cy="955589"/>
          </a:xfrm>
          <a:prstGeom prst="rect">
            <a:avLst/>
          </a:prstGeom>
        </p:spPr>
      </p:pic>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Bài</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tập</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3</a:t>
            </a: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2016" t="12470" r="9033" b="71328"/>
          <a:stretch/>
        </p:blipFill>
        <p:spPr>
          <a:xfrm flipH="1">
            <a:off x="1347641" y="1197100"/>
            <a:ext cx="853858" cy="770605"/>
          </a:xfrm>
          <a:prstGeom prst="rect">
            <a:avLst/>
          </a:prstGeom>
        </p:spPr>
      </p:pic>
      <p:sp>
        <p:nvSpPr>
          <p:cNvPr id="5" name="文本框 22">
            <a:extLst>
              <a:ext uri="{FF2B5EF4-FFF2-40B4-BE49-F238E27FC236}">
                <a16:creationId xmlns="" xmlns:a16="http://schemas.microsoft.com/office/drawing/2014/main" id="{AD24D390-2B15-443D-BDD5-009AB953B27A}"/>
              </a:ext>
            </a:extLst>
          </p:cNvPr>
          <p:cNvSpPr>
            <a:spLocks noChangeArrowheads="1"/>
          </p:cNvSpPr>
          <p:nvPr/>
        </p:nvSpPr>
        <p:spPr bwMode="auto">
          <a:xfrm>
            <a:off x="5712386" y="1073038"/>
            <a:ext cx="5141595" cy="584775"/>
          </a:xfrm>
          <a:prstGeom prst="rect">
            <a:avLst/>
          </a:prstGeom>
          <a:noFill/>
          <a:ln w="9525">
            <a:noFill/>
            <a:miter lim="800000"/>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1" u="none" strike="noStrike" kern="1200" cap="none" spc="0" normalizeH="0" baseline="0" noProof="0" dirty="0" err="1">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rPr>
              <a:t>Câu</a:t>
            </a:r>
            <a:r>
              <a:rPr kumimoji="0" lang="en-US" altLang="zh-CN" sz="3200" b="1" i="1"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rPr>
              <a:t> a</a:t>
            </a:r>
            <a:endParaRPr kumimoji="0" lang="zh-CN" altLang="en-US" sz="3200" b="1" i="1"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endParaRPr>
          </a:p>
        </p:txBody>
      </p:sp>
      <p:pic>
        <p:nvPicPr>
          <p:cNvPr id="9" name="图片 20">
            <a:extLst>
              <a:ext uri="{FF2B5EF4-FFF2-40B4-BE49-F238E27FC236}">
                <a16:creationId xmlns="" xmlns:a16="http://schemas.microsoft.com/office/drawing/2014/main" id="{696AA3AA-82BA-4EB7-82C5-A9E439F876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67220" y="2599665"/>
            <a:ext cx="3135617" cy="103666"/>
          </a:xfrm>
          <a:prstGeom prst="rect">
            <a:avLst/>
          </a:prstGeom>
        </p:spPr>
      </p:pic>
      <p:pic>
        <p:nvPicPr>
          <p:cNvPr id="10" name="图片 13">
            <a:extLst>
              <a:ext uri="{FF2B5EF4-FFF2-40B4-BE49-F238E27FC236}">
                <a16:creationId xmlns="" xmlns:a16="http://schemas.microsoft.com/office/drawing/2014/main" id="{7BAB7506-89F9-4D3A-BAB1-74B9260514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656" y="5660900"/>
            <a:ext cx="3009854" cy="1211435"/>
          </a:xfrm>
          <a:prstGeom prst="rect">
            <a:avLst/>
          </a:prstGeom>
        </p:spPr>
      </p:pic>
      <p:sp>
        <p:nvSpPr>
          <p:cNvPr id="11" name="Google Shape;539;p50">
            <a:extLst>
              <a:ext uri="{FF2B5EF4-FFF2-40B4-BE49-F238E27FC236}">
                <a16:creationId xmlns="" xmlns:a16="http://schemas.microsoft.com/office/drawing/2014/main" id="{06F9E86C-3CC9-CE71-02E2-6D7FCB81FB5F}"/>
              </a:ext>
            </a:extLst>
          </p:cNvPr>
          <p:cNvSpPr txBox="1">
            <a:spLocks noGrp="1"/>
          </p:cNvSpPr>
          <p:nvPr/>
        </p:nvSpPr>
        <p:spPr>
          <a:xfrm>
            <a:off x="441682" y="2313629"/>
            <a:ext cx="5517428" cy="2456897"/>
          </a:xfrm>
          <a:prstGeom prst="rect">
            <a:avLst/>
          </a:prstGeom>
          <a:solidFill>
            <a:srgbClr val="BBE2E2"/>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a:ln>
                <a:noFill/>
              </a:ln>
              <a:solidFill>
                <a:prstClr val="black"/>
              </a:solidFill>
              <a:effectLst/>
              <a:uLnTx/>
              <a:uFillTx/>
              <a:latin typeface=".VnTime"/>
              <a:ea typeface="Times New Roman" panose="02020603050405020304" pitchFamily="18" charset="0"/>
              <a:cs typeface="Times New Roman" panose="02020603050405020304" pitchFamily="18" charset="0"/>
            </a:endParaRPr>
          </a:p>
        </p:txBody>
      </p:sp>
      <p:sp>
        <p:nvSpPr>
          <p:cNvPr id="12" name="Google Shape;540;p50">
            <a:extLst>
              <a:ext uri="{FF2B5EF4-FFF2-40B4-BE49-F238E27FC236}">
                <a16:creationId xmlns="" xmlns:a16="http://schemas.microsoft.com/office/drawing/2014/main" id="{1C126161-03E2-CAA1-3F02-91D41DFB1290}"/>
              </a:ext>
            </a:extLst>
          </p:cNvPr>
          <p:cNvSpPr txBox="1">
            <a:spLocks noGrp="1"/>
          </p:cNvSpPr>
          <p:nvPr/>
        </p:nvSpPr>
        <p:spPr>
          <a:xfrm>
            <a:off x="7318819" y="3307689"/>
            <a:ext cx="3525540" cy="2586192"/>
          </a:xfrm>
          <a:prstGeom prst="rect">
            <a:avLst/>
          </a:prstGeom>
          <a:solidFill>
            <a:srgbClr val="C0B0CC"/>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VnTime"/>
              <a:ea typeface="Times New Roman" panose="02020603050405020304" pitchFamily="18" charset="0"/>
              <a:cs typeface="Times New Roman" panose="02020603050405020304" pitchFamily="18" charset="0"/>
            </a:endParaRPr>
          </a:p>
        </p:txBody>
      </p:sp>
      <p:grpSp>
        <p:nvGrpSpPr>
          <p:cNvPr id="13" name="Google Shape;544;p50">
            <a:extLst>
              <a:ext uri="{FF2B5EF4-FFF2-40B4-BE49-F238E27FC236}">
                <a16:creationId xmlns="" xmlns:a16="http://schemas.microsoft.com/office/drawing/2014/main" id="{1DD0BC72-58B4-DDD4-2DE9-C15168A293D6}"/>
              </a:ext>
            </a:extLst>
          </p:cNvPr>
          <p:cNvGrpSpPr/>
          <p:nvPr/>
        </p:nvGrpSpPr>
        <p:grpSpPr>
          <a:xfrm>
            <a:off x="6131249" y="2710259"/>
            <a:ext cx="639406" cy="3574941"/>
            <a:chOff x="4428077" y="1700742"/>
            <a:chExt cx="288043" cy="2544882"/>
          </a:xfrm>
        </p:grpSpPr>
        <p:sp>
          <p:nvSpPr>
            <p:cNvPr id="22" name="Google Shape;545;p50">
              <a:extLst>
                <a:ext uri="{FF2B5EF4-FFF2-40B4-BE49-F238E27FC236}">
                  <a16:creationId xmlns="" xmlns:a16="http://schemas.microsoft.com/office/drawing/2014/main" id="{3F281335-1B91-30DD-335A-D002F1FEF741}"/>
                </a:ext>
              </a:extLst>
            </p:cNvPr>
            <p:cNvSpPr/>
            <p:nvPr/>
          </p:nvSpPr>
          <p:spPr>
            <a:xfrm>
              <a:off x="4428077" y="2002997"/>
              <a:ext cx="288043" cy="2119144"/>
            </a:xfrm>
            <a:custGeom>
              <a:avLst/>
              <a:gdLst/>
              <a:ahLst/>
              <a:cxnLst/>
              <a:rect l="l" t="t" r="r" b="b"/>
              <a:pathLst>
                <a:path w="5121" h="37672" extrusionOk="0">
                  <a:moveTo>
                    <a:pt x="4980" y="1"/>
                  </a:moveTo>
                  <a:lnTo>
                    <a:pt x="1" y="29"/>
                  </a:lnTo>
                  <a:lnTo>
                    <a:pt x="113" y="37671"/>
                  </a:lnTo>
                  <a:lnTo>
                    <a:pt x="5121" y="37671"/>
                  </a:lnTo>
                  <a:lnTo>
                    <a:pt x="4980" y="1"/>
                  </a:lnTo>
                  <a:close/>
                </a:path>
              </a:pathLst>
            </a:custGeom>
            <a:solidFill>
              <a:srgbClr val="EEBDD6"/>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546;p50">
              <a:extLst>
                <a:ext uri="{FF2B5EF4-FFF2-40B4-BE49-F238E27FC236}">
                  <a16:creationId xmlns="" xmlns:a16="http://schemas.microsoft.com/office/drawing/2014/main" id="{D2FDBF32-FA51-23D7-E054-9DC2453367C9}"/>
                </a:ext>
              </a:extLst>
            </p:cNvPr>
            <p:cNvSpPr/>
            <p:nvPr/>
          </p:nvSpPr>
          <p:spPr>
            <a:xfrm>
              <a:off x="4428077" y="1700742"/>
              <a:ext cx="280169" cy="303932"/>
            </a:xfrm>
            <a:custGeom>
              <a:avLst/>
              <a:gdLst/>
              <a:ahLst/>
              <a:cxnLst/>
              <a:rect l="l" t="t" r="r" b="b"/>
              <a:pathLst>
                <a:path w="4981" h="5403" extrusionOk="0">
                  <a:moveTo>
                    <a:pt x="2476" y="0"/>
                  </a:moveTo>
                  <a:lnTo>
                    <a:pt x="1632" y="1829"/>
                  </a:lnTo>
                  <a:lnTo>
                    <a:pt x="1" y="5402"/>
                  </a:lnTo>
                  <a:lnTo>
                    <a:pt x="4980" y="5402"/>
                  </a:lnTo>
                  <a:lnTo>
                    <a:pt x="3320" y="1829"/>
                  </a:lnTo>
                  <a:lnTo>
                    <a:pt x="2476" y="0"/>
                  </a:lnTo>
                  <a:close/>
                </a:path>
              </a:pathLst>
            </a:custGeom>
            <a:solidFill>
              <a:srgbClr val="FAB32E"/>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547;p50">
              <a:extLst>
                <a:ext uri="{FF2B5EF4-FFF2-40B4-BE49-F238E27FC236}">
                  <a16:creationId xmlns="" xmlns:a16="http://schemas.microsoft.com/office/drawing/2014/main" id="{D10DC8A6-CC42-1F54-65A9-495D1E9E9FF9}"/>
                </a:ext>
              </a:extLst>
            </p:cNvPr>
            <p:cNvSpPr/>
            <p:nvPr/>
          </p:nvSpPr>
          <p:spPr>
            <a:xfrm>
              <a:off x="4434433" y="3967057"/>
              <a:ext cx="281687" cy="155144"/>
            </a:xfrm>
            <a:custGeom>
              <a:avLst/>
              <a:gdLst/>
              <a:ahLst/>
              <a:cxnLst/>
              <a:rect l="l" t="t" r="r" b="b"/>
              <a:pathLst>
                <a:path w="5008" h="2758" extrusionOk="0">
                  <a:moveTo>
                    <a:pt x="5008" y="0"/>
                  </a:moveTo>
                  <a:lnTo>
                    <a:pt x="0" y="28"/>
                  </a:lnTo>
                  <a:lnTo>
                    <a:pt x="0" y="2757"/>
                  </a:lnTo>
                  <a:lnTo>
                    <a:pt x="5008" y="2757"/>
                  </a:lnTo>
                  <a:lnTo>
                    <a:pt x="5008"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548;p50">
              <a:extLst>
                <a:ext uri="{FF2B5EF4-FFF2-40B4-BE49-F238E27FC236}">
                  <a16:creationId xmlns="" xmlns:a16="http://schemas.microsoft.com/office/drawing/2014/main" id="{1E5D9113-6383-6897-A9E0-08DF0DA1F1BF}"/>
                </a:ext>
              </a:extLst>
            </p:cNvPr>
            <p:cNvSpPr/>
            <p:nvPr/>
          </p:nvSpPr>
          <p:spPr>
            <a:xfrm>
              <a:off x="4434433" y="4122150"/>
              <a:ext cx="281687" cy="123474"/>
            </a:xfrm>
            <a:custGeom>
              <a:avLst/>
              <a:gdLst/>
              <a:ahLst/>
              <a:cxnLst/>
              <a:rect l="l" t="t" r="r" b="b"/>
              <a:pathLst>
                <a:path w="5008" h="2195" extrusionOk="0">
                  <a:moveTo>
                    <a:pt x="0" y="0"/>
                  </a:moveTo>
                  <a:lnTo>
                    <a:pt x="28" y="1773"/>
                  </a:lnTo>
                  <a:cubicBezTo>
                    <a:pt x="28" y="1998"/>
                    <a:pt x="197" y="2195"/>
                    <a:pt x="450" y="2195"/>
                  </a:cubicBezTo>
                  <a:lnTo>
                    <a:pt x="4586" y="2167"/>
                  </a:lnTo>
                  <a:cubicBezTo>
                    <a:pt x="4839" y="2167"/>
                    <a:pt x="5008" y="1970"/>
                    <a:pt x="5008" y="1745"/>
                  </a:cubicBezTo>
                  <a:lnTo>
                    <a:pt x="5008" y="0"/>
                  </a:ln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549;p50">
              <a:extLst>
                <a:ext uri="{FF2B5EF4-FFF2-40B4-BE49-F238E27FC236}">
                  <a16:creationId xmlns="" xmlns:a16="http://schemas.microsoft.com/office/drawing/2014/main" id="{339024B5-688D-8078-184B-9C86F3CE1895}"/>
                </a:ext>
              </a:extLst>
            </p:cNvPr>
            <p:cNvSpPr/>
            <p:nvPr/>
          </p:nvSpPr>
          <p:spPr>
            <a:xfrm>
              <a:off x="4519877" y="1700742"/>
              <a:ext cx="95002" cy="102942"/>
            </a:xfrm>
            <a:custGeom>
              <a:avLst/>
              <a:gdLst/>
              <a:ahLst/>
              <a:cxnLst/>
              <a:rect l="l" t="t" r="r" b="b"/>
              <a:pathLst>
                <a:path w="1689" h="1830" extrusionOk="0">
                  <a:moveTo>
                    <a:pt x="844" y="0"/>
                  </a:moveTo>
                  <a:lnTo>
                    <a:pt x="0" y="1829"/>
                  </a:lnTo>
                  <a:lnTo>
                    <a:pt x="1688" y="1829"/>
                  </a:lnTo>
                  <a:lnTo>
                    <a:pt x="844"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550;p50">
              <a:extLst>
                <a:ext uri="{FF2B5EF4-FFF2-40B4-BE49-F238E27FC236}">
                  <a16:creationId xmlns="" xmlns:a16="http://schemas.microsoft.com/office/drawing/2014/main" id="{56D01134-E275-8071-8186-93CEA70EAEC8}"/>
                </a:ext>
              </a:extLst>
            </p:cNvPr>
            <p:cNvSpPr/>
            <p:nvPr/>
          </p:nvSpPr>
          <p:spPr>
            <a:xfrm>
              <a:off x="4434433" y="3857868"/>
              <a:ext cx="281687" cy="110817"/>
            </a:xfrm>
            <a:custGeom>
              <a:avLst/>
              <a:gdLst/>
              <a:ahLst/>
              <a:cxnLst/>
              <a:rect l="l" t="t" r="r" b="b"/>
              <a:pathLst>
                <a:path w="5008" h="1970" extrusionOk="0">
                  <a:moveTo>
                    <a:pt x="0" y="0"/>
                  </a:moveTo>
                  <a:lnTo>
                    <a:pt x="0" y="1969"/>
                  </a:lnTo>
                  <a:lnTo>
                    <a:pt x="5008" y="1941"/>
                  </a:lnTo>
                  <a:lnTo>
                    <a:pt x="4980" y="0"/>
                  </a:ln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551;p50">
              <a:extLst>
                <a:ext uri="{FF2B5EF4-FFF2-40B4-BE49-F238E27FC236}">
                  <a16:creationId xmlns="" xmlns:a16="http://schemas.microsoft.com/office/drawing/2014/main" id="{D39D9467-5F42-0703-D943-7CB1E4B2DE0D}"/>
                </a:ext>
              </a:extLst>
            </p:cNvPr>
            <p:cNvSpPr/>
            <p:nvPr/>
          </p:nvSpPr>
          <p:spPr>
            <a:xfrm>
              <a:off x="4497715" y="2088334"/>
              <a:ext cx="47529" cy="1611240"/>
            </a:xfrm>
            <a:custGeom>
              <a:avLst/>
              <a:gdLst/>
              <a:ahLst/>
              <a:cxnLst/>
              <a:rect l="l" t="t" r="r" b="b"/>
              <a:pathLst>
                <a:path w="845" h="28643" extrusionOk="0">
                  <a:moveTo>
                    <a:pt x="346" y="0"/>
                  </a:moveTo>
                  <a:cubicBezTo>
                    <a:pt x="146" y="0"/>
                    <a:pt x="1" y="160"/>
                    <a:pt x="1" y="369"/>
                  </a:cubicBezTo>
                  <a:lnTo>
                    <a:pt x="85" y="28249"/>
                  </a:lnTo>
                  <a:cubicBezTo>
                    <a:pt x="85" y="28474"/>
                    <a:pt x="254" y="28643"/>
                    <a:pt x="479" y="28643"/>
                  </a:cubicBezTo>
                  <a:cubicBezTo>
                    <a:pt x="676" y="28643"/>
                    <a:pt x="845" y="28474"/>
                    <a:pt x="845" y="28249"/>
                  </a:cubicBezTo>
                  <a:lnTo>
                    <a:pt x="788" y="369"/>
                  </a:lnTo>
                  <a:cubicBezTo>
                    <a:pt x="762" y="185"/>
                    <a:pt x="613" y="0"/>
                    <a:pt x="432" y="0"/>
                  </a:cubicBezTo>
                  <a:cubicBezTo>
                    <a:pt x="420" y="0"/>
                    <a:pt x="407" y="1"/>
                    <a:pt x="394" y="3"/>
                  </a:cubicBezTo>
                  <a:cubicBezTo>
                    <a:pt x="378" y="1"/>
                    <a:pt x="362" y="0"/>
                    <a:pt x="346" y="0"/>
                  </a:cubicBez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552;p50">
              <a:extLst>
                <a:ext uri="{FF2B5EF4-FFF2-40B4-BE49-F238E27FC236}">
                  <a16:creationId xmlns="" xmlns:a16="http://schemas.microsoft.com/office/drawing/2014/main" id="{CEB8DCDF-3D9C-E912-0AFD-6C390D10201A}"/>
                </a:ext>
              </a:extLst>
            </p:cNvPr>
            <p:cNvSpPr/>
            <p:nvPr/>
          </p:nvSpPr>
          <p:spPr>
            <a:xfrm>
              <a:off x="4606897" y="2086872"/>
              <a:ext cx="49104" cy="1612703"/>
            </a:xfrm>
            <a:custGeom>
              <a:avLst/>
              <a:gdLst/>
              <a:ahLst/>
              <a:cxnLst/>
              <a:rect l="l" t="t" r="r" b="b"/>
              <a:pathLst>
                <a:path w="873" h="28669" extrusionOk="0">
                  <a:moveTo>
                    <a:pt x="395" y="1"/>
                  </a:moveTo>
                  <a:cubicBezTo>
                    <a:pt x="198" y="1"/>
                    <a:pt x="1" y="198"/>
                    <a:pt x="29" y="395"/>
                  </a:cubicBezTo>
                  <a:lnTo>
                    <a:pt x="113" y="28275"/>
                  </a:lnTo>
                  <a:cubicBezTo>
                    <a:pt x="113" y="28500"/>
                    <a:pt x="282" y="28669"/>
                    <a:pt x="479" y="28669"/>
                  </a:cubicBezTo>
                  <a:cubicBezTo>
                    <a:pt x="704" y="28669"/>
                    <a:pt x="873" y="28500"/>
                    <a:pt x="873" y="28275"/>
                  </a:cubicBezTo>
                  <a:lnTo>
                    <a:pt x="789" y="395"/>
                  </a:lnTo>
                  <a:cubicBezTo>
                    <a:pt x="789" y="170"/>
                    <a:pt x="620" y="1"/>
                    <a:pt x="395" y="1"/>
                  </a:cubicBez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4" name="Google Shape;553;p50">
            <a:extLst>
              <a:ext uri="{FF2B5EF4-FFF2-40B4-BE49-F238E27FC236}">
                <a16:creationId xmlns="" xmlns:a16="http://schemas.microsoft.com/office/drawing/2014/main" id="{41B80B56-D714-8609-A209-0A9CECC3EAAF}"/>
              </a:ext>
            </a:extLst>
          </p:cNvPr>
          <p:cNvSpPr/>
          <p:nvPr/>
        </p:nvSpPr>
        <p:spPr>
          <a:xfrm>
            <a:off x="1995144" y="4941175"/>
            <a:ext cx="3587941" cy="576957"/>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554;p50">
            <a:extLst>
              <a:ext uri="{FF2B5EF4-FFF2-40B4-BE49-F238E27FC236}">
                <a16:creationId xmlns="" xmlns:a16="http://schemas.microsoft.com/office/drawing/2014/main" id="{0F745B74-C337-9749-C34E-0F665E996C01}"/>
              </a:ext>
            </a:extLst>
          </p:cNvPr>
          <p:cNvSpPr/>
          <p:nvPr/>
        </p:nvSpPr>
        <p:spPr>
          <a:xfrm>
            <a:off x="7301340" y="2555185"/>
            <a:ext cx="4228874" cy="504300"/>
          </a:xfrm>
          <a:prstGeom prst="rect">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8" name="Google Shape;561;p50">
            <a:extLst>
              <a:ext uri="{FF2B5EF4-FFF2-40B4-BE49-F238E27FC236}">
                <a16:creationId xmlns="" xmlns:a16="http://schemas.microsoft.com/office/drawing/2014/main" id="{4E223C41-9E05-681B-275A-DFE270096E03}"/>
              </a:ext>
            </a:extLst>
          </p:cNvPr>
          <p:cNvSpPr/>
          <p:nvPr/>
        </p:nvSpPr>
        <p:spPr>
          <a:xfrm>
            <a:off x="1548933" y="5071676"/>
            <a:ext cx="243300" cy="243300"/>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562;p50">
            <a:extLst>
              <a:ext uri="{FF2B5EF4-FFF2-40B4-BE49-F238E27FC236}">
                <a16:creationId xmlns="" xmlns:a16="http://schemas.microsoft.com/office/drawing/2014/main" id="{A2E8255D-A02C-D7E3-5605-71FA869C68D1}"/>
              </a:ext>
            </a:extLst>
          </p:cNvPr>
          <p:cNvSpPr/>
          <p:nvPr/>
        </p:nvSpPr>
        <p:spPr>
          <a:xfrm>
            <a:off x="11000666" y="4309866"/>
            <a:ext cx="294000" cy="294000"/>
          </a:xfrm>
          <a:prstGeom prst="diamond">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TextBox 32">
            <a:extLst>
              <a:ext uri="{FF2B5EF4-FFF2-40B4-BE49-F238E27FC236}">
                <a16:creationId xmlns="" xmlns:a16="http://schemas.microsoft.com/office/drawing/2014/main" id="{06C5E059-7FFA-9A47-0D73-D4A82C36DB84}"/>
              </a:ext>
            </a:extLst>
          </p:cNvPr>
          <p:cNvSpPr txBox="1"/>
          <p:nvPr/>
        </p:nvSpPr>
        <p:spPr>
          <a:xfrm>
            <a:off x="1154944" y="2583220"/>
            <a:ext cx="3812894" cy="1569660"/>
          </a:xfrm>
          <a:prstGeom prst="rect">
            <a:avLst/>
          </a:prstGeom>
          <a:noFill/>
        </p:spPr>
        <p:txBody>
          <a:bodyPr wrap="square">
            <a:spAutoFit/>
          </a:bodyPr>
          <a:lstStyle/>
          <a:p>
            <a:pPr lvl="0" algn="just"/>
            <a:r>
              <a:rPr lang="vi-VN" sz="3200" dirty="0">
                <a:solidFill>
                  <a:prstClr val="black"/>
                </a:solidFill>
                <a:latin typeface="Times New Roman" panose="02020603050405020304" pitchFamily="18" charset="0"/>
                <a:cs typeface="Times New Roman" panose="02020603050405020304" pitchFamily="18" charset="0"/>
              </a:rPr>
              <a:t>Trời ơi, ước gì thầy Đuy - sen là anh ruột của tôi</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5" name="TextBox 34">
            <a:extLst>
              <a:ext uri="{FF2B5EF4-FFF2-40B4-BE49-F238E27FC236}">
                <a16:creationId xmlns="" xmlns:a16="http://schemas.microsoft.com/office/drawing/2014/main" id="{14663988-1375-049A-251B-E5F70D41E84D}"/>
              </a:ext>
            </a:extLst>
          </p:cNvPr>
          <p:cNvSpPr txBox="1"/>
          <p:nvPr/>
        </p:nvSpPr>
        <p:spPr>
          <a:xfrm>
            <a:off x="7318819" y="3346022"/>
            <a:ext cx="3396388" cy="2554545"/>
          </a:xfrm>
          <a:prstGeom prst="rect">
            <a:avLst/>
          </a:prstGeom>
          <a:noFill/>
        </p:spPr>
        <p:txBody>
          <a:bodyPr wrap="square">
            <a:spAutoFit/>
          </a:bodyPr>
          <a:lstStyle/>
          <a:p>
            <a:pPr lvl="0" algn="just"/>
            <a:r>
              <a:rPr lang="vi-VN" sz="3200" dirty="0">
                <a:solidFill>
                  <a:prstClr val="black"/>
                </a:solidFill>
                <a:latin typeface="Times New Roman" panose="02020603050405020304" pitchFamily="18" charset="0"/>
                <a:cs typeface="Times New Roman" panose="02020603050405020304" pitchFamily="18" charset="0"/>
              </a:rPr>
              <a:t>Trời ơi: bộc lộ cảm xúc thán phục và cầu khẩn ước gì thầy Đuy-sen là anh ruột của mình.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6" name="TextBox 35">
            <a:extLst>
              <a:ext uri="{FF2B5EF4-FFF2-40B4-BE49-F238E27FC236}">
                <a16:creationId xmlns="" xmlns:a16="http://schemas.microsoft.com/office/drawing/2014/main" id="{DDA7A120-6E72-48FF-7795-1874CFE9009F}"/>
              </a:ext>
            </a:extLst>
          </p:cNvPr>
          <p:cNvSpPr txBox="1"/>
          <p:nvPr/>
        </p:nvSpPr>
        <p:spPr>
          <a:xfrm>
            <a:off x="2894133" y="5009094"/>
            <a:ext cx="19615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sz="24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37" name="TextBox 36">
            <a:extLst>
              <a:ext uri="{FF2B5EF4-FFF2-40B4-BE49-F238E27FC236}">
                <a16:creationId xmlns="" xmlns:a16="http://schemas.microsoft.com/office/drawing/2014/main" id="{906AA881-956B-01BD-E908-2B5FFC3DE12C}"/>
              </a:ext>
            </a:extLst>
          </p:cNvPr>
          <p:cNvSpPr txBox="1"/>
          <p:nvPr/>
        </p:nvSpPr>
        <p:spPr>
          <a:xfrm>
            <a:off x="7526078" y="2472374"/>
            <a:ext cx="41430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thán</a:t>
            </a:r>
            <a:endParaRPr kumimoji="0" lang="en-US" sz="32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319540285"/>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 presetClass="entr" presetSubtype="8"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1000" fill="hold"/>
                                        <p:tgtEl>
                                          <p:spTgt spid="23"/>
                                        </p:tgtEl>
                                        <p:attrNameLst>
                                          <p:attrName>ppt_x</p:attrName>
                                        </p:attrNameLst>
                                      </p:cBhvr>
                                      <p:tavLst>
                                        <p:tav tm="0">
                                          <p:val>
                                            <p:strVal val="0-#ppt_w/2"/>
                                          </p:val>
                                        </p:tav>
                                        <p:tav tm="100000">
                                          <p:val>
                                            <p:strVal val="#ppt_x"/>
                                          </p:val>
                                        </p:tav>
                                      </p:tavLst>
                                    </p:anim>
                                    <p:anim calcmode="lin" valueType="num">
                                      <p:cBhvr additive="base">
                                        <p:cTn id="11"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42"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outHorizontal)">
                                      <p:cBhvr>
                                        <p:cTn id="16" dur="500"/>
                                        <p:tgtEl>
                                          <p:spTgt spid="13"/>
                                        </p:tgtEl>
                                      </p:cBhvr>
                                    </p:animEffect>
                                  </p:childTnLst>
                                </p:cTn>
                              </p:par>
                              <p:par>
                                <p:cTn id="17" presetID="16" presetClass="entr" presetSubtype="42"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outHorizontal)">
                                      <p:cBhvr>
                                        <p:cTn id="19" dur="500"/>
                                        <p:tgtEl>
                                          <p:spTgt spid="9"/>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outHorizontal)">
                                      <p:cBhvr>
                                        <p:cTn id="22" dur="500"/>
                                        <p:tgtEl>
                                          <p:spTgt spid="11"/>
                                        </p:tgtEl>
                                      </p:cBhvr>
                                    </p:animEffect>
                                  </p:childTnLst>
                                </p:cTn>
                              </p:par>
                              <p:par>
                                <p:cTn id="23" presetID="16" presetClass="entr" presetSubtype="42"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outHorizontal)">
                                      <p:cBhvr>
                                        <p:cTn id="25" dur="500"/>
                                        <p:tgtEl>
                                          <p:spTgt spid="15"/>
                                        </p:tgtEl>
                                      </p:cBhvr>
                                    </p:animEffect>
                                  </p:childTnLst>
                                </p:cTn>
                              </p:par>
                              <p:par>
                                <p:cTn id="26" presetID="16" presetClass="entr" presetSubtype="42"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outHorizontal)">
                                      <p:cBhvr>
                                        <p:cTn id="28" dur="500"/>
                                        <p:tgtEl>
                                          <p:spTgt spid="12"/>
                                        </p:tgtEl>
                                      </p:cBhvr>
                                    </p:animEffect>
                                  </p:childTnLst>
                                </p:cTn>
                              </p:par>
                              <p:par>
                                <p:cTn id="29" presetID="16" presetClass="entr" presetSubtype="42"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outHorizontal)">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Effect transition="in" filter="fade">
                                      <p:cBhvr>
                                        <p:cTn id="41" dur="1000"/>
                                        <p:tgtEl>
                                          <p:spTgt spid="36"/>
                                        </p:tgtEl>
                                      </p:cBhvr>
                                    </p:animEffect>
                                    <p:anim calcmode="lin" valueType="num">
                                      <p:cBhvr>
                                        <p:cTn id="42" dur="1000" fill="hold"/>
                                        <p:tgtEl>
                                          <p:spTgt spid="36"/>
                                        </p:tgtEl>
                                        <p:attrNameLst>
                                          <p:attrName>ppt_x</p:attrName>
                                        </p:attrNameLst>
                                      </p:cBhvr>
                                      <p:tavLst>
                                        <p:tav tm="0">
                                          <p:val>
                                            <p:strVal val="#ppt_x"/>
                                          </p:val>
                                        </p:tav>
                                        <p:tav tm="100000">
                                          <p:val>
                                            <p:strVal val="#ppt_x"/>
                                          </p:val>
                                        </p:tav>
                                      </p:tavLst>
                                    </p:anim>
                                    <p:anim calcmode="lin" valueType="num">
                                      <p:cBhvr>
                                        <p:cTn id="43" dur="1000" fill="hold"/>
                                        <p:tgtEl>
                                          <p:spTgt spid="3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ppt_x"/>
                                          </p:val>
                                        </p:tav>
                                        <p:tav tm="100000">
                                          <p:val>
                                            <p:strVal val="#ppt_x"/>
                                          </p:val>
                                        </p:tav>
                                      </p:tavLst>
                                    </p:anim>
                                    <p:anim calcmode="lin" valueType="num">
                                      <p:cBhvr additive="base">
                                        <p:cTn id="5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 calcmode="lin" valueType="num">
                                      <p:cBhvr additive="base">
                                        <p:cTn id="59" dur="500" fill="hold"/>
                                        <p:tgtEl>
                                          <p:spTgt spid="35"/>
                                        </p:tgtEl>
                                        <p:attrNameLst>
                                          <p:attrName>ppt_x</p:attrName>
                                        </p:attrNameLst>
                                      </p:cBhvr>
                                      <p:tavLst>
                                        <p:tav tm="0">
                                          <p:val>
                                            <p:strVal val="#ppt_x"/>
                                          </p:val>
                                        </p:tav>
                                        <p:tav tm="100000">
                                          <p:val>
                                            <p:strVal val="#ppt_x"/>
                                          </p:val>
                                        </p:tav>
                                      </p:tavLst>
                                    </p:anim>
                                    <p:anim calcmode="lin" valueType="num">
                                      <p:cBhvr additive="base">
                                        <p:cTn id="6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4" grpId="0" animBg="1"/>
      <p:bldP spid="15" grpId="0" animBg="1"/>
      <p:bldP spid="33" grpId="0"/>
      <p:bldP spid="35" grpId="0"/>
      <p:bldP spid="36" grpId="0"/>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7" descr="D:\资料\PPT(1)\外\7月6号\图片2.png图片2">
            <a:extLst>
              <a:ext uri="{FF2B5EF4-FFF2-40B4-BE49-F238E27FC236}">
                <a16:creationId xmlns="" xmlns:a16="http://schemas.microsoft.com/office/drawing/2014/main" id="{8303C3ED-00C7-44C9-0B07-DBB014B0E98A}"/>
              </a:ext>
            </a:extLst>
          </p:cNvPr>
          <p:cNvPicPr>
            <a:picLocks noChangeAspect="1"/>
          </p:cNvPicPr>
          <p:nvPr/>
        </p:nvPicPr>
        <p:blipFill>
          <a:blip r:embed="rId4"/>
          <a:srcRect/>
          <a:stretch>
            <a:fillRect/>
          </a:stretch>
        </p:blipFill>
        <p:spPr>
          <a:xfrm>
            <a:off x="4767220" y="846286"/>
            <a:ext cx="2905567" cy="955589"/>
          </a:xfrm>
          <a:prstGeom prst="rect">
            <a:avLst/>
          </a:prstGeom>
        </p:spPr>
      </p:pic>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Bài</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kumimoji="0" lang="en-US" altLang="zh-CN" sz="3200" b="1" i="0" u="none" strike="noStrike" kern="1200" cap="none" spc="0" normalizeH="0" baseline="0" noProof="0" dirty="0" err="1">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tập</a:t>
            </a:r>
            <a:r>
              <a:rPr kumimoji="0" lang="en-US" altLang="zh-CN"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3</a:t>
            </a:r>
            <a:endParaRPr kumimoji="0" lang="zh-CN" altLang="en-US" sz="3200" b="1" i="0" u="none" strike="noStrike" kern="1200" cap="none" spc="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2016" t="12470" r="9033" b="71328"/>
          <a:stretch/>
        </p:blipFill>
        <p:spPr>
          <a:xfrm flipH="1">
            <a:off x="1347641" y="1197100"/>
            <a:ext cx="853858" cy="770605"/>
          </a:xfrm>
          <a:prstGeom prst="rect">
            <a:avLst/>
          </a:prstGeom>
        </p:spPr>
      </p:pic>
      <p:sp>
        <p:nvSpPr>
          <p:cNvPr id="5" name="文本框 22">
            <a:extLst>
              <a:ext uri="{FF2B5EF4-FFF2-40B4-BE49-F238E27FC236}">
                <a16:creationId xmlns="" xmlns:a16="http://schemas.microsoft.com/office/drawing/2014/main" id="{AD24D390-2B15-443D-BDD5-009AB953B27A}"/>
              </a:ext>
            </a:extLst>
          </p:cNvPr>
          <p:cNvSpPr>
            <a:spLocks noChangeArrowheads="1"/>
          </p:cNvSpPr>
          <p:nvPr/>
        </p:nvSpPr>
        <p:spPr bwMode="auto">
          <a:xfrm>
            <a:off x="5712387" y="1073038"/>
            <a:ext cx="1588954" cy="584775"/>
          </a:xfrm>
          <a:prstGeom prst="rect">
            <a:avLst/>
          </a:prstGeom>
          <a:noFill/>
          <a:ln w="9525">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1" u="none" strike="noStrike" kern="1200" cap="none" spc="0" normalizeH="0" baseline="0" noProof="0" dirty="0" err="1">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rPr>
              <a:t>Câu</a:t>
            </a:r>
            <a:r>
              <a:rPr kumimoji="0" lang="en-US" altLang="zh-CN" sz="3200" b="1" i="1"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rPr>
              <a:t> b</a:t>
            </a:r>
            <a:endParaRPr kumimoji="0" lang="zh-CN" altLang="en-US" sz="3200" b="1" i="1"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ea typeface="字魂36号-正文宋楷" panose="02000000000000000000" charset="-122"/>
              <a:cs typeface="Times New Roman" panose="02020603050405020304" pitchFamily="18" charset="0"/>
              <a:sym typeface="+mn-ea"/>
            </a:endParaRPr>
          </a:p>
        </p:txBody>
      </p:sp>
      <p:pic>
        <p:nvPicPr>
          <p:cNvPr id="9" name="图片 20">
            <a:extLst>
              <a:ext uri="{FF2B5EF4-FFF2-40B4-BE49-F238E27FC236}">
                <a16:creationId xmlns="" xmlns:a16="http://schemas.microsoft.com/office/drawing/2014/main" id="{696AA3AA-82BA-4EB7-82C5-A9E439F876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7220" y="2599665"/>
            <a:ext cx="3135617" cy="103666"/>
          </a:xfrm>
          <a:prstGeom prst="rect">
            <a:avLst/>
          </a:prstGeom>
        </p:spPr>
      </p:pic>
      <p:sp>
        <p:nvSpPr>
          <p:cNvPr id="11" name="Google Shape;539;p50">
            <a:extLst>
              <a:ext uri="{FF2B5EF4-FFF2-40B4-BE49-F238E27FC236}">
                <a16:creationId xmlns="" xmlns:a16="http://schemas.microsoft.com/office/drawing/2014/main" id="{06F9E86C-3CC9-CE71-02E2-6D7FCB81FB5F}"/>
              </a:ext>
            </a:extLst>
          </p:cNvPr>
          <p:cNvSpPr txBox="1">
            <a:spLocks noGrp="1"/>
          </p:cNvSpPr>
          <p:nvPr/>
        </p:nvSpPr>
        <p:spPr>
          <a:xfrm>
            <a:off x="441682" y="1725732"/>
            <a:ext cx="5517428" cy="3589243"/>
          </a:xfrm>
          <a:prstGeom prst="rect">
            <a:avLst/>
          </a:prstGeom>
          <a:solidFill>
            <a:srgbClr val="BBE2E2"/>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2400" b="0" i="0" u="none" strike="noStrike" kern="1200" cap="none" spc="0" normalizeH="0" baseline="0" noProof="0">
              <a:ln>
                <a:noFill/>
              </a:ln>
              <a:solidFill>
                <a:prstClr val="black"/>
              </a:solidFill>
              <a:effectLst/>
              <a:uLnTx/>
              <a:uFillTx/>
              <a:latin typeface=".VnTime"/>
              <a:ea typeface="Times New Roman" panose="02020603050405020304" pitchFamily="18" charset="0"/>
              <a:cs typeface="Times New Roman" panose="02020603050405020304" pitchFamily="18" charset="0"/>
            </a:endParaRPr>
          </a:p>
        </p:txBody>
      </p:sp>
      <p:sp>
        <p:nvSpPr>
          <p:cNvPr id="12" name="Google Shape;540;p50">
            <a:extLst>
              <a:ext uri="{FF2B5EF4-FFF2-40B4-BE49-F238E27FC236}">
                <a16:creationId xmlns="" xmlns:a16="http://schemas.microsoft.com/office/drawing/2014/main" id="{1C126161-03E2-CAA1-3F02-91D41DFB1290}"/>
              </a:ext>
            </a:extLst>
          </p:cNvPr>
          <p:cNvSpPr txBox="1">
            <a:spLocks noGrp="1"/>
          </p:cNvSpPr>
          <p:nvPr/>
        </p:nvSpPr>
        <p:spPr>
          <a:xfrm>
            <a:off x="7318819" y="3307689"/>
            <a:ext cx="3525540" cy="2210443"/>
          </a:xfrm>
          <a:prstGeom prst="rect">
            <a:avLst/>
          </a:prstGeom>
          <a:solidFill>
            <a:srgbClr val="C0B0CC"/>
          </a:solidFill>
          <a:ln>
            <a:noFill/>
          </a:ln>
        </p:spPr>
        <p:txBody>
          <a:bodyPr spcFirstLastPara="1" wrap="square" lIns="137150" tIns="228600" rIns="137150" bIns="13715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VnTime"/>
              <a:ea typeface="Times New Roman" panose="02020603050405020304" pitchFamily="18" charset="0"/>
              <a:cs typeface="Times New Roman" panose="02020603050405020304" pitchFamily="18" charset="0"/>
            </a:endParaRPr>
          </a:p>
        </p:txBody>
      </p:sp>
      <p:grpSp>
        <p:nvGrpSpPr>
          <p:cNvPr id="13" name="Google Shape;544;p50">
            <a:extLst>
              <a:ext uri="{FF2B5EF4-FFF2-40B4-BE49-F238E27FC236}">
                <a16:creationId xmlns="" xmlns:a16="http://schemas.microsoft.com/office/drawing/2014/main" id="{1DD0BC72-58B4-DDD4-2DE9-C15168A293D6}"/>
              </a:ext>
            </a:extLst>
          </p:cNvPr>
          <p:cNvGrpSpPr/>
          <p:nvPr/>
        </p:nvGrpSpPr>
        <p:grpSpPr>
          <a:xfrm>
            <a:off x="6131249" y="2710259"/>
            <a:ext cx="639406" cy="3574941"/>
            <a:chOff x="4428077" y="1700742"/>
            <a:chExt cx="288043" cy="2544882"/>
          </a:xfrm>
        </p:grpSpPr>
        <p:sp>
          <p:nvSpPr>
            <p:cNvPr id="22" name="Google Shape;545;p50">
              <a:extLst>
                <a:ext uri="{FF2B5EF4-FFF2-40B4-BE49-F238E27FC236}">
                  <a16:creationId xmlns="" xmlns:a16="http://schemas.microsoft.com/office/drawing/2014/main" id="{3F281335-1B91-30DD-335A-D002F1FEF741}"/>
                </a:ext>
              </a:extLst>
            </p:cNvPr>
            <p:cNvSpPr/>
            <p:nvPr/>
          </p:nvSpPr>
          <p:spPr>
            <a:xfrm>
              <a:off x="4428077" y="2002997"/>
              <a:ext cx="288043" cy="2119144"/>
            </a:xfrm>
            <a:custGeom>
              <a:avLst/>
              <a:gdLst/>
              <a:ahLst/>
              <a:cxnLst/>
              <a:rect l="l" t="t" r="r" b="b"/>
              <a:pathLst>
                <a:path w="5121" h="37672" extrusionOk="0">
                  <a:moveTo>
                    <a:pt x="4980" y="1"/>
                  </a:moveTo>
                  <a:lnTo>
                    <a:pt x="1" y="29"/>
                  </a:lnTo>
                  <a:lnTo>
                    <a:pt x="113" y="37671"/>
                  </a:lnTo>
                  <a:lnTo>
                    <a:pt x="5121" y="37671"/>
                  </a:lnTo>
                  <a:lnTo>
                    <a:pt x="4980" y="1"/>
                  </a:lnTo>
                  <a:close/>
                </a:path>
              </a:pathLst>
            </a:custGeom>
            <a:solidFill>
              <a:srgbClr val="EEBDD6"/>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546;p50">
              <a:extLst>
                <a:ext uri="{FF2B5EF4-FFF2-40B4-BE49-F238E27FC236}">
                  <a16:creationId xmlns="" xmlns:a16="http://schemas.microsoft.com/office/drawing/2014/main" id="{D2FDBF32-FA51-23D7-E054-9DC2453367C9}"/>
                </a:ext>
              </a:extLst>
            </p:cNvPr>
            <p:cNvSpPr/>
            <p:nvPr/>
          </p:nvSpPr>
          <p:spPr>
            <a:xfrm>
              <a:off x="4428077" y="1700742"/>
              <a:ext cx="280169" cy="303932"/>
            </a:xfrm>
            <a:custGeom>
              <a:avLst/>
              <a:gdLst/>
              <a:ahLst/>
              <a:cxnLst/>
              <a:rect l="l" t="t" r="r" b="b"/>
              <a:pathLst>
                <a:path w="4981" h="5403" extrusionOk="0">
                  <a:moveTo>
                    <a:pt x="2476" y="0"/>
                  </a:moveTo>
                  <a:lnTo>
                    <a:pt x="1632" y="1829"/>
                  </a:lnTo>
                  <a:lnTo>
                    <a:pt x="1" y="5402"/>
                  </a:lnTo>
                  <a:lnTo>
                    <a:pt x="4980" y="5402"/>
                  </a:lnTo>
                  <a:lnTo>
                    <a:pt x="3320" y="1829"/>
                  </a:lnTo>
                  <a:lnTo>
                    <a:pt x="2476" y="0"/>
                  </a:lnTo>
                  <a:close/>
                </a:path>
              </a:pathLst>
            </a:custGeom>
            <a:solidFill>
              <a:srgbClr val="FAB32E"/>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547;p50">
              <a:extLst>
                <a:ext uri="{FF2B5EF4-FFF2-40B4-BE49-F238E27FC236}">
                  <a16:creationId xmlns="" xmlns:a16="http://schemas.microsoft.com/office/drawing/2014/main" id="{D10DC8A6-CC42-1F54-65A9-495D1E9E9FF9}"/>
                </a:ext>
              </a:extLst>
            </p:cNvPr>
            <p:cNvSpPr/>
            <p:nvPr/>
          </p:nvSpPr>
          <p:spPr>
            <a:xfrm>
              <a:off x="4434433" y="3967057"/>
              <a:ext cx="281687" cy="155144"/>
            </a:xfrm>
            <a:custGeom>
              <a:avLst/>
              <a:gdLst/>
              <a:ahLst/>
              <a:cxnLst/>
              <a:rect l="l" t="t" r="r" b="b"/>
              <a:pathLst>
                <a:path w="5008" h="2758" extrusionOk="0">
                  <a:moveTo>
                    <a:pt x="5008" y="0"/>
                  </a:moveTo>
                  <a:lnTo>
                    <a:pt x="0" y="28"/>
                  </a:lnTo>
                  <a:lnTo>
                    <a:pt x="0" y="2757"/>
                  </a:lnTo>
                  <a:lnTo>
                    <a:pt x="5008" y="2757"/>
                  </a:lnTo>
                  <a:lnTo>
                    <a:pt x="5008"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548;p50">
              <a:extLst>
                <a:ext uri="{FF2B5EF4-FFF2-40B4-BE49-F238E27FC236}">
                  <a16:creationId xmlns="" xmlns:a16="http://schemas.microsoft.com/office/drawing/2014/main" id="{1E5D9113-6383-6897-A9E0-08DF0DA1F1BF}"/>
                </a:ext>
              </a:extLst>
            </p:cNvPr>
            <p:cNvSpPr/>
            <p:nvPr/>
          </p:nvSpPr>
          <p:spPr>
            <a:xfrm>
              <a:off x="4434433" y="4122150"/>
              <a:ext cx="281687" cy="123474"/>
            </a:xfrm>
            <a:custGeom>
              <a:avLst/>
              <a:gdLst/>
              <a:ahLst/>
              <a:cxnLst/>
              <a:rect l="l" t="t" r="r" b="b"/>
              <a:pathLst>
                <a:path w="5008" h="2195" extrusionOk="0">
                  <a:moveTo>
                    <a:pt x="0" y="0"/>
                  </a:moveTo>
                  <a:lnTo>
                    <a:pt x="28" y="1773"/>
                  </a:lnTo>
                  <a:cubicBezTo>
                    <a:pt x="28" y="1998"/>
                    <a:pt x="197" y="2195"/>
                    <a:pt x="450" y="2195"/>
                  </a:cubicBezTo>
                  <a:lnTo>
                    <a:pt x="4586" y="2167"/>
                  </a:lnTo>
                  <a:cubicBezTo>
                    <a:pt x="4839" y="2167"/>
                    <a:pt x="5008" y="1970"/>
                    <a:pt x="5008" y="1745"/>
                  </a:cubicBezTo>
                  <a:lnTo>
                    <a:pt x="5008" y="0"/>
                  </a:ln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549;p50">
              <a:extLst>
                <a:ext uri="{FF2B5EF4-FFF2-40B4-BE49-F238E27FC236}">
                  <a16:creationId xmlns="" xmlns:a16="http://schemas.microsoft.com/office/drawing/2014/main" id="{339024B5-688D-8078-184B-9C86F3CE1895}"/>
                </a:ext>
              </a:extLst>
            </p:cNvPr>
            <p:cNvSpPr/>
            <p:nvPr/>
          </p:nvSpPr>
          <p:spPr>
            <a:xfrm>
              <a:off x="4519877" y="1700742"/>
              <a:ext cx="95002" cy="102942"/>
            </a:xfrm>
            <a:custGeom>
              <a:avLst/>
              <a:gdLst/>
              <a:ahLst/>
              <a:cxnLst/>
              <a:rect l="l" t="t" r="r" b="b"/>
              <a:pathLst>
                <a:path w="1689" h="1830" extrusionOk="0">
                  <a:moveTo>
                    <a:pt x="844" y="0"/>
                  </a:moveTo>
                  <a:lnTo>
                    <a:pt x="0" y="1829"/>
                  </a:lnTo>
                  <a:lnTo>
                    <a:pt x="1688" y="1829"/>
                  </a:lnTo>
                  <a:lnTo>
                    <a:pt x="844" y="0"/>
                  </a:lnTo>
                  <a:close/>
                </a:path>
              </a:pathLst>
            </a:custGeom>
            <a:solidFill>
              <a:srgbClr val="E562A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550;p50">
              <a:extLst>
                <a:ext uri="{FF2B5EF4-FFF2-40B4-BE49-F238E27FC236}">
                  <a16:creationId xmlns="" xmlns:a16="http://schemas.microsoft.com/office/drawing/2014/main" id="{56D01134-E275-8071-8186-93CEA70EAEC8}"/>
                </a:ext>
              </a:extLst>
            </p:cNvPr>
            <p:cNvSpPr/>
            <p:nvPr/>
          </p:nvSpPr>
          <p:spPr>
            <a:xfrm>
              <a:off x="4434433" y="3857868"/>
              <a:ext cx="281687" cy="110817"/>
            </a:xfrm>
            <a:custGeom>
              <a:avLst/>
              <a:gdLst/>
              <a:ahLst/>
              <a:cxnLst/>
              <a:rect l="l" t="t" r="r" b="b"/>
              <a:pathLst>
                <a:path w="5008" h="1970" extrusionOk="0">
                  <a:moveTo>
                    <a:pt x="0" y="0"/>
                  </a:moveTo>
                  <a:lnTo>
                    <a:pt x="0" y="1969"/>
                  </a:lnTo>
                  <a:lnTo>
                    <a:pt x="5008" y="1941"/>
                  </a:lnTo>
                  <a:lnTo>
                    <a:pt x="4980" y="0"/>
                  </a:ln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551;p50">
              <a:extLst>
                <a:ext uri="{FF2B5EF4-FFF2-40B4-BE49-F238E27FC236}">
                  <a16:creationId xmlns="" xmlns:a16="http://schemas.microsoft.com/office/drawing/2014/main" id="{D39D9467-5F42-0703-D943-7CB1E4B2DE0D}"/>
                </a:ext>
              </a:extLst>
            </p:cNvPr>
            <p:cNvSpPr/>
            <p:nvPr/>
          </p:nvSpPr>
          <p:spPr>
            <a:xfrm>
              <a:off x="4497715" y="2088334"/>
              <a:ext cx="47529" cy="1611240"/>
            </a:xfrm>
            <a:custGeom>
              <a:avLst/>
              <a:gdLst/>
              <a:ahLst/>
              <a:cxnLst/>
              <a:rect l="l" t="t" r="r" b="b"/>
              <a:pathLst>
                <a:path w="845" h="28643" extrusionOk="0">
                  <a:moveTo>
                    <a:pt x="346" y="0"/>
                  </a:moveTo>
                  <a:cubicBezTo>
                    <a:pt x="146" y="0"/>
                    <a:pt x="1" y="160"/>
                    <a:pt x="1" y="369"/>
                  </a:cubicBezTo>
                  <a:lnTo>
                    <a:pt x="85" y="28249"/>
                  </a:lnTo>
                  <a:cubicBezTo>
                    <a:pt x="85" y="28474"/>
                    <a:pt x="254" y="28643"/>
                    <a:pt x="479" y="28643"/>
                  </a:cubicBezTo>
                  <a:cubicBezTo>
                    <a:pt x="676" y="28643"/>
                    <a:pt x="845" y="28474"/>
                    <a:pt x="845" y="28249"/>
                  </a:cubicBezTo>
                  <a:lnTo>
                    <a:pt x="788" y="369"/>
                  </a:lnTo>
                  <a:cubicBezTo>
                    <a:pt x="762" y="185"/>
                    <a:pt x="613" y="0"/>
                    <a:pt x="432" y="0"/>
                  </a:cubicBezTo>
                  <a:cubicBezTo>
                    <a:pt x="420" y="0"/>
                    <a:pt x="407" y="1"/>
                    <a:pt x="394" y="3"/>
                  </a:cubicBezTo>
                  <a:cubicBezTo>
                    <a:pt x="378" y="1"/>
                    <a:pt x="362" y="0"/>
                    <a:pt x="346" y="0"/>
                  </a:cubicBezTo>
                  <a:close/>
                </a:path>
              </a:pathLst>
            </a:custGeom>
            <a:solidFill>
              <a:srgbClr val="5ABEC0"/>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552;p50">
              <a:extLst>
                <a:ext uri="{FF2B5EF4-FFF2-40B4-BE49-F238E27FC236}">
                  <a16:creationId xmlns="" xmlns:a16="http://schemas.microsoft.com/office/drawing/2014/main" id="{CEB8DCDF-3D9C-E912-0AFD-6C390D10201A}"/>
                </a:ext>
              </a:extLst>
            </p:cNvPr>
            <p:cNvSpPr/>
            <p:nvPr/>
          </p:nvSpPr>
          <p:spPr>
            <a:xfrm>
              <a:off x="4606897" y="2086872"/>
              <a:ext cx="49104" cy="1612703"/>
            </a:xfrm>
            <a:custGeom>
              <a:avLst/>
              <a:gdLst/>
              <a:ahLst/>
              <a:cxnLst/>
              <a:rect l="l" t="t" r="r" b="b"/>
              <a:pathLst>
                <a:path w="873" h="28669" extrusionOk="0">
                  <a:moveTo>
                    <a:pt x="395" y="1"/>
                  </a:moveTo>
                  <a:cubicBezTo>
                    <a:pt x="198" y="1"/>
                    <a:pt x="1" y="198"/>
                    <a:pt x="29" y="395"/>
                  </a:cubicBezTo>
                  <a:lnTo>
                    <a:pt x="113" y="28275"/>
                  </a:lnTo>
                  <a:cubicBezTo>
                    <a:pt x="113" y="28500"/>
                    <a:pt x="282" y="28669"/>
                    <a:pt x="479" y="28669"/>
                  </a:cubicBezTo>
                  <a:cubicBezTo>
                    <a:pt x="704" y="28669"/>
                    <a:pt x="873" y="28500"/>
                    <a:pt x="873" y="28275"/>
                  </a:cubicBezTo>
                  <a:lnTo>
                    <a:pt x="789" y="395"/>
                  </a:lnTo>
                  <a:cubicBezTo>
                    <a:pt x="789" y="170"/>
                    <a:pt x="620" y="1"/>
                    <a:pt x="395" y="1"/>
                  </a:cubicBezTo>
                  <a:close/>
                </a:path>
              </a:pathLst>
            </a:custGeom>
            <a:solidFill>
              <a:srgbClr val="885BA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4" name="Google Shape;553;p50">
            <a:extLst>
              <a:ext uri="{FF2B5EF4-FFF2-40B4-BE49-F238E27FC236}">
                <a16:creationId xmlns="" xmlns:a16="http://schemas.microsoft.com/office/drawing/2014/main" id="{41B80B56-D714-8609-A209-0A9CECC3EAAF}"/>
              </a:ext>
            </a:extLst>
          </p:cNvPr>
          <p:cNvSpPr/>
          <p:nvPr/>
        </p:nvSpPr>
        <p:spPr>
          <a:xfrm>
            <a:off x="1970967" y="5425894"/>
            <a:ext cx="3587941" cy="576957"/>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554;p50">
            <a:extLst>
              <a:ext uri="{FF2B5EF4-FFF2-40B4-BE49-F238E27FC236}">
                <a16:creationId xmlns="" xmlns:a16="http://schemas.microsoft.com/office/drawing/2014/main" id="{0F745B74-C337-9749-C34E-0F665E996C01}"/>
              </a:ext>
            </a:extLst>
          </p:cNvPr>
          <p:cNvSpPr/>
          <p:nvPr/>
        </p:nvSpPr>
        <p:spPr>
          <a:xfrm>
            <a:off x="7301340" y="2555185"/>
            <a:ext cx="4228874" cy="504300"/>
          </a:xfrm>
          <a:prstGeom prst="rect">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6" name="Google Shape;558;p50">
            <a:extLst>
              <a:ext uri="{FF2B5EF4-FFF2-40B4-BE49-F238E27FC236}">
                <a16:creationId xmlns="" xmlns:a16="http://schemas.microsoft.com/office/drawing/2014/main" id="{7ECE5A36-FF21-786E-1ACF-7F0D8610DAA0}"/>
              </a:ext>
            </a:extLst>
          </p:cNvPr>
          <p:cNvGrpSpPr/>
          <p:nvPr/>
        </p:nvGrpSpPr>
        <p:grpSpPr>
          <a:xfrm>
            <a:off x="10844359" y="1947134"/>
            <a:ext cx="685855" cy="504342"/>
            <a:chOff x="7603332" y="1052250"/>
            <a:chExt cx="685855" cy="504342"/>
          </a:xfrm>
        </p:grpSpPr>
        <p:sp>
          <p:nvSpPr>
            <p:cNvPr id="20" name="Google Shape;559;p50">
              <a:extLst>
                <a:ext uri="{FF2B5EF4-FFF2-40B4-BE49-F238E27FC236}">
                  <a16:creationId xmlns="" xmlns:a16="http://schemas.microsoft.com/office/drawing/2014/main" id="{DA757765-413C-5375-D82D-6BAEBF03B18B}"/>
                </a:ext>
              </a:extLst>
            </p:cNvPr>
            <p:cNvSpPr/>
            <p:nvPr/>
          </p:nvSpPr>
          <p:spPr>
            <a:xfrm>
              <a:off x="7603332" y="1185192"/>
              <a:ext cx="371400" cy="3714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560;p50">
              <a:extLst>
                <a:ext uri="{FF2B5EF4-FFF2-40B4-BE49-F238E27FC236}">
                  <a16:creationId xmlns="" xmlns:a16="http://schemas.microsoft.com/office/drawing/2014/main" id="{7C290184-28A4-3CA2-4EE5-4DB3E4325653}"/>
                </a:ext>
              </a:extLst>
            </p:cNvPr>
            <p:cNvSpPr/>
            <p:nvPr/>
          </p:nvSpPr>
          <p:spPr>
            <a:xfrm>
              <a:off x="8062687" y="1052250"/>
              <a:ext cx="226500" cy="226500"/>
            </a:xfrm>
            <a:prstGeom prst="ellipse">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8" name="Google Shape;561;p50">
            <a:extLst>
              <a:ext uri="{FF2B5EF4-FFF2-40B4-BE49-F238E27FC236}">
                <a16:creationId xmlns="" xmlns:a16="http://schemas.microsoft.com/office/drawing/2014/main" id="{4E223C41-9E05-681B-275A-DFE270096E03}"/>
              </a:ext>
            </a:extLst>
          </p:cNvPr>
          <p:cNvSpPr/>
          <p:nvPr/>
        </p:nvSpPr>
        <p:spPr>
          <a:xfrm>
            <a:off x="1548933" y="5071676"/>
            <a:ext cx="243300" cy="243300"/>
          </a:xfrm>
          <a:prstGeom prst="rect">
            <a:avLst/>
          </a:prstGeom>
          <a:solidFill>
            <a:srgbClr val="BBE2E2"/>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562;p50">
            <a:extLst>
              <a:ext uri="{FF2B5EF4-FFF2-40B4-BE49-F238E27FC236}">
                <a16:creationId xmlns="" xmlns:a16="http://schemas.microsoft.com/office/drawing/2014/main" id="{A2E8255D-A02C-D7E3-5605-71FA869C68D1}"/>
              </a:ext>
            </a:extLst>
          </p:cNvPr>
          <p:cNvSpPr/>
          <p:nvPr/>
        </p:nvSpPr>
        <p:spPr>
          <a:xfrm>
            <a:off x="11000666" y="4309866"/>
            <a:ext cx="294000" cy="294000"/>
          </a:xfrm>
          <a:prstGeom prst="diamond">
            <a:avLst/>
          </a:prstGeom>
          <a:solidFill>
            <a:srgbClr val="C0B0CC"/>
          </a:solid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TextBox 32">
            <a:extLst>
              <a:ext uri="{FF2B5EF4-FFF2-40B4-BE49-F238E27FC236}">
                <a16:creationId xmlns="" xmlns:a16="http://schemas.microsoft.com/office/drawing/2014/main" id="{06C5E059-7FFA-9A47-0D73-D4A82C36DB84}"/>
              </a:ext>
            </a:extLst>
          </p:cNvPr>
          <p:cNvSpPr txBox="1"/>
          <p:nvPr/>
        </p:nvSpPr>
        <p:spPr>
          <a:xfrm>
            <a:off x="474949" y="1785066"/>
            <a:ext cx="5517428" cy="3539430"/>
          </a:xfrm>
          <a:prstGeom prst="rect">
            <a:avLst/>
          </a:prstGeom>
          <a:noFill/>
        </p:spPr>
        <p:txBody>
          <a:bodyPr wrap="square">
            <a:spAutoFit/>
          </a:bodyPr>
          <a:lstStyle/>
          <a:p>
            <a:pPr lvl="0" algn="just"/>
            <a:r>
              <a:rPr lang="vi-VN" sz="3200" dirty="0">
                <a:solidFill>
                  <a:prstClr val="black"/>
                </a:solidFill>
                <a:latin typeface="Times New Roman" panose="02020603050405020304" pitchFamily="18" charset="0"/>
                <a:cs typeface="Times New Roman" panose="02020603050405020304" pitchFamily="18" charset="0"/>
              </a:rPr>
              <a:t>Má tôi cũng coi nó là gió Tết, nghe gió, má thuận miệng hát "Cấy rồi mùa qua sông cấy mướn. Ông trời </a:t>
            </a:r>
            <a:r>
              <a:rPr lang="en-US" sz="3200" dirty="0">
                <a:solidFill>
                  <a:prstClr val="black"/>
                </a:solidFill>
                <a:latin typeface="Times New Roman" panose="02020603050405020304" pitchFamily="18" charset="0"/>
                <a:cs typeface="Times New Roman" panose="02020603050405020304" pitchFamily="18" charset="0"/>
              </a:rPr>
              <a:t>ô</a:t>
            </a:r>
            <a:r>
              <a:rPr lang="vi-VN" sz="3200" dirty="0" smtClean="0">
                <a:solidFill>
                  <a:prstClr val="black"/>
                </a:solidFill>
                <a:latin typeface="Times New Roman" panose="02020603050405020304" pitchFamily="18" charset="0"/>
                <a:cs typeface="Times New Roman" panose="02020603050405020304" pitchFamily="18" charset="0"/>
              </a:rPr>
              <a:t>ng </a:t>
            </a:r>
            <a:r>
              <a:rPr lang="vi-VN" sz="3200" dirty="0">
                <a:solidFill>
                  <a:prstClr val="black"/>
                </a:solidFill>
                <a:latin typeface="Times New Roman" panose="02020603050405020304" pitchFamily="18" charset="0"/>
                <a:cs typeface="Times New Roman" panose="02020603050405020304" pitchFamily="18" charset="0"/>
              </a:rPr>
              <a:t>thổi ngọn chướng buồn cha chả là buồn...." rồi thở dài cái thượt "Ứ hự, lụi hụi mà hết năm"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5" name="TextBox 34">
            <a:extLst>
              <a:ext uri="{FF2B5EF4-FFF2-40B4-BE49-F238E27FC236}">
                <a16:creationId xmlns="" xmlns:a16="http://schemas.microsoft.com/office/drawing/2014/main" id="{14663988-1375-049A-251B-E5F70D41E84D}"/>
              </a:ext>
            </a:extLst>
          </p:cNvPr>
          <p:cNvSpPr txBox="1"/>
          <p:nvPr/>
        </p:nvSpPr>
        <p:spPr>
          <a:xfrm>
            <a:off x="7430689" y="3381858"/>
            <a:ext cx="3396388" cy="2062103"/>
          </a:xfrm>
          <a:prstGeom prst="rect">
            <a:avLst/>
          </a:prstGeom>
          <a:noFill/>
        </p:spPr>
        <p:txBody>
          <a:bodyPr wrap="square">
            <a:spAutoFit/>
          </a:bodyPr>
          <a:lstStyle/>
          <a:p>
            <a:pPr lvl="0" algn="just"/>
            <a:r>
              <a:rPr lang="vi-VN" sz="3200">
                <a:solidFill>
                  <a:prstClr val="black"/>
                </a:solidFill>
                <a:latin typeface="Times New Roman" panose="02020603050405020304" pitchFamily="18" charset="0"/>
                <a:cs typeface="Times New Roman" panose="02020603050405020304" pitchFamily="18" charset="0"/>
              </a:rPr>
              <a:t>ứ hự: bộc lộ cảm xúc ngỡ ngàng và tiếc rẻ thời gian đã qua.</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6" name="TextBox 35">
            <a:extLst>
              <a:ext uri="{FF2B5EF4-FFF2-40B4-BE49-F238E27FC236}">
                <a16:creationId xmlns="" xmlns:a16="http://schemas.microsoft.com/office/drawing/2014/main" id="{DDA7A120-6E72-48FF-7795-1874CFE9009F}"/>
              </a:ext>
            </a:extLst>
          </p:cNvPr>
          <p:cNvSpPr txBox="1"/>
          <p:nvPr/>
        </p:nvSpPr>
        <p:spPr>
          <a:xfrm>
            <a:off x="2655608" y="5509664"/>
            <a:ext cx="19615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n-US" sz="24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37" name="TextBox 36">
            <a:extLst>
              <a:ext uri="{FF2B5EF4-FFF2-40B4-BE49-F238E27FC236}">
                <a16:creationId xmlns="" xmlns:a16="http://schemas.microsoft.com/office/drawing/2014/main" id="{906AA881-956B-01BD-E908-2B5FFC3DE12C}"/>
              </a:ext>
            </a:extLst>
          </p:cNvPr>
          <p:cNvSpPr txBox="1"/>
          <p:nvPr/>
        </p:nvSpPr>
        <p:spPr>
          <a:xfrm>
            <a:off x="7526078" y="2472374"/>
            <a:ext cx="41430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Thành</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phần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cảm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thán</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sz="3200" b="1"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03698177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Horizontal)">
                                      <p:cBhvr>
                                        <p:cTn id="12" dur="500"/>
                                        <p:tgtEl>
                                          <p:spTgt spid="13"/>
                                        </p:tgtEl>
                                      </p:cBhvr>
                                    </p:animEffect>
                                  </p:childTnLst>
                                </p:cTn>
                              </p:par>
                              <p:par>
                                <p:cTn id="13" presetID="16" presetClass="entr" presetSubtype="42"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outHorizontal)">
                                      <p:cBhvr>
                                        <p:cTn id="15" dur="500"/>
                                        <p:tgtEl>
                                          <p:spTgt spid="9"/>
                                        </p:tgtEl>
                                      </p:cBhvr>
                                    </p:animEffect>
                                  </p:childTnLst>
                                </p:cTn>
                              </p:par>
                              <p:par>
                                <p:cTn id="16" presetID="16" presetClass="entr" presetSubtype="42"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outHorizontal)">
                                      <p:cBhvr>
                                        <p:cTn id="18" dur="500"/>
                                        <p:tgtEl>
                                          <p:spTgt spid="11"/>
                                        </p:tgtEl>
                                      </p:cBhvr>
                                    </p:animEffect>
                                  </p:childTnLst>
                                </p:cTn>
                              </p:par>
                              <p:par>
                                <p:cTn id="19" presetID="16" presetClass="entr" presetSubtype="42"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outHorizontal)">
                                      <p:cBhvr>
                                        <p:cTn id="21" dur="500"/>
                                        <p:tgtEl>
                                          <p:spTgt spid="15"/>
                                        </p:tgtEl>
                                      </p:cBhvr>
                                    </p:animEffect>
                                  </p:childTnLst>
                                </p:cTn>
                              </p:par>
                              <p:par>
                                <p:cTn id="22" presetID="16" presetClass="entr" presetSubtype="42"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outHorizontal)">
                                      <p:cBhvr>
                                        <p:cTn id="24" dur="500"/>
                                        <p:tgtEl>
                                          <p:spTgt spid="12"/>
                                        </p:tgtEl>
                                      </p:cBhvr>
                                    </p:animEffect>
                                  </p:childTnLst>
                                </p:cTn>
                              </p:par>
                              <p:par>
                                <p:cTn id="25" presetID="16" presetClass="entr" presetSubtype="42"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out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1000"/>
                                        <p:tgtEl>
                                          <p:spTgt spid="37"/>
                                        </p:tgtEl>
                                      </p:cBhvr>
                                    </p:animEffect>
                                    <p:anim calcmode="lin" valueType="num">
                                      <p:cBhvr>
                                        <p:cTn id="43" dur="1000" fill="hold"/>
                                        <p:tgtEl>
                                          <p:spTgt spid="37"/>
                                        </p:tgtEl>
                                        <p:attrNameLst>
                                          <p:attrName>ppt_x</p:attrName>
                                        </p:attrNameLst>
                                      </p:cBhvr>
                                      <p:tavLst>
                                        <p:tav tm="0">
                                          <p:val>
                                            <p:strVal val="#ppt_x"/>
                                          </p:val>
                                        </p:tav>
                                        <p:tav tm="100000">
                                          <p:val>
                                            <p:strVal val="#ppt_x"/>
                                          </p:val>
                                        </p:tav>
                                      </p:tavLst>
                                    </p:anim>
                                    <p:anim calcmode="lin" valueType="num">
                                      <p:cBhvr>
                                        <p:cTn id="4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ppt_x"/>
                                          </p:val>
                                        </p:tav>
                                        <p:tav tm="100000">
                                          <p:val>
                                            <p:strVal val="#ppt_x"/>
                                          </p:val>
                                        </p:tav>
                                      </p:tavLst>
                                    </p:anim>
                                    <p:anim calcmode="lin" valueType="num">
                                      <p:cBhvr additive="base">
                                        <p:cTn id="5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2" grpId="0" animBg="1"/>
      <p:bldP spid="14" grpId="0" animBg="1"/>
      <p:bldP spid="15" grpId="0" animBg="1"/>
      <p:bldP spid="33" grpId="0"/>
      <p:bldP spid="35" grpId="0"/>
      <p:bldP spid="36" grpId="0"/>
      <p:bldP spid="3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pic>
        <p:nvPicPr>
          <p:cNvPr id="3" name="图片 10">
            <a:extLst>
              <a:ext uri="{FF2B5EF4-FFF2-40B4-BE49-F238E27FC236}">
                <a16:creationId xmlns="" xmlns:a16="http://schemas.microsoft.com/office/drawing/2014/main" id="{EC72E3FA-41E4-1E2B-F41F-B9EFF2F15F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0911"/>
            <a:ext cx="3724275" cy="1838325"/>
          </a:xfrm>
          <a:prstGeom prst="rect">
            <a:avLst/>
          </a:prstGeom>
        </p:spPr>
      </p:pic>
      <p:grpSp>
        <p:nvGrpSpPr>
          <p:cNvPr id="23" name="组合 12">
            <a:extLst>
              <a:ext uri="{FF2B5EF4-FFF2-40B4-BE49-F238E27FC236}">
                <a16:creationId xmlns="" xmlns:a16="http://schemas.microsoft.com/office/drawing/2014/main" id="{0EE8547F-71FC-1F7B-414C-FBF7A57EDF1E}"/>
              </a:ext>
            </a:extLst>
          </p:cNvPr>
          <p:cNvGrpSpPr/>
          <p:nvPr/>
        </p:nvGrpSpPr>
        <p:grpSpPr>
          <a:xfrm flipH="1">
            <a:off x="2385132" y="395067"/>
            <a:ext cx="6344962" cy="4777560"/>
            <a:chOff x="-558688" y="0"/>
            <a:chExt cx="9107943" cy="6858000"/>
          </a:xfrm>
        </p:grpSpPr>
        <p:pic>
          <p:nvPicPr>
            <p:cNvPr id="24" name="图片 13">
              <a:extLst>
                <a:ext uri="{FF2B5EF4-FFF2-40B4-BE49-F238E27FC236}">
                  <a16:creationId xmlns="" xmlns:a16="http://schemas.microsoft.com/office/drawing/2014/main" id="{CB10F44F-6CA5-9165-056C-147CD12CCA3B}"/>
                </a:ext>
              </a:extLst>
            </p:cNvPr>
            <p:cNvPicPr>
              <a:picLocks noChangeAspect="1"/>
            </p:cNvPicPr>
            <p:nvPr/>
          </p:nvPicPr>
          <p:blipFill>
            <a:blip r:embed="rId5" cstate="print">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25" name="图片 14">
              <a:extLst>
                <a:ext uri="{FF2B5EF4-FFF2-40B4-BE49-F238E27FC236}">
                  <a16:creationId xmlns="" xmlns:a16="http://schemas.microsoft.com/office/drawing/2014/main" id="{A538BC4A-A7FE-9B15-2439-BC3DF567E7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26" name="图片 15">
            <a:extLst>
              <a:ext uri="{FF2B5EF4-FFF2-40B4-BE49-F238E27FC236}">
                <a16:creationId xmlns="" xmlns:a16="http://schemas.microsoft.com/office/drawing/2014/main" id="{3456EBCE-1297-565F-1FDD-565C1E9E50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2503" y="865189"/>
            <a:ext cx="800100" cy="762000"/>
          </a:xfrm>
          <a:prstGeom prst="rect">
            <a:avLst/>
          </a:prstGeom>
        </p:spPr>
      </p:pic>
      <p:sp>
        <p:nvSpPr>
          <p:cNvPr id="27" name="文本框 18">
            <a:extLst>
              <a:ext uri="{FF2B5EF4-FFF2-40B4-BE49-F238E27FC236}">
                <a16:creationId xmlns="" xmlns:a16="http://schemas.microsoft.com/office/drawing/2014/main" id="{9E50DD27-FCE8-0908-DCC0-8EB0D0EFDA75}"/>
              </a:ext>
            </a:extLst>
          </p:cNvPr>
          <p:cNvSpPr txBox="1"/>
          <p:nvPr/>
        </p:nvSpPr>
        <p:spPr>
          <a:xfrm>
            <a:off x="2977077" y="1732687"/>
            <a:ext cx="5269379"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Hoạt động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vận dụng</a:t>
            </a:r>
            <a:endParaRPr kumimoji="0" lang="zh-CN" altLang="en-US"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857313891"/>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1000"/>
                                        <p:tgtEl>
                                          <p:spTgt spid="26"/>
                                        </p:tgtEl>
                                      </p:cBhvr>
                                    </p:animEffect>
                                    <p:anim calcmode="lin" valueType="num">
                                      <p:cBhvr>
                                        <p:cTn id="12" dur="1000" fill="hold"/>
                                        <p:tgtEl>
                                          <p:spTgt spid="26"/>
                                        </p:tgtEl>
                                        <p:attrNameLst>
                                          <p:attrName>ppt_x</p:attrName>
                                        </p:attrNameLst>
                                      </p:cBhvr>
                                      <p:tavLst>
                                        <p:tav tm="0">
                                          <p:val>
                                            <p:strVal val="#ppt_x"/>
                                          </p:val>
                                        </p:tav>
                                        <p:tav tm="100000">
                                          <p:val>
                                            <p:strVal val="#ppt_x"/>
                                          </p:val>
                                        </p:tav>
                                      </p:tavLst>
                                    </p:anim>
                                    <p:anim calcmode="lin" valueType="num">
                                      <p:cBhvr>
                                        <p:cTn id="13" dur="1000" fill="hold"/>
                                        <p:tgtEl>
                                          <p:spTgt spid="26"/>
                                        </p:tgtEl>
                                        <p:attrNameLst>
                                          <p:attrName>ppt_y</p:attrName>
                                        </p:attrNameLst>
                                      </p:cBhvr>
                                      <p:tavLst>
                                        <p:tav tm="0">
                                          <p:val>
                                            <p:strVal val="#ppt_y+.1"/>
                                          </p:val>
                                        </p:tav>
                                        <p:tav tm="100000">
                                          <p:val>
                                            <p:strVal val="#ppt_y"/>
                                          </p:val>
                                        </p:tav>
                                      </p:tavLst>
                                    </p:anim>
                                  </p:childTnLst>
                                </p:cTn>
                              </p:par>
                              <p:par>
                                <p:cTn id="14" presetID="31"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1000" fill="hold"/>
                                        <p:tgtEl>
                                          <p:spTgt spid="23"/>
                                        </p:tgtEl>
                                        <p:attrNameLst>
                                          <p:attrName>ppt_w</p:attrName>
                                        </p:attrNameLst>
                                      </p:cBhvr>
                                      <p:tavLst>
                                        <p:tav tm="0">
                                          <p:val>
                                            <p:fltVal val="0"/>
                                          </p:val>
                                        </p:tav>
                                        <p:tav tm="100000">
                                          <p:val>
                                            <p:strVal val="#ppt_w"/>
                                          </p:val>
                                        </p:tav>
                                      </p:tavLst>
                                    </p:anim>
                                    <p:anim calcmode="lin" valueType="num">
                                      <p:cBhvr>
                                        <p:cTn id="17" dur="1000" fill="hold"/>
                                        <p:tgtEl>
                                          <p:spTgt spid="23"/>
                                        </p:tgtEl>
                                        <p:attrNameLst>
                                          <p:attrName>ppt_h</p:attrName>
                                        </p:attrNameLst>
                                      </p:cBhvr>
                                      <p:tavLst>
                                        <p:tav tm="0">
                                          <p:val>
                                            <p:fltVal val="0"/>
                                          </p:val>
                                        </p:tav>
                                        <p:tav tm="100000">
                                          <p:val>
                                            <p:strVal val="#ppt_h"/>
                                          </p:val>
                                        </p:tav>
                                      </p:tavLst>
                                    </p:anim>
                                    <p:anim calcmode="lin" valueType="num">
                                      <p:cBhvr>
                                        <p:cTn id="18" dur="1000" fill="hold"/>
                                        <p:tgtEl>
                                          <p:spTgt spid="23"/>
                                        </p:tgtEl>
                                        <p:attrNameLst>
                                          <p:attrName>style.rotation</p:attrName>
                                        </p:attrNameLst>
                                      </p:cBhvr>
                                      <p:tavLst>
                                        <p:tav tm="0">
                                          <p:val>
                                            <p:fltVal val="90"/>
                                          </p:val>
                                        </p:tav>
                                        <p:tav tm="100000">
                                          <p:val>
                                            <p:fltVal val="0"/>
                                          </p:val>
                                        </p:tav>
                                      </p:tavLst>
                                    </p:anim>
                                    <p:animEffect transition="in" filter="fade">
                                      <p:cBhvr>
                                        <p:cTn id="19" dur="1000"/>
                                        <p:tgtEl>
                                          <p:spTgt spid="2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1000"/>
                                        <p:tgtEl>
                                          <p:spTgt spid="27"/>
                                        </p:tgtEl>
                                      </p:cBhvr>
                                    </p:animEffect>
                                    <p:anim calcmode="lin" valueType="num">
                                      <p:cBhvr>
                                        <p:cTn id="25" dur="1000" fill="hold"/>
                                        <p:tgtEl>
                                          <p:spTgt spid="27"/>
                                        </p:tgtEl>
                                        <p:attrNameLst>
                                          <p:attrName>ppt_x</p:attrName>
                                        </p:attrNameLst>
                                      </p:cBhvr>
                                      <p:tavLst>
                                        <p:tav tm="0">
                                          <p:val>
                                            <p:strVal val="#ppt_x"/>
                                          </p:val>
                                        </p:tav>
                                        <p:tav tm="100000">
                                          <p:val>
                                            <p:strVal val="#ppt_x"/>
                                          </p:val>
                                        </p:tav>
                                      </p:tavLst>
                                    </p:anim>
                                    <p:anim calcmode="lin" valueType="num">
                                      <p:cBhvr>
                                        <p:cTn id="26"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7527" y="963385"/>
            <a:ext cx="10150764"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p>
        </p:txBody>
      </p:sp>
      <p:sp>
        <p:nvSpPr>
          <p:cNvPr id="3" name="Rectangle 2"/>
          <p:cNvSpPr/>
          <p:nvPr/>
        </p:nvSpPr>
        <p:spPr>
          <a:xfrm>
            <a:off x="1600200" y="963385"/>
            <a:ext cx="8915400" cy="2554545"/>
          </a:xfrm>
          <a:prstGeom prst="rect">
            <a:avLst/>
          </a:prstGeom>
        </p:spPr>
        <p:txBody>
          <a:bodyPr wrap="square">
            <a:spAutoFit/>
          </a:bodyPr>
          <a:lstStyle/>
          <a:p>
            <a:pPr lvl="0"/>
            <a:r>
              <a:rPr lang="en-US" sz="4000" b="1" dirty="0" err="1">
                <a:latin typeface="Times New Roman" pitchFamily="18" charset="0"/>
                <a:cs typeface="Times New Roman" pitchFamily="18" charset="0"/>
              </a:rPr>
              <a:t>Ôi</a:t>
            </a:r>
            <a:r>
              <a:rPr lang="en-US" sz="4000" b="1" dirty="0">
                <a:latin typeface="Times New Roman" pitchFamily="18" charset="0"/>
                <a:cs typeface="Times New Roman" pitchFamily="18" charset="0"/>
              </a:rPr>
              <a:t>, </a:t>
            </a:r>
            <a:r>
              <a:rPr lang="en-US" sz="4000" dirty="0" err="1">
                <a:latin typeface="Times New Roman" pitchFamily="18" charset="0"/>
                <a:cs typeface="Times New Roman" pitchFamily="18" charset="0"/>
              </a:rPr>
              <a:t>chiếc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váy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đó</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mới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đẹp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làm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sao</a:t>
            </a:r>
            <a:r>
              <a:rPr lang="en-US" sz="4000" dirty="0" smtClean="0">
                <a:latin typeface="Times New Roman" pitchFamily="18" charset="0"/>
                <a:cs typeface="Times New Roman" pitchFamily="18" charset="0"/>
              </a:rPr>
              <a:t>!</a:t>
            </a:r>
          </a:p>
          <a:p>
            <a:pPr lvl="0"/>
            <a:endParaRPr lang="en-US" sz="4000" dirty="0">
              <a:latin typeface="Times New Roman" pitchFamily="18" charset="0"/>
              <a:cs typeface="Times New Roman" pitchFamily="18" charset="0"/>
            </a:endParaRPr>
          </a:p>
          <a:p>
            <a:pPr lvl="0"/>
            <a:r>
              <a:rPr lang="en-US" sz="4000" b="1" dirty="0" err="1">
                <a:latin typeface="Times New Roman" pitchFamily="18" charset="0"/>
                <a:cs typeface="Times New Roman" pitchFamily="18" charset="0"/>
              </a:rPr>
              <a:t>Hình</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như</a:t>
            </a:r>
            <a:r>
              <a:rPr lang="en-US" sz="4000" b="1" dirty="0">
                <a:latin typeface="Times New Roman" pitchFamily="18" charset="0"/>
                <a:cs typeface="Times New Roman" pitchFamily="18" charset="0"/>
              </a:rPr>
              <a:t> </a:t>
            </a:r>
            <a:r>
              <a:rPr lang="en-US" sz="4000" dirty="0" err="1">
                <a:latin typeface="Times New Roman" pitchFamily="18" charset="0"/>
                <a:cs typeface="Times New Roman" pitchFamily="18" charset="0"/>
              </a:rPr>
              <a:t>dạo</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này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bạn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tăng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cân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lên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thì</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phải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trông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đầy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đặn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hẳn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lên</a:t>
            </a:r>
            <a:r>
              <a:rPr lang="en-US" sz="4000" dirty="0">
                <a:latin typeface="Times New Roman" pitchFamily="18" charset="0"/>
                <a:cs typeface="Times New Roman" pitchFamily="18" charset="0"/>
              </a:rPr>
              <a:t>.</a:t>
            </a:r>
          </a:p>
        </p:txBody>
      </p:sp>
    </p:spTree>
    <p:extLst>
      <p:ext uri="{BB962C8B-B14F-4D97-AF65-F5344CB8AC3E}">
        <p14:creationId xmlns:p14="http://schemas.microsoft.com/office/powerpoint/2010/main" val="10318503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Hoạt động vận dụng</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sp>
        <p:nvSpPr>
          <p:cNvPr id="3" name="矩形 7">
            <a:extLst>
              <a:ext uri="{FF2B5EF4-FFF2-40B4-BE49-F238E27FC236}">
                <a16:creationId xmlns="" xmlns:a16="http://schemas.microsoft.com/office/drawing/2014/main" id="{EA92A714-7ACC-3DCB-9263-A4B0F673B5B7}"/>
              </a:ext>
            </a:extLst>
          </p:cNvPr>
          <p:cNvSpPr/>
          <p:nvPr/>
        </p:nvSpPr>
        <p:spPr>
          <a:xfrm>
            <a:off x="1800225" y="640662"/>
            <a:ext cx="8656955" cy="4105670"/>
          </a:xfrm>
          <a:prstGeom prst="rect">
            <a:avLst/>
          </a:prstGeom>
          <a:solidFill>
            <a:srgbClr val="CB60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9" descr="336">
            <a:extLst>
              <a:ext uri="{FF2B5EF4-FFF2-40B4-BE49-F238E27FC236}">
                <a16:creationId xmlns="" xmlns:a16="http://schemas.microsoft.com/office/drawing/2014/main" id="{204C9545-219E-0D25-5FC1-8CF3AE3F8307}"/>
              </a:ext>
            </a:extLst>
          </p:cNvPr>
          <p:cNvPicPr>
            <a:picLocks noChangeAspect="1"/>
          </p:cNvPicPr>
          <p:nvPr/>
        </p:nvPicPr>
        <p:blipFill>
          <a:blip r:embed="rId4"/>
          <a:srcRect l="23600" t="39859" r="23985" b="7967"/>
          <a:stretch>
            <a:fillRect/>
          </a:stretch>
        </p:blipFill>
        <p:spPr>
          <a:xfrm>
            <a:off x="2729230" y="4974672"/>
            <a:ext cx="6109970" cy="1883328"/>
          </a:xfrm>
          <a:prstGeom prst="rect">
            <a:avLst/>
          </a:prstGeom>
        </p:spPr>
      </p:pic>
      <p:sp>
        <p:nvSpPr>
          <p:cNvPr id="22" name="TextBox 21">
            <a:extLst>
              <a:ext uri="{FF2B5EF4-FFF2-40B4-BE49-F238E27FC236}">
                <a16:creationId xmlns="" xmlns:a16="http://schemas.microsoft.com/office/drawing/2014/main" id="{04331141-BEA4-1FDC-D409-1DB9AC231C90}"/>
              </a:ext>
            </a:extLst>
          </p:cNvPr>
          <p:cNvSpPr txBox="1"/>
          <p:nvPr/>
        </p:nvSpPr>
        <p:spPr>
          <a:xfrm>
            <a:off x="1963024" y="714459"/>
            <a:ext cx="8428751" cy="4031873"/>
          </a:xfrm>
          <a:prstGeom prst="rect">
            <a:avLst/>
          </a:prstGeom>
          <a:noFill/>
          <a:ln w="38100">
            <a:solidFill>
              <a:schemeClr val="bg1"/>
            </a:solidFill>
          </a:ln>
        </p:spPr>
        <p:txBody>
          <a:bodyPr wrap="square">
            <a:spAutoFit/>
          </a:bodyPr>
          <a:lstStyle/>
          <a:p>
            <a:pPr algn="just">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Viết đoạn văn (khoảng 150 chữ) nêu cảm nhận của em về hình ảnh mùa thu trong đoạn thơ sau và có sử dụng thành phần biệt lập: </a:t>
            </a:r>
          </a:p>
          <a:p>
            <a:pPr algn="ctr">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“Em không nghe rừng thu.</a:t>
            </a:r>
          </a:p>
          <a:p>
            <a:pPr algn="ctr">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lá thu kêu xào xạc,</a:t>
            </a:r>
          </a:p>
          <a:p>
            <a:pPr algn="ctr">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con nai vàng ngơ ngác</a:t>
            </a:r>
          </a:p>
          <a:p>
            <a:pPr algn="ctr">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đạp trên lá vàng khô?”</a:t>
            </a:r>
          </a:p>
          <a:p>
            <a:pPr algn="r">
              <a:tabLst>
                <a:tab pos="90170" algn="l"/>
                <a:tab pos="180340" algn="l"/>
              </a:tabLst>
            </a:pPr>
            <a:r>
              <a:rPr lang="vi-VN" sz="3200" i="1" kern="100"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(Lưu Trọng Lư)</a:t>
            </a: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6">
            <a:extLst>
              <a:ext uri="{28A0092B-C50C-407E-A947-70E740481C1C}">
                <a14:useLocalDpi xmlns:a14="http://schemas.microsoft.com/office/drawing/2010/main" val="0"/>
              </a:ext>
            </a:extLst>
          </a:blip>
          <a:srcRect l="82016" t="12470" r="9033" b="71328"/>
          <a:stretch/>
        </p:blipFill>
        <p:spPr>
          <a:xfrm flipH="1">
            <a:off x="193502" y="5098092"/>
            <a:ext cx="1707717" cy="1541211"/>
          </a:xfrm>
          <a:prstGeom prst="rect">
            <a:avLst/>
          </a:prstGeom>
        </p:spPr>
      </p:pic>
    </p:spTree>
    <p:extLst>
      <p:ext uri="{BB962C8B-B14F-4D97-AF65-F5344CB8AC3E}">
        <p14:creationId xmlns:p14="http://schemas.microsoft.com/office/powerpoint/2010/main" val="3870130527"/>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7361" y="55887"/>
            <a:ext cx="5141404" cy="584775"/>
          </a:xfrm>
          <a:prstGeom prst="rect">
            <a:avLst/>
          </a:prstGeom>
          <a:noFill/>
        </p:spPr>
        <p:txBody>
          <a:bodyPr wrap="square" rtlCol="0">
            <a:spAutoFit/>
          </a:bodyPr>
          <a:lstStyle/>
          <a:p>
            <a:r>
              <a:rPr lang="en-US" altLang="zh-CN" sz="3200" b="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Hoạt động vận dụng</a:t>
            </a:r>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grpSp>
        <p:nvGrpSpPr>
          <p:cNvPr id="2" name="Google Shape;159;p20">
            <a:extLst>
              <a:ext uri="{FF2B5EF4-FFF2-40B4-BE49-F238E27FC236}">
                <a16:creationId xmlns="" xmlns:a16="http://schemas.microsoft.com/office/drawing/2014/main" id="{E1F04311-1A20-64AE-E900-D044FBCFEB32}"/>
              </a:ext>
            </a:extLst>
          </p:cNvPr>
          <p:cNvGrpSpPr/>
          <p:nvPr/>
        </p:nvGrpSpPr>
        <p:grpSpPr>
          <a:xfrm>
            <a:off x="6188765" y="2377836"/>
            <a:ext cx="3161667" cy="2760743"/>
            <a:chOff x="5422775" y="1963475"/>
            <a:chExt cx="3161667" cy="2760743"/>
          </a:xfrm>
        </p:grpSpPr>
        <p:sp>
          <p:nvSpPr>
            <p:cNvPr id="4" name="Google Shape;160;p20">
              <a:extLst>
                <a:ext uri="{FF2B5EF4-FFF2-40B4-BE49-F238E27FC236}">
                  <a16:creationId xmlns="" xmlns:a16="http://schemas.microsoft.com/office/drawing/2014/main" id="{295BAE54-D1C8-F49F-FDC3-ADCCC9D04EA3}"/>
                </a:ext>
              </a:extLst>
            </p:cNvPr>
            <p:cNvSpPr/>
            <p:nvPr/>
          </p:nvSpPr>
          <p:spPr>
            <a:xfrm>
              <a:off x="5427713" y="1963475"/>
              <a:ext cx="2988312" cy="750900"/>
            </a:xfrm>
            <a:prstGeom prst="round2DiagRect">
              <a:avLst>
                <a:gd name="adj1" fmla="val 0"/>
                <a:gd name="adj2" fmla="val 44338"/>
              </a:avLst>
            </a:prstGeom>
            <a:solidFill>
              <a:srgbClr val="58687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5" name="Google Shape;161;p20">
              <a:extLst>
                <a:ext uri="{FF2B5EF4-FFF2-40B4-BE49-F238E27FC236}">
                  <a16:creationId xmlns="" xmlns:a16="http://schemas.microsoft.com/office/drawing/2014/main" id="{E85CB7B2-68D1-3596-3C15-187CC54DA955}"/>
                </a:ext>
              </a:extLst>
            </p:cNvPr>
            <p:cNvSpPr/>
            <p:nvPr/>
          </p:nvSpPr>
          <p:spPr>
            <a:xfrm>
              <a:off x="5422775" y="2420103"/>
              <a:ext cx="3161667" cy="2304115"/>
            </a:xfrm>
            <a:prstGeom prst="foldedCorner">
              <a:avLst>
                <a:gd name="adj" fmla="val 16790"/>
              </a:avLst>
            </a:prstGeom>
            <a:solidFill>
              <a:srgbClr val="FFFFFF"/>
            </a:solidFill>
            <a:ln w="19050" cap="flat" cmpd="sng">
              <a:solidFill>
                <a:srgbClr val="58687A"/>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6" name="Google Shape;162;p20">
              <a:extLst>
                <a:ext uri="{FF2B5EF4-FFF2-40B4-BE49-F238E27FC236}">
                  <a16:creationId xmlns="" xmlns:a16="http://schemas.microsoft.com/office/drawing/2014/main" id="{635F3C04-175B-A196-F92B-0B102BE2AF7A}"/>
                </a:ext>
              </a:extLst>
            </p:cNvPr>
            <p:cNvSpPr txBox="1"/>
            <p:nvPr/>
          </p:nvSpPr>
          <p:spPr>
            <a:xfrm>
              <a:off x="5982153" y="2810571"/>
              <a:ext cx="2379038" cy="1406700"/>
            </a:xfrm>
            <a:prstGeom prst="rect">
              <a:avLst/>
            </a:prstGeom>
            <a:noFill/>
            <a:ln>
              <a:noFill/>
            </a:ln>
          </p:spPr>
          <p:txBody>
            <a:bodyPr spcFirstLastPara="1" wrap="square" lIns="91425" tIns="91425" rIns="91425" bIns="91425" anchor="ctr" anchorCtr="0">
              <a:noAutofit/>
            </a:bodyPr>
            <a:lstStyle/>
            <a:p>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sửa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VnTime"/>
                <a:ea typeface="Times New Roman" panose="02020603050405020304" pitchFamily="18" charset="0"/>
                <a:cs typeface="Times New Roman" panose="02020603050405020304" pitchFamily="18" charset="0"/>
              </a:endParaRPr>
            </a:p>
            <a:p>
              <a:pPr marL="152400" marR="0" lvl="0" algn="just" defTabSz="914400" eaLnBrk="1" fontAlgn="auto" latinLnBrk="0" hangingPunct="1">
                <a:spcBef>
                  <a:spcPts val="0"/>
                </a:spcBef>
                <a:spcAft>
                  <a:spcPts val="0"/>
                </a:spcAft>
                <a:buClr>
                  <a:srgbClr val="58687A"/>
                </a:buClr>
                <a:buSzPts val="1200"/>
                <a:tabLst/>
                <a:defRPr/>
              </a:pPr>
              <a:endParaRPr kumimoji="0" sz="1200" b="0" i="0" u="none" strike="noStrike" kern="0" cap="none" spc="0" normalizeH="0" baseline="0" noProof="0" dirty="0">
                <a:ln>
                  <a:noFill/>
                </a:ln>
                <a:solidFill>
                  <a:srgbClr val="000000"/>
                </a:solidFill>
                <a:effectLst/>
                <a:uLnTx/>
                <a:uFillTx/>
                <a:latin typeface="Roboto"/>
                <a:ea typeface="Roboto"/>
                <a:cs typeface="Roboto"/>
                <a:sym typeface="Roboto"/>
              </a:endParaRPr>
            </a:p>
          </p:txBody>
        </p:sp>
        <p:sp>
          <p:nvSpPr>
            <p:cNvPr id="7" name="Google Shape;163;p20">
              <a:extLst>
                <a:ext uri="{FF2B5EF4-FFF2-40B4-BE49-F238E27FC236}">
                  <a16:creationId xmlns="" xmlns:a16="http://schemas.microsoft.com/office/drawing/2014/main" id="{D0E876C2-2909-E2CE-D85B-810A261D8D84}"/>
                </a:ext>
              </a:extLst>
            </p:cNvPr>
            <p:cNvSpPr txBox="1"/>
            <p:nvPr/>
          </p:nvSpPr>
          <p:spPr>
            <a:xfrm>
              <a:off x="6342875" y="1973300"/>
              <a:ext cx="1785617" cy="4290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rPr>
                <a:t>Bước</a:t>
              </a:r>
              <a:r>
                <a:rPr kumimoji="0" lang="en-US" sz="3200" b="1" i="0" u="none" strike="noStrike" kern="0" cap="none" spc="0" normalizeH="0" baseline="0" noProof="0" dirty="0">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rPr>
                <a:t> 3</a:t>
              </a:r>
              <a:endParaRPr kumimoji="0" sz="3200" b="1" i="0" u="none" strike="noStrike" kern="0" cap="none" spc="0" normalizeH="0" baseline="0" noProof="0" dirty="0">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endParaRPr>
            </a:p>
          </p:txBody>
        </p:sp>
        <p:grpSp>
          <p:nvGrpSpPr>
            <p:cNvPr id="8" name="Google Shape;164;p20">
              <a:extLst>
                <a:ext uri="{FF2B5EF4-FFF2-40B4-BE49-F238E27FC236}">
                  <a16:creationId xmlns="" xmlns:a16="http://schemas.microsoft.com/office/drawing/2014/main" id="{46B8C56D-9F09-CBC6-4463-C2BBCB57D582}"/>
                </a:ext>
              </a:extLst>
            </p:cNvPr>
            <p:cNvGrpSpPr/>
            <p:nvPr/>
          </p:nvGrpSpPr>
          <p:grpSpPr>
            <a:xfrm rot="-5400000" flipH="1">
              <a:off x="6195305" y="1972442"/>
              <a:ext cx="184923" cy="430537"/>
              <a:chOff x="3703628" y="3450865"/>
              <a:chExt cx="129698" cy="365543"/>
            </a:xfrm>
          </p:grpSpPr>
          <p:sp>
            <p:nvSpPr>
              <p:cNvPr id="9" name="Google Shape;165;p20">
                <a:extLst>
                  <a:ext uri="{FF2B5EF4-FFF2-40B4-BE49-F238E27FC236}">
                    <a16:creationId xmlns="" xmlns:a16="http://schemas.microsoft.com/office/drawing/2014/main" id="{9F2C0687-A8E9-D518-A9FC-6FBB3E6C9E87}"/>
                  </a:ext>
                </a:extLst>
              </p:cNvPr>
              <p:cNvSpPr/>
              <p:nvPr/>
            </p:nvSpPr>
            <p:spPr>
              <a:xfrm>
                <a:off x="3757944" y="3450865"/>
                <a:ext cx="75382" cy="177514"/>
              </a:xfrm>
              <a:custGeom>
                <a:avLst/>
                <a:gdLst/>
                <a:ahLst/>
                <a:cxnLst/>
                <a:rect l="l" t="t" r="r" b="b"/>
                <a:pathLst>
                  <a:path w="2215" h="5216" extrusionOk="0">
                    <a:moveTo>
                      <a:pt x="0" y="0"/>
                    </a:moveTo>
                    <a:lnTo>
                      <a:pt x="0" y="5216"/>
                    </a:lnTo>
                    <a:lnTo>
                      <a:pt x="2215" y="5216"/>
                    </a:lnTo>
                    <a:lnTo>
                      <a:pt x="2215"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10" name="Google Shape;166;p20">
                <a:extLst>
                  <a:ext uri="{FF2B5EF4-FFF2-40B4-BE49-F238E27FC236}">
                    <a16:creationId xmlns="" xmlns:a16="http://schemas.microsoft.com/office/drawing/2014/main" id="{FCCE0C6F-7244-EC4E-5326-38097C5AA5DF}"/>
                  </a:ext>
                </a:extLst>
              </p:cNvPr>
              <p:cNvSpPr/>
              <p:nvPr/>
            </p:nvSpPr>
            <p:spPr>
              <a:xfrm>
                <a:off x="3703628" y="3450865"/>
                <a:ext cx="40567" cy="177514"/>
              </a:xfrm>
              <a:custGeom>
                <a:avLst/>
                <a:gdLst/>
                <a:ahLst/>
                <a:cxnLst/>
                <a:rect l="l" t="t" r="r" b="b"/>
                <a:pathLst>
                  <a:path w="1192" h="5216" extrusionOk="0">
                    <a:moveTo>
                      <a:pt x="1" y="0"/>
                    </a:moveTo>
                    <a:lnTo>
                      <a:pt x="1" y="5216"/>
                    </a:lnTo>
                    <a:lnTo>
                      <a:pt x="1191" y="5216"/>
                    </a:lnTo>
                    <a:lnTo>
                      <a:pt x="1191"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11" name="Google Shape;167;p20">
                <a:extLst>
                  <a:ext uri="{FF2B5EF4-FFF2-40B4-BE49-F238E27FC236}">
                    <a16:creationId xmlns="" xmlns:a16="http://schemas.microsoft.com/office/drawing/2014/main" id="{BEA4A49F-341B-510E-E271-DE3AE789FDBB}"/>
                  </a:ext>
                </a:extLst>
              </p:cNvPr>
              <p:cNvSpPr/>
              <p:nvPr/>
            </p:nvSpPr>
            <p:spPr>
              <a:xfrm>
                <a:off x="3753077" y="3770192"/>
                <a:ext cx="31650" cy="46216"/>
              </a:xfrm>
              <a:custGeom>
                <a:avLst/>
                <a:gdLst/>
                <a:ahLst/>
                <a:cxnLst/>
                <a:rect l="l" t="t" r="r" b="b"/>
                <a:pathLst>
                  <a:path w="930" h="1358" extrusionOk="0">
                    <a:moveTo>
                      <a:pt x="0" y="0"/>
                    </a:moveTo>
                    <a:lnTo>
                      <a:pt x="477" y="1358"/>
                    </a:lnTo>
                    <a:lnTo>
                      <a:pt x="929"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12" name="Google Shape;168;p20">
                <a:extLst>
                  <a:ext uri="{FF2B5EF4-FFF2-40B4-BE49-F238E27FC236}">
                    <a16:creationId xmlns="" xmlns:a16="http://schemas.microsoft.com/office/drawing/2014/main" id="{F2ED343C-6373-5765-453C-1065C3F25089}"/>
                  </a:ext>
                </a:extLst>
              </p:cNvPr>
              <p:cNvSpPr/>
              <p:nvPr/>
            </p:nvSpPr>
            <p:spPr>
              <a:xfrm>
                <a:off x="3703628" y="3641311"/>
                <a:ext cx="128915" cy="115949"/>
              </a:xfrm>
              <a:custGeom>
                <a:avLst/>
                <a:gdLst/>
                <a:ahLst/>
                <a:cxnLst/>
                <a:rect l="l" t="t" r="r" b="b"/>
                <a:pathLst>
                  <a:path w="3788" h="3407" extrusionOk="0">
                    <a:moveTo>
                      <a:pt x="1" y="1"/>
                    </a:moveTo>
                    <a:lnTo>
                      <a:pt x="1334" y="3406"/>
                    </a:lnTo>
                    <a:lnTo>
                      <a:pt x="2454" y="3406"/>
                    </a:lnTo>
                    <a:lnTo>
                      <a:pt x="3787"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grpSp>
        <p:nvGrpSpPr>
          <p:cNvPr id="13" name="Google Shape;169;p20">
            <a:extLst>
              <a:ext uri="{FF2B5EF4-FFF2-40B4-BE49-F238E27FC236}">
                <a16:creationId xmlns="" xmlns:a16="http://schemas.microsoft.com/office/drawing/2014/main" id="{8FBC8622-F1A1-2473-6869-B2A25F54875A}"/>
              </a:ext>
            </a:extLst>
          </p:cNvPr>
          <p:cNvGrpSpPr/>
          <p:nvPr/>
        </p:nvGrpSpPr>
        <p:grpSpPr>
          <a:xfrm>
            <a:off x="3484684" y="2082364"/>
            <a:ext cx="3328246" cy="2762666"/>
            <a:chOff x="3147461" y="1646725"/>
            <a:chExt cx="3328246" cy="2762666"/>
          </a:xfrm>
        </p:grpSpPr>
        <p:sp>
          <p:nvSpPr>
            <p:cNvPr id="14" name="Google Shape;170;p20">
              <a:extLst>
                <a:ext uri="{FF2B5EF4-FFF2-40B4-BE49-F238E27FC236}">
                  <a16:creationId xmlns="" xmlns:a16="http://schemas.microsoft.com/office/drawing/2014/main" id="{55DDE787-D70E-ECF7-F08A-BD77694FA889}"/>
                </a:ext>
              </a:extLst>
            </p:cNvPr>
            <p:cNvSpPr/>
            <p:nvPr/>
          </p:nvSpPr>
          <p:spPr>
            <a:xfrm>
              <a:off x="3152387" y="1646725"/>
              <a:ext cx="2988311" cy="750900"/>
            </a:xfrm>
            <a:prstGeom prst="round2DiagRect">
              <a:avLst>
                <a:gd name="adj1" fmla="val 0"/>
                <a:gd name="adj2" fmla="val 44338"/>
              </a:avLst>
            </a:prstGeom>
            <a:solidFill>
              <a:srgbClr val="E7A33E"/>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15" name="Google Shape;171;p20">
              <a:extLst>
                <a:ext uri="{FF2B5EF4-FFF2-40B4-BE49-F238E27FC236}">
                  <a16:creationId xmlns="" xmlns:a16="http://schemas.microsoft.com/office/drawing/2014/main" id="{DD482353-169C-87E2-17ED-1FDC7C627BB4}"/>
                </a:ext>
              </a:extLst>
            </p:cNvPr>
            <p:cNvSpPr txBox="1"/>
            <p:nvPr/>
          </p:nvSpPr>
          <p:spPr>
            <a:xfrm>
              <a:off x="4362670" y="1656201"/>
              <a:ext cx="2113037" cy="429000"/>
            </a:xfrm>
            <a:prstGeom prst="rect">
              <a:avLst/>
            </a:prstGeom>
            <a:no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rPr>
                <a:t>Bước</a:t>
              </a:r>
              <a:r>
                <a:rPr kumimoji="0" lang="en-US" sz="3200" b="1" i="0" u="none" strike="noStrike" kern="0" cap="none" spc="0" normalizeH="0" baseline="0" noProof="0" dirty="0">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rPr>
                <a:t> 2</a:t>
              </a:r>
              <a:endParaRPr kumimoji="0" sz="3200" b="1" i="0" u="none" strike="noStrike" kern="0" cap="none" spc="0" normalizeH="0" baseline="0" noProof="0" dirty="0">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endParaRPr>
            </a:p>
          </p:txBody>
        </p:sp>
        <p:grpSp>
          <p:nvGrpSpPr>
            <p:cNvPr id="16" name="Google Shape;172;p20">
              <a:extLst>
                <a:ext uri="{FF2B5EF4-FFF2-40B4-BE49-F238E27FC236}">
                  <a16:creationId xmlns="" xmlns:a16="http://schemas.microsoft.com/office/drawing/2014/main" id="{4A35680B-0CB7-8937-F360-F829BAA9EFF4}"/>
                </a:ext>
              </a:extLst>
            </p:cNvPr>
            <p:cNvGrpSpPr/>
            <p:nvPr/>
          </p:nvGrpSpPr>
          <p:grpSpPr>
            <a:xfrm rot="-5400000" flipH="1">
              <a:off x="3944574" y="1650099"/>
              <a:ext cx="184923" cy="441722"/>
              <a:chOff x="3703628" y="3450865"/>
              <a:chExt cx="129698" cy="365543"/>
            </a:xfrm>
          </p:grpSpPr>
          <p:sp>
            <p:nvSpPr>
              <p:cNvPr id="21" name="Google Shape;173;p20">
                <a:extLst>
                  <a:ext uri="{FF2B5EF4-FFF2-40B4-BE49-F238E27FC236}">
                    <a16:creationId xmlns="" xmlns:a16="http://schemas.microsoft.com/office/drawing/2014/main" id="{AF975D6F-EE8E-836B-4873-0A2992B54756}"/>
                  </a:ext>
                </a:extLst>
              </p:cNvPr>
              <p:cNvSpPr/>
              <p:nvPr/>
            </p:nvSpPr>
            <p:spPr>
              <a:xfrm>
                <a:off x="3757944" y="3450865"/>
                <a:ext cx="75382" cy="177514"/>
              </a:xfrm>
              <a:custGeom>
                <a:avLst/>
                <a:gdLst/>
                <a:ahLst/>
                <a:cxnLst/>
                <a:rect l="l" t="t" r="r" b="b"/>
                <a:pathLst>
                  <a:path w="2215" h="5216" extrusionOk="0">
                    <a:moveTo>
                      <a:pt x="0" y="0"/>
                    </a:moveTo>
                    <a:lnTo>
                      <a:pt x="0" y="5216"/>
                    </a:lnTo>
                    <a:lnTo>
                      <a:pt x="2215" y="5216"/>
                    </a:lnTo>
                    <a:lnTo>
                      <a:pt x="2215"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24" name="Google Shape;174;p20">
                <a:extLst>
                  <a:ext uri="{FF2B5EF4-FFF2-40B4-BE49-F238E27FC236}">
                    <a16:creationId xmlns="" xmlns:a16="http://schemas.microsoft.com/office/drawing/2014/main" id="{4C636A96-75E8-845C-B69B-7AEDA71D0924}"/>
                  </a:ext>
                </a:extLst>
              </p:cNvPr>
              <p:cNvSpPr/>
              <p:nvPr/>
            </p:nvSpPr>
            <p:spPr>
              <a:xfrm>
                <a:off x="3703628" y="3450865"/>
                <a:ext cx="40567" cy="177514"/>
              </a:xfrm>
              <a:custGeom>
                <a:avLst/>
                <a:gdLst/>
                <a:ahLst/>
                <a:cxnLst/>
                <a:rect l="l" t="t" r="r" b="b"/>
                <a:pathLst>
                  <a:path w="1192" h="5216" extrusionOk="0">
                    <a:moveTo>
                      <a:pt x="1" y="0"/>
                    </a:moveTo>
                    <a:lnTo>
                      <a:pt x="1" y="5216"/>
                    </a:lnTo>
                    <a:lnTo>
                      <a:pt x="1191" y="5216"/>
                    </a:lnTo>
                    <a:lnTo>
                      <a:pt x="1191"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26" name="Google Shape;175;p20">
                <a:extLst>
                  <a:ext uri="{FF2B5EF4-FFF2-40B4-BE49-F238E27FC236}">
                    <a16:creationId xmlns="" xmlns:a16="http://schemas.microsoft.com/office/drawing/2014/main" id="{AE5864E1-E06A-D5F7-4635-CD725DA4A923}"/>
                  </a:ext>
                </a:extLst>
              </p:cNvPr>
              <p:cNvSpPr/>
              <p:nvPr/>
            </p:nvSpPr>
            <p:spPr>
              <a:xfrm>
                <a:off x="3753077" y="3770192"/>
                <a:ext cx="31650" cy="46216"/>
              </a:xfrm>
              <a:custGeom>
                <a:avLst/>
                <a:gdLst/>
                <a:ahLst/>
                <a:cxnLst/>
                <a:rect l="l" t="t" r="r" b="b"/>
                <a:pathLst>
                  <a:path w="930" h="1358" extrusionOk="0">
                    <a:moveTo>
                      <a:pt x="0" y="0"/>
                    </a:moveTo>
                    <a:lnTo>
                      <a:pt x="477" y="1358"/>
                    </a:lnTo>
                    <a:lnTo>
                      <a:pt x="929"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27" name="Google Shape;176;p20">
                <a:extLst>
                  <a:ext uri="{FF2B5EF4-FFF2-40B4-BE49-F238E27FC236}">
                    <a16:creationId xmlns="" xmlns:a16="http://schemas.microsoft.com/office/drawing/2014/main" id="{5B56ACCB-75B0-E70F-2E2C-CF1DF8574409}"/>
                  </a:ext>
                </a:extLst>
              </p:cNvPr>
              <p:cNvSpPr/>
              <p:nvPr/>
            </p:nvSpPr>
            <p:spPr>
              <a:xfrm>
                <a:off x="3703628" y="3641311"/>
                <a:ext cx="128915" cy="115949"/>
              </a:xfrm>
              <a:custGeom>
                <a:avLst/>
                <a:gdLst/>
                <a:ahLst/>
                <a:cxnLst/>
                <a:rect l="l" t="t" r="r" b="b"/>
                <a:pathLst>
                  <a:path w="3788" h="3407" extrusionOk="0">
                    <a:moveTo>
                      <a:pt x="1" y="1"/>
                    </a:moveTo>
                    <a:lnTo>
                      <a:pt x="1334" y="3406"/>
                    </a:lnTo>
                    <a:lnTo>
                      <a:pt x="2454" y="3406"/>
                    </a:lnTo>
                    <a:lnTo>
                      <a:pt x="3787" y="1"/>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sp>
          <p:nvSpPr>
            <p:cNvPr id="18" name="Google Shape;177;p20">
              <a:extLst>
                <a:ext uri="{FF2B5EF4-FFF2-40B4-BE49-F238E27FC236}">
                  <a16:creationId xmlns="" xmlns:a16="http://schemas.microsoft.com/office/drawing/2014/main" id="{0463D4F2-6894-B8F1-A277-A61FDBED841B}"/>
                </a:ext>
              </a:extLst>
            </p:cNvPr>
            <p:cNvSpPr/>
            <p:nvPr/>
          </p:nvSpPr>
          <p:spPr>
            <a:xfrm>
              <a:off x="3147461" y="2105275"/>
              <a:ext cx="3198095" cy="2304116"/>
            </a:xfrm>
            <a:prstGeom prst="foldedCorner">
              <a:avLst>
                <a:gd name="adj" fmla="val 16790"/>
              </a:avLst>
            </a:prstGeom>
            <a:solidFill>
              <a:srgbClr val="FFFFFF"/>
            </a:solidFill>
            <a:ln w="19050" cap="flat" cmpd="sng">
              <a:solidFill>
                <a:srgbClr val="E7A33E"/>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19" name="Google Shape;178;p20">
              <a:extLst>
                <a:ext uri="{FF2B5EF4-FFF2-40B4-BE49-F238E27FC236}">
                  <a16:creationId xmlns="" xmlns:a16="http://schemas.microsoft.com/office/drawing/2014/main" id="{47E8455A-EF90-762E-C1BA-7B60F3790BAC}"/>
                </a:ext>
              </a:extLst>
            </p:cNvPr>
            <p:cNvSpPr txBox="1"/>
            <p:nvPr/>
          </p:nvSpPr>
          <p:spPr>
            <a:xfrm>
              <a:off x="3498757" y="2454383"/>
              <a:ext cx="2804099" cy="1406700"/>
            </a:xfrm>
            <a:prstGeom prst="rect">
              <a:avLst/>
            </a:prstGeom>
            <a:noFill/>
            <a:ln>
              <a:noFill/>
            </a:ln>
          </p:spPr>
          <p:txBody>
            <a:bodyPr spcFirstLastPara="1" wrap="square" lIns="91425" tIns="91425" rIns="91425" bIns="91425" anchor="ctr" anchorCtr="0">
              <a:noAutofit/>
            </a:bodyPr>
            <a:lstStyle/>
            <a:p>
              <a:pPr algn="just"/>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VnTime"/>
                <a:ea typeface="Times New Roman" panose="02020603050405020304" pitchFamily="18" charset="0"/>
                <a:cs typeface="Times New Roman" panose="02020603050405020304" pitchFamily="18" charset="0"/>
              </a:endParaRPr>
            </a:p>
          </p:txBody>
        </p:sp>
      </p:grpSp>
      <p:grpSp>
        <p:nvGrpSpPr>
          <p:cNvPr id="28" name="Google Shape;180;p20">
            <a:extLst>
              <a:ext uri="{FF2B5EF4-FFF2-40B4-BE49-F238E27FC236}">
                <a16:creationId xmlns="" xmlns:a16="http://schemas.microsoft.com/office/drawing/2014/main" id="{080D29BF-6D8D-6B8A-8B90-3822DCD8B161}"/>
              </a:ext>
            </a:extLst>
          </p:cNvPr>
          <p:cNvGrpSpPr/>
          <p:nvPr/>
        </p:nvGrpSpPr>
        <p:grpSpPr>
          <a:xfrm>
            <a:off x="861212" y="1681946"/>
            <a:ext cx="2923182" cy="2956268"/>
            <a:chOff x="788118" y="1243906"/>
            <a:chExt cx="2923182" cy="2956268"/>
          </a:xfrm>
        </p:grpSpPr>
        <p:sp>
          <p:nvSpPr>
            <p:cNvPr id="29" name="Google Shape;181;p20">
              <a:extLst>
                <a:ext uri="{FF2B5EF4-FFF2-40B4-BE49-F238E27FC236}">
                  <a16:creationId xmlns="" xmlns:a16="http://schemas.microsoft.com/office/drawing/2014/main" id="{1F560956-8BAF-F5FC-BC5B-10F064096094}"/>
                </a:ext>
              </a:extLst>
            </p:cNvPr>
            <p:cNvSpPr/>
            <p:nvPr/>
          </p:nvSpPr>
          <p:spPr>
            <a:xfrm>
              <a:off x="907200" y="1321868"/>
              <a:ext cx="2632200" cy="750900"/>
            </a:xfrm>
            <a:prstGeom prst="round2DiagRect">
              <a:avLst>
                <a:gd name="adj1" fmla="val 0"/>
                <a:gd name="adj2" fmla="val 44338"/>
              </a:avLst>
            </a:prstGeom>
            <a:solidFill>
              <a:srgbClr val="BE3626"/>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30" name="Google Shape;182;p20">
              <a:extLst>
                <a:ext uri="{FF2B5EF4-FFF2-40B4-BE49-F238E27FC236}">
                  <a16:creationId xmlns="" xmlns:a16="http://schemas.microsoft.com/office/drawing/2014/main" id="{E7DD980D-FA55-B929-F4F4-77DF3AAC6B90}"/>
                </a:ext>
              </a:extLst>
            </p:cNvPr>
            <p:cNvSpPr txBox="1"/>
            <p:nvPr/>
          </p:nvSpPr>
          <p:spPr>
            <a:xfrm>
              <a:off x="1540788" y="1243906"/>
              <a:ext cx="1927500" cy="429000"/>
            </a:xfrm>
            <a:prstGeom prst="rect">
              <a:avLst/>
            </a:prstGeom>
            <a:no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lang="en-US" sz="2800" b="1" kern="0" dirty="0" err="1">
                  <a:solidFill>
                    <a:srgbClr val="FFFFFF"/>
                  </a:solidFill>
                  <a:latin typeface="Times New Roman" panose="02020603050405020304" pitchFamily="18" charset="0"/>
                  <a:ea typeface="Fira Sans Extra Condensed"/>
                  <a:cs typeface="Times New Roman" panose="02020603050405020304" pitchFamily="18" charset="0"/>
                  <a:sym typeface="Fira Sans Extra Condensed"/>
                </a:rPr>
                <a:t>Bước</a:t>
              </a:r>
              <a:r>
                <a:rPr lang="en-US" sz="2800" b="1" kern="0" dirty="0">
                  <a:solidFill>
                    <a:srgbClr val="FFFFFF"/>
                  </a:solidFill>
                  <a:latin typeface="Times New Roman" panose="02020603050405020304" pitchFamily="18" charset="0"/>
                  <a:ea typeface="Fira Sans Extra Condensed"/>
                  <a:cs typeface="Times New Roman" panose="02020603050405020304" pitchFamily="18" charset="0"/>
                  <a:sym typeface="Fira Sans Extra Condensed"/>
                </a:rPr>
                <a:t> 1</a:t>
              </a:r>
              <a:endParaRPr kumimoji="0" sz="2800" b="1" i="0" u="none" strike="noStrike" kern="0" cap="none" spc="0" normalizeH="0" baseline="0" noProof="0" dirty="0">
                <a:ln>
                  <a:noFill/>
                </a:ln>
                <a:solidFill>
                  <a:srgbClr val="FFFFFF"/>
                </a:solidFill>
                <a:effectLst/>
                <a:uLnTx/>
                <a:uFillTx/>
                <a:latin typeface="Times New Roman" panose="02020603050405020304" pitchFamily="18" charset="0"/>
                <a:ea typeface="Fira Sans Extra Condensed"/>
                <a:cs typeface="Times New Roman" panose="02020603050405020304" pitchFamily="18" charset="0"/>
                <a:sym typeface="Fira Sans Extra Condensed"/>
              </a:endParaRPr>
            </a:p>
          </p:txBody>
        </p:sp>
        <p:sp>
          <p:nvSpPr>
            <p:cNvPr id="31" name="Google Shape;183;p20">
              <a:extLst>
                <a:ext uri="{FF2B5EF4-FFF2-40B4-BE49-F238E27FC236}">
                  <a16:creationId xmlns="" xmlns:a16="http://schemas.microsoft.com/office/drawing/2014/main" id="{2579AE2E-3086-791C-134B-027006B18E3B}"/>
                </a:ext>
              </a:extLst>
            </p:cNvPr>
            <p:cNvSpPr/>
            <p:nvPr/>
          </p:nvSpPr>
          <p:spPr>
            <a:xfrm>
              <a:off x="907200" y="1780417"/>
              <a:ext cx="2804100" cy="2419757"/>
            </a:xfrm>
            <a:prstGeom prst="foldedCorner">
              <a:avLst>
                <a:gd name="adj" fmla="val 16790"/>
              </a:avLst>
            </a:prstGeom>
            <a:solidFill>
              <a:srgbClr val="FFFFFF"/>
            </a:solidFill>
            <a:ln w="19050" cap="flat" cmpd="sng">
              <a:solidFill>
                <a:srgbClr val="BE3626"/>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sng" strike="noStrike" kern="0" cap="none" spc="0" normalizeH="0" baseline="0" noProof="0">
                <a:ln>
                  <a:noFill/>
                </a:ln>
                <a:solidFill>
                  <a:srgbClr val="000000"/>
                </a:solidFill>
                <a:effectLst/>
                <a:uLnTx/>
                <a:uFillTx/>
                <a:sym typeface="Arial"/>
              </a:endParaRPr>
            </a:p>
          </p:txBody>
        </p:sp>
        <p:sp>
          <p:nvSpPr>
            <p:cNvPr id="32" name="Google Shape;184;p20">
              <a:extLst>
                <a:ext uri="{FF2B5EF4-FFF2-40B4-BE49-F238E27FC236}">
                  <a16:creationId xmlns="" xmlns:a16="http://schemas.microsoft.com/office/drawing/2014/main" id="{03ADA791-9673-A817-8565-294BB5037B35}"/>
                </a:ext>
              </a:extLst>
            </p:cNvPr>
            <p:cNvSpPr txBox="1"/>
            <p:nvPr/>
          </p:nvSpPr>
          <p:spPr>
            <a:xfrm>
              <a:off x="1059277" y="2401870"/>
              <a:ext cx="2223900" cy="1406700"/>
            </a:xfrm>
            <a:prstGeom prst="rect">
              <a:avLst/>
            </a:prstGeom>
            <a:noFill/>
            <a:ln>
              <a:noFill/>
            </a:ln>
          </p:spPr>
          <p:txBody>
            <a:bodyPr spcFirstLastPara="1" wrap="square" lIns="91425" tIns="91425" rIns="91425" bIns="91425" anchor="ctr" anchorCtr="0">
              <a:noAutofit/>
            </a:bodyPr>
            <a:lstStyle/>
            <a:p>
              <a:pPr algn="just"/>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VnTime"/>
                <a:ea typeface="Times New Roman" panose="02020603050405020304" pitchFamily="18" charset="0"/>
                <a:cs typeface="Times New Roman" panose="02020603050405020304" pitchFamily="18" charset="0"/>
              </a:endParaRPr>
            </a:p>
          </p:txBody>
        </p:sp>
        <p:grpSp>
          <p:nvGrpSpPr>
            <p:cNvPr id="33" name="Google Shape;185;p20">
              <a:extLst>
                <a:ext uri="{FF2B5EF4-FFF2-40B4-BE49-F238E27FC236}">
                  <a16:creationId xmlns="" xmlns:a16="http://schemas.microsoft.com/office/drawing/2014/main" id="{BF84E8EC-CAA3-6138-BBBD-FA3EB215F240}"/>
                </a:ext>
              </a:extLst>
            </p:cNvPr>
            <p:cNvGrpSpPr/>
            <p:nvPr/>
          </p:nvGrpSpPr>
          <p:grpSpPr>
            <a:xfrm>
              <a:off x="788118" y="2002680"/>
              <a:ext cx="267284" cy="1650373"/>
              <a:chOff x="985243" y="2022712"/>
              <a:chExt cx="267284" cy="1650373"/>
            </a:xfrm>
          </p:grpSpPr>
          <p:grpSp>
            <p:nvGrpSpPr>
              <p:cNvPr id="39" name="Google Shape;186;p20">
                <a:extLst>
                  <a:ext uri="{FF2B5EF4-FFF2-40B4-BE49-F238E27FC236}">
                    <a16:creationId xmlns="" xmlns:a16="http://schemas.microsoft.com/office/drawing/2014/main" id="{C2928741-C882-BDB5-AC1F-29847D91835F}"/>
                  </a:ext>
                </a:extLst>
              </p:cNvPr>
              <p:cNvGrpSpPr/>
              <p:nvPr/>
            </p:nvGrpSpPr>
            <p:grpSpPr>
              <a:xfrm>
                <a:off x="985306" y="2022712"/>
                <a:ext cx="267157" cy="228800"/>
                <a:chOff x="867506" y="1179068"/>
                <a:chExt cx="124543" cy="147632"/>
              </a:xfrm>
            </p:grpSpPr>
            <p:sp>
              <p:nvSpPr>
                <p:cNvPr id="49" name="Google Shape;187;p20">
                  <a:extLst>
                    <a:ext uri="{FF2B5EF4-FFF2-40B4-BE49-F238E27FC236}">
                      <a16:creationId xmlns="" xmlns:a16="http://schemas.microsoft.com/office/drawing/2014/main" id="{992EC754-0CBF-F5CB-2FF3-3818909F9C68}"/>
                    </a:ext>
                  </a:extLst>
                </p:cNvPr>
                <p:cNvSpPr/>
                <p:nvPr/>
              </p:nvSpPr>
              <p:spPr>
                <a:xfrm rot="1139922">
                  <a:off x="873503" y="119587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50" name="Google Shape;188;p20">
                  <a:extLst>
                    <a:ext uri="{FF2B5EF4-FFF2-40B4-BE49-F238E27FC236}">
                      <a16:creationId xmlns="" xmlns:a16="http://schemas.microsoft.com/office/drawing/2014/main" id="{0323BE49-598E-14C7-9753-E476A5210002}"/>
                    </a:ext>
                  </a:extLst>
                </p:cNvPr>
                <p:cNvSpPr/>
                <p:nvPr/>
              </p:nvSpPr>
              <p:spPr>
                <a:xfrm rot="1139922">
                  <a:off x="873503" y="125422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nvGrpSpPr>
              <p:cNvPr id="40" name="Google Shape;189;p20">
                <a:extLst>
                  <a:ext uri="{FF2B5EF4-FFF2-40B4-BE49-F238E27FC236}">
                    <a16:creationId xmlns="" xmlns:a16="http://schemas.microsoft.com/office/drawing/2014/main" id="{E92CB670-B21A-BD55-14DE-63FD65242C98}"/>
                  </a:ext>
                </a:extLst>
              </p:cNvPr>
              <p:cNvGrpSpPr/>
              <p:nvPr/>
            </p:nvGrpSpPr>
            <p:grpSpPr>
              <a:xfrm>
                <a:off x="985306" y="2364103"/>
                <a:ext cx="267157" cy="228800"/>
                <a:chOff x="867506" y="1179068"/>
                <a:chExt cx="124543" cy="147632"/>
              </a:xfrm>
            </p:grpSpPr>
            <p:sp>
              <p:nvSpPr>
                <p:cNvPr id="47" name="Google Shape;190;p20">
                  <a:extLst>
                    <a:ext uri="{FF2B5EF4-FFF2-40B4-BE49-F238E27FC236}">
                      <a16:creationId xmlns="" xmlns:a16="http://schemas.microsoft.com/office/drawing/2014/main" id="{608E028A-531B-1B09-3C14-9C7DBD745C05}"/>
                    </a:ext>
                  </a:extLst>
                </p:cNvPr>
                <p:cNvSpPr/>
                <p:nvPr/>
              </p:nvSpPr>
              <p:spPr>
                <a:xfrm rot="1139922">
                  <a:off x="873503" y="119587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48" name="Google Shape;191;p20">
                  <a:extLst>
                    <a:ext uri="{FF2B5EF4-FFF2-40B4-BE49-F238E27FC236}">
                      <a16:creationId xmlns="" xmlns:a16="http://schemas.microsoft.com/office/drawing/2014/main" id="{50569866-5B7D-DFB9-A087-67BA61A09C9D}"/>
                    </a:ext>
                  </a:extLst>
                </p:cNvPr>
                <p:cNvSpPr/>
                <p:nvPr/>
              </p:nvSpPr>
              <p:spPr>
                <a:xfrm rot="1139922">
                  <a:off x="873503" y="125422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nvGrpSpPr>
              <p:cNvPr id="41" name="Google Shape;192;p20">
                <a:extLst>
                  <a:ext uri="{FF2B5EF4-FFF2-40B4-BE49-F238E27FC236}">
                    <a16:creationId xmlns="" xmlns:a16="http://schemas.microsoft.com/office/drawing/2014/main" id="{595F57AD-9ED5-5030-9606-A1937CFB69AA}"/>
                  </a:ext>
                </a:extLst>
              </p:cNvPr>
              <p:cNvGrpSpPr/>
              <p:nvPr/>
            </p:nvGrpSpPr>
            <p:grpSpPr>
              <a:xfrm>
                <a:off x="985243" y="3102895"/>
                <a:ext cx="267157" cy="228800"/>
                <a:chOff x="867506" y="1179068"/>
                <a:chExt cx="124543" cy="147632"/>
              </a:xfrm>
            </p:grpSpPr>
            <p:sp>
              <p:nvSpPr>
                <p:cNvPr id="45" name="Google Shape;193;p20">
                  <a:extLst>
                    <a:ext uri="{FF2B5EF4-FFF2-40B4-BE49-F238E27FC236}">
                      <a16:creationId xmlns="" xmlns:a16="http://schemas.microsoft.com/office/drawing/2014/main" id="{3B892024-AF79-762D-8969-DE0F6C8BCBE6}"/>
                    </a:ext>
                  </a:extLst>
                </p:cNvPr>
                <p:cNvSpPr/>
                <p:nvPr/>
              </p:nvSpPr>
              <p:spPr>
                <a:xfrm rot="1139922">
                  <a:off x="873503" y="119587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46" name="Google Shape;194;p20">
                  <a:extLst>
                    <a:ext uri="{FF2B5EF4-FFF2-40B4-BE49-F238E27FC236}">
                      <a16:creationId xmlns="" xmlns:a16="http://schemas.microsoft.com/office/drawing/2014/main" id="{CFBA4C94-7D2F-80E0-D4D7-EF0ED4E73C43}"/>
                    </a:ext>
                  </a:extLst>
                </p:cNvPr>
                <p:cNvSpPr/>
                <p:nvPr/>
              </p:nvSpPr>
              <p:spPr>
                <a:xfrm rot="1139922">
                  <a:off x="873503" y="125422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nvGrpSpPr>
              <p:cNvPr id="42" name="Google Shape;195;p20">
                <a:extLst>
                  <a:ext uri="{FF2B5EF4-FFF2-40B4-BE49-F238E27FC236}">
                    <a16:creationId xmlns="" xmlns:a16="http://schemas.microsoft.com/office/drawing/2014/main" id="{90AA8FAE-97C6-FF5C-26E5-AD2C341B5DA6}"/>
                  </a:ext>
                </a:extLst>
              </p:cNvPr>
              <p:cNvGrpSpPr/>
              <p:nvPr/>
            </p:nvGrpSpPr>
            <p:grpSpPr>
              <a:xfrm flipH="1">
                <a:off x="985370" y="3444286"/>
                <a:ext cx="267157" cy="228800"/>
                <a:chOff x="867506" y="1179068"/>
                <a:chExt cx="124543" cy="147632"/>
              </a:xfrm>
            </p:grpSpPr>
            <p:sp>
              <p:nvSpPr>
                <p:cNvPr id="43" name="Google Shape;196;p20">
                  <a:extLst>
                    <a:ext uri="{FF2B5EF4-FFF2-40B4-BE49-F238E27FC236}">
                      <a16:creationId xmlns="" xmlns:a16="http://schemas.microsoft.com/office/drawing/2014/main" id="{A8E243F0-DCF5-3A8D-0E48-465B8246247B}"/>
                    </a:ext>
                  </a:extLst>
                </p:cNvPr>
                <p:cNvSpPr/>
                <p:nvPr/>
              </p:nvSpPr>
              <p:spPr>
                <a:xfrm rot="1139922">
                  <a:off x="873503" y="119587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44" name="Google Shape;197;p20">
                  <a:extLst>
                    <a:ext uri="{FF2B5EF4-FFF2-40B4-BE49-F238E27FC236}">
                      <a16:creationId xmlns="" xmlns:a16="http://schemas.microsoft.com/office/drawing/2014/main" id="{853122C1-1317-65A6-176D-C7AD0D4297A9}"/>
                    </a:ext>
                  </a:extLst>
                </p:cNvPr>
                <p:cNvSpPr/>
                <p:nvPr/>
              </p:nvSpPr>
              <p:spPr>
                <a:xfrm rot="1139922">
                  <a:off x="873503" y="1254221"/>
                  <a:ext cx="112549" cy="55675"/>
                </a:xfrm>
                <a:custGeom>
                  <a:avLst/>
                  <a:gdLst/>
                  <a:ahLst/>
                  <a:cxnLst/>
                  <a:rect l="l" t="t" r="r" b="b"/>
                  <a:pathLst>
                    <a:path w="4504" h="2228" extrusionOk="0">
                      <a:moveTo>
                        <a:pt x="3844" y="0"/>
                      </a:moveTo>
                      <a:cubicBezTo>
                        <a:pt x="3787" y="0"/>
                        <a:pt x="3728" y="8"/>
                        <a:pt x="3670" y="26"/>
                      </a:cubicBezTo>
                      <a:cubicBezTo>
                        <a:pt x="3603" y="26"/>
                        <a:pt x="2269" y="393"/>
                        <a:pt x="501" y="1027"/>
                      </a:cubicBezTo>
                      <a:cubicBezTo>
                        <a:pt x="168" y="1127"/>
                        <a:pt x="1" y="1460"/>
                        <a:pt x="134" y="1794"/>
                      </a:cubicBezTo>
                      <a:cubicBezTo>
                        <a:pt x="234" y="2061"/>
                        <a:pt x="468" y="2228"/>
                        <a:pt x="735" y="2228"/>
                      </a:cubicBezTo>
                      <a:lnTo>
                        <a:pt x="935" y="2228"/>
                      </a:lnTo>
                      <a:cubicBezTo>
                        <a:pt x="2636" y="1594"/>
                        <a:pt x="3970" y="1227"/>
                        <a:pt x="3970" y="1227"/>
                      </a:cubicBezTo>
                      <a:cubicBezTo>
                        <a:pt x="4304" y="1127"/>
                        <a:pt x="4504" y="793"/>
                        <a:pt x="4437" y="460"/>
                      </a:cubicBezTo>
                      <a:cubicBezTo>
                        <a:pt x="4355" y="184"/>
                        <a:pt x="4113" y="0"/>
                        <a:pt x="3844" y="0"/>
                      </a:cubicBezTo>
                      <a:close/>
                    </a:path>
                  </a:pathLst>
                </a:custGeom>
                <a:solidFill>
                  <a:srgbClr val="58687A"/>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grpSp>
          <p:nvGrpSpPr>
            <p:cNvPr id="34" name="Google Shape;198;p20">
              <a:extLst>
                <a:ext uri="{FF2B5EF4-FFF2-40B4-BE49-F238E27FC236}">
                  <a16:creationId xmlns="" xmlns:a16="http://schemas.microsoft.com/office/drawing/2014/main" id="{76D2E477-D6A1-CFEE-E32F-F992E330B980}"/>
                </a:ext>
              </a:extLst>
            </p:cNvPr>
            <p:cNvGrpSpPr/>
            <p:nvPr/>
          </p:nvGrpSpPr>
          <p:grpSpPr>
            <a:xfrm rot="-5400000" flipH="1">
              <a:off x="1197337" y="1311706"/>
              <a:ext cx="184923" cy="468809"/>
              <a:chOff x="3703628" y="3450865"/>
              <a:chExt cx="129698" cy="365543"/>
            </a:xfrm>
          </p:grpSpPr>
          <p:sp>
            <p:nvSpPr>
              <p:cNvPr id="35" name="Google Shape;199;p20">
                <a:extLst>
                  <a:ext uri="{FF2B5EF4-FFF2-40B4-BE49-F238E27FC236}">
                    <a16:creationId xmlns="" xmlns:a16="http://schemas.microsoft.com/office/drawing/2014/main" id="{A140C0B6-23A5-929E-98EE-9E27228CD6BC}"/>
                  </a:ext>
                </a:extLst>
              </p:cNvPr>
              <p:cNvSpPr/>
              <p:nvPr/>
            </p:nvSpPr>
            <p:spPr>
              <a:xfrm>
                <a:off x="3757944" y="3450865"/>
                <a:ext cx="75382" cy="177514"/>
              </a:xfrm>
              <a:custGeom>
                <a:avLst/>
                <a:gdLst/>
                <a:ahLst/>
                <a:cxnLst/>
                <a:rect l="l" t="t" r="r" b="b"/>
                <a:pathLst>
                  <a:path w="2215" h="5216" extrusionOk="0">
                    <a:moveTo>
                      <a:pt x="0" y="0"/>
                    </a:moveTo>
                    <a:lnTo>
                      <a:pt x="0" y="5216"/>
                    </a:lnTo>
                    <a:lnTo>
                      <a:pt x="2215" y="5216"/>
                    </a:lnTo>
                    <a:lnTo>
                      <a:pt x="2215"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36" name="Google Shape;200;p20">
                <a:extLst>
                  <a:ext uri="{FF2B5EF4-FFF2-40B4-BE49-F238E27FC236}">
                    <a16:creationId xmlns="" xmlns:a16="http://schemas.microsoft.com/office/drawing/2014/main" id="{BE8CA46D-0A99-846E-2549-B59DA3B635DA}"/>
                  </a:ext>
                </a:extLst>
              </p:cNvPr>
              <p:cNvSpPr/>
              <p:nvPr/>
            </p:nvSpPr>
            <p:spPr>
              <a:xfrm>
                <a:off x="3703628" y="3450865"/>
                <a:ext cx="40567" cy="177514"/>
              </a:xfrm>
              <a:custGeom>
                <a:avLst/>
                <a:gdLst/>
                <a:ahLst/>
                <a:cxnLst/>
                <a:rect l="l" t="t" r="r" b="b"/>
                <a:pathLst>
                  <a:path w="1192" h="5216" extrusionOk="0">
                    <a:moveTo>
                      <a:pt x="1" y="0"/>
                    </a:moveTo>
                    <a:lnTo>
                      <a:pt x="1" y="5216"/>
                    </a:lnTo>
                    <a:lnTo>
                      <a:pt x="1191" y="5216"/>
                    </a:lnTo>
                    <a:lnTo>
                      <a:pt x="1191"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37" name="Google Shape;201;p20">
                <a:extLst>
                  <a:ext uri="{FF2B5EF4-FFF2-40B4-BE49-F238E27FC236}">
                    <a16:creationId xmlns="" xmlns:a16="http://schemas.microsoft.com/office/drawing/2014/main" id="{E85277E6-9F2B-B202-F73F-3919E761D59E}"/>
                  </a:ext>
                </a:extLst>
              </p:cNvPr>
              <p:cNvSpPr/>
              <p:nvPr/>
            </p:nvSpPr>
            <p:spPr>
              <a:xfrm>
                <a:off x="3753077" y="3770192"/>
                <a:ext cx="31650" cy="46216"/>
              </a:xfrm>
              <a:custGeom>
                <a:avLst/>
                <a:gdLst/>
                <a:ahLst/>
                <a:cxnLst/>
                <a:rect l="l" t="t" r="r" b="b"/>
                <a:pathLst>
                  <a:path w="930" h="1358" extrusionOk="0">
                    <a:moveTo>
                      <a:pt x="0" y="0"/>
                    </a:moveTo>
                    <a:lnTo>
                      <a:pt x="477" y="1358"/>
                    </a:lnTo>
                    <a:lnTo>
                      <a:pt x="929" y="0"/>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sp>
            <p:nvSpPr>
              <p:cNvPr id="38" name="Google Shape;202;p20">
                <a:extLst>
                  <a:ext uri="{FF2B5EF4-FFF2-40B4-BE49-F238E27FC236}">
                    <a16:creationId xmlns="" xmlns:a16="http://schemas.microsoft.com/office/drawing/2014/main" id="{483E972B-A4C0-7B3D-1A5C-52BE95B4F6F2}"/>
                  </a:ext>
                </a:extLst>
              </p:cNvPr>
              <p:cNvSpPr/>
              <p:nvPr/>
            </p:nvSpPr>
            <p:spPr>
              <a:xfrm>
                <a:off x="3703628" y="3641311"/>
                <a:ext cx="128915" cy="115949"/>
              </a:xfrm>
              <a:custGeom>
                <a:avLst/>
                <a:gdLst/>
                <a:ahLst/>
                <a:cxnLst/>
                <a:rect l="l" t="t" r="r" b="b"/>
                <a:pathLst>
                  <a:path w="3788" h="3407" extrusionOk="0">
                    <a:moveTo>
                      <a:pt x="1" y="1"/>
                    </a:moveTo>
                    <a:lnTo>
                      <a:pt x="1334" y="3406"/>
                    </a:lnTo>
                    <a:lnTo>
                      <a:pt x="2454" y="3406"/>
                    </a:lnTo>
                    <a:lnTo>
                      <a:pt x="3787" y="1"/>
                    </a:lnTo>
                    <a:close/>
                  </a:path>
                </a:pathLst>
              </a:custGeom>
              <a:solidFill>
                <a:srgbClr val="FFFFFF"/>
              </a:solidFill>
              <a:ln>
                <a:noFill/>
              </a:ln>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sym typeface="Arial"/>
                </a:endParaRPr>
              </a:p>
            </p:txBody>
          </p:sp>
        </p:grpSp>
      </p:grpSp>
    </p:spTree>
    <p:extLst>
      <p:ext uri="{BB962C8B-B14F-4D97-AF65-F5344CB8AC3E}">
        <p14:creationId xmlns:p14="http://schemas.microsoft.com/office/powerpoint/2010/main" val="150827869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randombar(horizont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randombar(horizont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64872" y="1507944"/>
            <a:ext cx="7666182" cy="1569660"/>
          </a:xfrm>
          <a:prstGeom prst="rect">
            <a:avLst/>
          </a:prstGeom>
        </p:spPr>
        <p:txBody>
          <a:bodyPr wrap="square">
            <a:spAutoFit/>
          </a:bodyPr>
          <a:lstStyle/>
          <a:p>
            <a:pPr algn="ctr"/>
            <a:r>
              <a:rPr lang="en-US"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H</a:t>
            </a:r>
            <a:r>
              <a:rPr lang="vi-VN"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ƯỚNG DẪN</a:t>
            </a:r>
            <a:r>
              <a:rPr lang="en-US" sz="3200" b="1" dirty="0" smtClean="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VỀ NHÀ:</a:t>
            </a:r>
          </a:p>
          <a:p>
            <a:r>
              <a:rPr lang="en-US" sz="3200" dirty="0" err="1" smtClean="0">
                <a:latin typeface="Times New Roman" panose="02020603050405020304" pitchFamily="18" charset="0"/>
                <a:cs typeface="Times New Roman" panose="02020603050405020304" pitchFamily="18" charset="0"/>
              </a:rPr>
              <a:t>Soạn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Viết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nghị</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luận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phân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tích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một</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tác</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phẩm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truyện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3" name="图片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644263" y="1911926"/>
            <a:ext cx="2922048" cy="4522075"/>
          </a:xfrm>
          <a:prstGeom prst="rect">
            <a:avLst/>
          </a:prstGeom>
        </p:spPr>
      </p:pic>
    </p:spTree>
    <p:extLst>
      <p:ext uri="{BB962C8B-B14F-4D97-AF65-F5344CB8AC3E}">
        <p14:creationId xmlns:p14="http://schemas.microsoft.com/office/powerpoint/2010/main" val="31949432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0" presetClass="entr" presetSubtype="0" fill="hold" nodeType="withEffect">
                                  <p:stCondLst>
                                    <p:cond delay="2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5">
            <a:extLst>
              <a:ext uri="{FF2B5EF4-FFF2-40B4-BE49-F238E27FC236}">
                <a16:creationId xmlns="" xmlns:a16="http://schemas.microsoft.com/office/drawing/2014/main" id="{340FB24E-28E3-D124-6FEE-C60C0B586510}"/>
              </a:ext>
            </a:extLst>
          </p:cNvPr>
          <p:cNvSpPr txBox="1"/>
          <p:nvPr/>
        </p:nvSpPr>
        <p:spPr>
          <a:xfrm>
            <a:off x="1157895" y="2202130"/>
            <a:ext cx="10255508"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15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CHÂN THÀNH</a:t>
            </a:r>
            <a:r>
              <a:rPr kumimoji="0" lang="en-US" altLang="zh-CN" sz="4400" b="1" i="0" u="none" strike="noStrike" kern="1200" cap="none" spc="-150" normalizeH="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 CẢM </a:t>
            </a:r>
            <a:r>
              <a:rPr kumimoji="0" lang="en-US" altLang="zh-CN" sz="4400" b="1" i="0" u="none" strike="noStrike" kern="1200" cap="none" spc="-150" normalizeH="0" noProof="0" dirty="0" smtClean="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rPr>
              <a:t>ƠN CÁC THẦY CÔ GIÁO VÀ CÁC EM HỌC SINH!</a:t>
            </a:r>
            <a:endParaRPr kumimoji="0" lang="zh-CN" altLang="en-US" sz="4400" b="1" i="0" u="none" strike="noStrike" kern="1200" cap="none" spc="-150" normalizeH="0" baseline="0" noProof="0" dirty="0">
              <a:ln>
                <a:noFill/>
              </a:ln>
              <a:solidFill>
                <a:srgbClr val="1E604D"/>
              </a:solidFill>
              <a:effectLst/>
              <a:uLnTx/>
              <a:uFillTx/>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0" name="图片 19" descr="图片包含 物体&#10;&#10;已生成高可信度的说明">
            <a:extLst>
              <a:ext uri="{FF2B5EF4-FFF2-40B4-BE49-F238E27FC236}">
                <a16:creationId xmlns="" xmlns:a16="http://schemas.microsoft.com/office/drawing/2014/main" id="{4B3C6B26-FAFF-48D1-B4B4-662CD7981568}"/>
              </a:ext>
            </a:extLst>
          </p:cNvPr>
          <p:cNvPicPr>
            <a:picLocks noChangeAspect="1"/>
          </p:cNvPicPr>
          <p:nvPr/>
        </p:nvPicPr>
        <p:blipFill rotWithShape="1">
          <a:blip r:embed="rId3">
            <a:extLst>
              <a:ext uri="{28A0092B-C50C-407E-A947-70E740481C1C}">
                <a14:useLocalDpi xmlns:a14="http://schemas.microsoft.com/office/drawing/2010/main" val="0"/>
              </a:ext>
            </a:extLst>
          </a:blip>
          <a:srcRect l="24535" t="83798"/>
          <a:stretch/>
        </p:blipFill>
        <p:spPr>
          <a:xfrm>
            <a:off x="1" y="4501843"/>
            <a:ext cx="12191999" cy="2356157"/>
          </a:xfrm>
          <a:prstGeom prst="rect">
            <a:avLst/>
          </a:prstGeom>
        </p:spPr>
      </p:pic>
      <p:pic>
        <p:nvPicPr>
          <p:cNvPr id="23" name="图片 22" descr="图片包含 物体&#10;&#10;已生成高可信度的说明">
            <a:extLst>
              <a:ext uri="{FF2B5EF4-FFF2-40B4-BE49-F238E27FC236}">
                <a16:creationId xmlns="" xmlns:a16="http://schemas.microsoft.com/office/drawing/2014/main" id="{942C26EB-3E0E-420F-A820-FA78E2FD0F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935" t="3401" r="71532" b="78246"/>
          <a:stretch/>
        </p:blipFill>
        <p:spPr>
          <a:xfrm>
            <a:off x="5122568" y="104551"/>
            <a:ext cx="1651071" cy="1477884"/>
          </a:xfrm>
          <a:prstGeom prst="rect">
            <a:avLst/>
          </a:prstGeom>
        </p:spPr>
      </p:pic>
      <p:pic>
        <p:nvPicPr>
          <p:cNvPr id="25" name="图片 24" descr="图片包含 物体&#10;&#10;已生成高可信度的说明">
            <a:extLst>
              <a:ext uri="{FF2B5EF4-FFF2-40B4-BE49-F238E27FC236}">
                <a16:creationId xmlns="" xmlns:a16="http://schemas.microsoft.com/office/drawing/2014/main" id="{862DF930-9918-4DFC-935E-3BEF2F7754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585" t="3401" r="71532" b="88400"/>
          <a:stretch/>
        </p:blipFill>
        <p:spPr>
          <a:xfrm>
            <a:off x="1467176" y="-58819"/>
            <a:ext cx="1079379" cy="522700"/>
          </a:xfrm>
          <a:prstGeom prst="rect">
            <a:avLst/>
          </a:prstGeom>
        </p:spPr>
      </p:pic>
      <p:pic>
        <p:nvPicPr>
          <p:cNvPr id="27" name="图片 26" descr="图片包含 物体&#10;&#10;已生成高可信度的说明">
            <a:extLst>
              <a:ext uri="{FF2B5EF4-FFF2-40B4-BE49-F238E27FC236}">
                <a16:creationId xmlns="" xmlns:a16="http://schemas.microsoft.com/office/drawing/2014/main" id="{34F24122-293A-4A4A-8510-1B7B7A7F7529}"/>
              </a:ext>
            </a:extLst>
          </p:cNvPr>
          <p:cNvPicPr>
            <a:picLocks noChangeAspect="1"/>
          </p:cNvPicPr>
          <p:nvPr/>
        </p:nvPicPr>
        <p:blipFill rotWithShape="1">
          <a:blip r:embed="rId6">
            <a:extLst>
              <a:ext uri="{28A0092B-C50C-407E-A947-70E740481C1C}">
                <a14:useLocalDpi xmlns:a14="http://schemas.microsoft.com/office/drawing/2010/main" val="0"/>
              </a:ext>
            </a:extLst>
          </a:blip>
          <a:srcRect l="85689" t="63765" r="10323" b="28613"/>
          <a:stretch/>
        </p:blipFill>
        <p:spPr>
          <a:xfrm rot="2514939">
            <a:off x="9201944" y="-82392"/>
            <a:ext cx="963561" cy="1035642"/>
          </a:xfrm>
          <a:prstGeom prst="rect">
            <a:avLst/>
          </a:prstGeom>
        </p:spPr>
      </p:pic>
      <p:sp>
        <p:nvSpPr>
          <p:cNvPr id="29" name="椭圆 28">
            <a:extLst>
              <a:ext uri="{FF2B5EF4-FFF2-40B4-BE49-F238E27FC236}">
                <a16:creationId xmlns="" xmlns:a16="http://schemas.microsoft.com/office/drawing/2014/main" id="{43BAC88E-FA2D-47F8-A77A-049C6D899B00}"/>
              </a:ext>
            </a:extLst>
          </p:cNvPr>
          <p:cNvSpPr/>
          <p:nvPr/>
        </p:nvSpPr>
        <p:spPr>
          <a:xfrm>
            <a:off x="3001710" y="5290552"/>
            <a:ext cx="2120896" cy="765782"/>
          </a:xfrm>
          <a:prstGeom prst="ellipse">
            <a:avLst/>
          </a:prstGeom>
          <a:solidFill>
            <a:srgbClr val="288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0" name="椭圆 29">
            <a:extLst>
              <a:ext uri="{FF2B5EF4-FFF2-40B4-BE49-F238E27FC236}">
                <a16:creationId xmlns="" xmlns:a16="http://schemas.microsoft.com/office/drawing/2014/main" id="{16A7DE7E-0DBD-4D1E-B799-7A40505EC1DE}"/>
              </a:ext>
            </a:extLst>
          </p:cNvPr>
          <p:cNvSpPr/>
          <p:nvPr/>
        </p:nvSpPr>
        <p:spPr>
          <a:xfrm>
            <a:off x="167146" y="5290552"/>
            <a:ext cx="2271253" cy="765782"/>
          </a:xfrm>
          <a:prstGeom prst="ellipse">
            <a:avLst/>
          </a:prstGeom>
          <a:solidFill>
            <a:srgbClr val="288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954252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9673" y="683491"/>
            <a:ext cx="10520217" cy="5532582"/>
          </a:xfrm>
        </p:spPr>
      </p:pic>
      <p:sp>
        <p:nvSpPr>
          <p:cNvPr id="5" name="Rectangle 4"/>
          <p:cNvSpPr/>
          <p:nvPr/>
        </p:nvSpPr>
        <p:spPr>
          <a:xfrm>
            <a:off x="2941781" y="1923607"/>
            <a:ext cx="6096000" cy="2653034"/>
          </a:xfrm>
          <a:prstGeom prst="rect">
            <a:avLst/>
          </a:prstGeom>
        </p:spPr>
        <p:txBody>
          <a:bodyPr>
            <a:spAutoFit/>
          </a:bodyPr>
          <a:lstStyle/>
          <a:p>
            <a:pPr algn="ctr">
              <a:lnSpc>
                <a:spcPct val="130000"/>
              </a:lnSpc>
              <a:spcAft>
                <a:spcPts val="0"/>
              </a:spcAft>
            </a:pPr>
            <a:r>
              <a:rPr lang="en-US" sz="3200" b="1" dirty="0" err="1" smtClean="0">
                <a:solidFill>
                  <a:srgbClr val="FF0000"/>
                </a:solidFill>
                <a:latin typeface="Times New Roman" panose="02020603050405020304" pitchFamily="18" charset="0"/>
                <a:ea typeface="Times New Roman" panose="02020603050405020304" pitchFamily="18" charset="0"/>
              </a:rPr>
              <a:t>Nội</a:t>
            </a:r>
            <a:r>
              <a:rPr lang="en-US" sz="3200" b="1" dirty="0" smtClean="0">
                <a:solidFill>
                  <a:srgbClr val="FF0000"/>
                </a:solidFill>
                <a:latin typeface="Times New Roman" panose="02020603050405020304" pitchFamily="18" charset="0"/>
                <a:ea typeface="Times New Roman" panose="02020603050405020304" pitchFamily="18" charset="0"/>
              </a:rPr>
              <a:t> dung </a:t>
            </a:r>
            <a:r>
              <a:rPr lang="en-US" sz="3200" b="1" dirty="0" err="1" smtClean="0">
                <a:solidFill>
                  <a:srgbClr val="FF0000"/>
                </a:solidFill>
                <a:latin typeface="Times New Roman" panose="02020603050405020304" pitchFamily="18" charset="0"/>
                <a:ea typeface="Times New Roman" panose="02020603050405020304" pitchFamily="18" charset="0"/>
              </a:rPr>
              <a:t>bài</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smtClean="0">
                <a:solidFill>
                  <a:srgbClr val="FF0000"/>
                </a:solidFill>
                <a:latin typeface="Times New Roman" panose="02020603050405020304" pitchFamily="18" charset="0"/>
                <a:ea typeface="Times New Roman" panose="02020603050405020304" pitchFamily="18" charset="0"/>
              </a:rPr>
              <a:t>học</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smtClean="0">
                <a:solidFill>
                  <a:srgbClr val="FF0000"/>
                </a:solidFill>
                <a:latin typeface="Times New Roman" panose="02020603050405020304" pitchFamily="18" charset="0"/>
                <a:ea typeface="Times New Roman" panose="02020603050405020304" pitchFamily="18" charset="0"/>
              </a:rPr>
              <a:t>Tìm</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hiểu</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khái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niệm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thành</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phần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biệt</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lập</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và</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đặc</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điểm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chức</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năng</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của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thành</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phần</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tình</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smtClean="0">
                <a:solidFill>
                  <a:srgbClr val="FF0000"/>
                </a:solidFill>
                <a:latin typeface="Times New Roman" panose="02020603050405020304" pitchFamily="18" charset="0"/>
                <a:ea typeface="Times New Roman" panose="02020603050405020304" pitchFamily="18" charset="0"/>
              </a:rPr>
              <a:t>thái</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smtClean="0">
                <a:solidFill>
                  <a:srgbClr val="FF0000"/>
                </a:solidFill>
                <a:latin typeface="Times New Roman" panose="02020603050405020304" pitchFamily="18" charset="0"/>
                <a:ea typeface="Times New Roman" panose="02020603050405020304" pitchFamily="18" charset="0"/>
              </a:rPr>
              <a:t>thành</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smtClean="0">
                <a:solidFill>
                  <a:srgbClr val="FF0000"/>
                </a:solidFill>
                <a:latin typeface="Times New Roman" panose="02020603050405020304" pitchFamily="18" charset="0"/>
                <a:ea typeface="Times New Roman" panose="02020603050405020304" pitchFamily="18" charset="0"/>
              </a:rPr>
              <a:t>phần</a:t>
            </a:r>
            <a:r>
              <a:rPr lang="en-US" sz="3200" b="1" dirty="0" smtClean="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cảm</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thán</a:t>
            </a:r>
            <a:r>
              <a:rPr lang="en-US" sz="3200" b="1" dirty="0">
                <a:solidFill>
                  <a:srgbClr val="FF0000"/>
                </a:solidFill>
                <a:latin typeface="Times New Roman" panose="02020603050405020304" pitchFamily="18" charset="0"/>
                <a:ea typeface="Times New Roman" panose="02020603050405020304" pitchFamily="18" charset="0"/>
              </a:rPr>
              <a:t>.</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87091713"/>
      </p:ext>
    </p:extLst>
  </p:cSld>
  <p:clrMapOvr>
    <a:masterClrMapping/>
  </p:clrMapOvr>
  <mc:AlternateContent xmlns:mc="http://schemas.openxmlformats.org/markup-compatibility/2006">
    <mc:Choice xmlns:p14="http://schemas.microsoft.com/office/powerpoint/2010/main" Requires="p14">
      <p:transition spd="slow" p14:dur="1400" advClick="0">
        <p14:doors dir="ver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包含 物体&#10;&#10;已生成高可信度的说明">
            <a:extLst>
              <a:ext uri="{FF2B5EF4-FFF2-40B4-BE49-F238E27FC236}">
                <a16:creationId xmlns="" xmlns:a16="http://schemas.microsoft.com/office/drawing/2014/main" id="{93A52EDE-6D6D-4B58-8D3C-389795A3B33D}"/>
              </a:ext>
            </a:extLst>
          </p:cNvPr>
          <p:cNvPicPr>
            <a:picLocks noChangeAspect="1"/>
          </p:cNvPicPr>
          <p:nvPr/>
        </p:nvPicPr>
        <p:blipFill rotWithShape="1">
          <a:blip r:embed="rId3">
            <a:extLst>
              <a:ext uri="{28A0092B-C50C-407E-A947-70E740481C1C}">
                <a14:useLocalDpi xmlns:a14="http://schemas.microsoft.com/office/drawing/2010/main" val="0"/>
              </a:ext>
            </a:extLst>
          </a:blip>
          <a:srcRect l="12293" t="83798" r="12496"/>
          <a:stretch/>
        </p:blipFill>
        <p:spPr>
          <a:xfrm>
            <a:off x="0" y="4788670"/>
            <a:ext cx="12192000" cy="2069330"/>
          </a:xfrm>
          <a:prstGeom prst="rect">
            <a:avLst/>
          </a:prstGeom>
        </p:spPr>
      </p:pic>
      <p:grpSp>
        <p:nvGrpSpPr>
          <p:cNvPr id="23" name="组合 12">
            <a:extLst>
              <a:ext uri="{FF2B5EF4-FFF2-40B4-BE49-F238E27FC236}">
                <a16:creationId xmlns="" xmlns:a16="http://schemas.microsoft.com/office/drawing/2014/main" id="{0EE8547F-71FC-1F7B-414C-FBF7A57EDF1E}"/>
              </a:ext>
            </a:extLst>
          </p:cNvPr>
          <p:cNvGrpSpPr/>
          <p:nvPr/>
        </p:nvGrpSpPr>
        <p:grpSpPr>
          <a:xfrm flipH="1">
            <a:off x="2385132" y="395067"/>
            <a:ext cx="6344962" cy="4777560"/>
            <a:chOff x="-558688" y="0"/>
            <a:chExt cx="9107943" cy="6858000"/>
          </a:xfrm>
        </p:grpSpPr>
        <p:pic>
          <p:nvPicPr>
            <p:cNvPr id="24" name="图片 13">
              <a:extLst>
                <a:ext uri="{FF2B5EF4-FFF2-40B4-BE49-F238E27FC236}">
                  <a16:creationId xmlns="" xmlns:a16="http://schemas.microsoft.com/office/drawing/2014/main" id="{CB10F44F-6CA5-9165-056C-147CD12CCA3B}"/>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25" name="图片 14">
              <a:extLst>
                <a:ext uri="{FF2B5EF4-FFF2-40B4-BE49-F238E27FC236}">
                  <a16:creationId xmlns="" xmlns:a16="http://schemas.microsoft.com/office/drawing/2014/main" id="{A538BC4A-A7FE-9B15-2439-BC3DF567E7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pic>
        <p:nvPicPr>
          <p:cNvPr id="26" name="图片 15">
            <a:extLst>
              <a:ext uri="{FF2B5EF4-FFF2-40B4-BE49-F238E27FC236}">
                <a16:creationId xmlns="" xmlns:a16="http://schemas.microsoft.com/office/drawing/2014/main" id="{3456EBCE-1297-565F-1FDD-565C1E9E50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2503" y="865189"/>
            <a:ext cx="800100" cy="762000"/>
          </a:xfrm>
          <a:prstGeom prst="rect">
            <a:avLst/>
          </a:prstGeom>
        </p:spPr>
      </p:pic>
      <p:sp>
        <p:nvSpPr>
          <p:cNvPr id="27" name="文本框 18">
            <a:extLst>
              <a:ext uri="{FF2B5EF4-FFF2-40B4-BE49-F238E27FC236}">
                <a16:creationId xmlns="" xmlns:a16="http://schemas.microsoft.com/office/drawing/2014/main" id="{9E50DD27-FCE8-0908-DCC0-8EB0D0EFDA75}"/>
              </a:ext>
            </a:extLst>
          </p:cNvPr>
          <p:cNvSpPr txBox="1"/>
          <p:nvPr/>
        </p:nvSpPr>
        <p:spPr>
          <a:xfrm>
            <a:off x="2977077" y="1732687"/>
            <a:ext cx="5269379"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Hình</a:t>
            </a:r>
            <a:r>
              <a:rPr kumimoji="0" lang="en-US" altLang="zh-CN" sz="6000" b="1" i="0" u="none" strike="noStrike" kern="1200" cap="none" spc="0" normalizeH="0" noProof="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 thành kiến thức</a:t>
            </a:r>
            <a:endParaRPr kumimoji="0" lang="zh-CN" altLang="en-US" sz="6000" b="1" i="0" u="none" strike="noStrike" kern="1200" cap="none" spc="0" normalizeH="0" baseline="0" noProof="0" dirty="0">
              <a:ln>
                <a:noFill/>
              </a:ln>
              <a:solidFill>
                <a:srgbClr val="5F91B0"/>
              </a:solidFill>
              <a:effectLst/>
              <a:uLnTx/>
              <a:uFillTx/>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859684430"/>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1000" fill="hold"/>
                                        <p:tgtEl>
                                          <p:spTgt spid="23"/>
                                        </p:tgtEl>
                                        <p:attrNameLst>
                                          <p:attrName>ppt_w</p:attrName>
                                        </p:attrNameLst>
                                      </p:cBhvr>
                                      <p:tavLst>
                                        <p:tav tm="0">
                                          <p:val>
                                            <p:fltVal val="0"/>
                                          </p:val>
                                        </p:tav>
                                        <p:tav tm="100000">
                                          <p:val>
                                            <p:strVal val="#ppt_w"/>
                                          </p:val>
                                        </p:tav>
                                      </p:tavLst>
                                    </p:anim>
                                    <p:anim calcmode="lin" valueType="num">
                                      <p:cBhvr>
                                        <p:cTn id="13" dur="1000" fill="hold"/>
                                        <p:tgtEl>
                                          <p:spTgt spid="23"/>
                                        </p:tgtEl>
                                        <p:attrNameLst>
                                          <p:attrName>ppt_h</p:attrName>
                                        </p:attrNameLst>
                                      </p:cBhvr>
                                      <p:tavLst>
                                        <p:tav tm="0">
                                          <p:val>
                                            <p:fltVal val="0"/>
                                          </p:val>
                                        </p:tav>
                                        <p:tav tm="100000">
                                          <p:val>
                                            <p:strVal val="#ppt_h"/>
                                          </p:val>
                                        </p:tav>
                                      </p:tavLst>
                                    </p:anim>
                                    <p:anim calcmode="lin" valueType="num">
                                      <p:cBhvr>
                                        <p:cTn id="14" dur="1000" fill="hold"/>
                                        <p:tgtEl>
                                          <p:spTgt spid="23"/>
                                        </p:tgtEl>
                                        <p:attrNameLst>
                                          <p:attrName>style.rotation</p:attrName>
                                        </p:attrNameLst>
                                      </p:cBhvr>
                                      <p:tavLst>
                                        <p:tav tm="0">
                                          <p:val>
                                            <p:fltVal val="90"/>
                                          </p:val>
                                        </p:tav>
                                        <p:tav tm="100000">
                                          <p:val>
                                            <p:fltVal val="0"/>
                                          </p:val>
                                        </p:tav>
                                      </p:tavLst>
                                    </p:anim>
                                    <p:animEffect transition="in" filter="fade">
                                      <p:cBhvr>
                                        <p:cTn id="15" dur="10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1000"/>
                                        <p:tgtEl>
                                          <p:spTgt spid="27"/>
                                        </p:tgtEl>
                                      </p:cBhvr>
                                    </p:animEffect>
                                    <p:anim calcmode="lin" valueType="num">
                                      <p:cBhvr>
                                        <p:cTn id="21" dur="1000" fill="hold"/>
                                        <p:tgtEl>
                                          <p:spTgt spid="27"/>
                                        </p:tgtEl>
                                        <p:attrNameLst>
                                          <p:attrName>ppt_x</p:attrName>
                                        </p:attrNameLst>
                                      </p:cBhvr>
                                      <p:tavLst>
                                        <p:tav tm="0">
                                          <p:val>
                                            <p:strVal val="#ppt_x"/>
                                          </p:val>
                                        </p:tav>
                                        <p:tav tm="100000">
                                          <p:val>
                                            <p:strVal val="#ppt_x"/>
                                          </p:val>
                                        </p:tav>
                                      </p:tavLst>
                                    </p:anim>
                                    <p:anim calcmode="lin" valueType="num">
                                      <p:cBhvr>
                                        <p:cTn id="2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153377" y="97735"/>
            <a:ext cx="8414691" cy="646331"/>
          </a:xfrm>
          <a:prstGeom prst="rect">
            <a:avLst/>
          </a:prstGeom>
          <a:noFill/>
        </p:spPr>
        <p:txBody>
          <a:bodyPr wrap="square" rtlCol="0">
            <a:spAutoFit/>
          </a:bodyPr>
          <a:lstStyle/>
          <a:p>
            <a:r>
              <a:rPr lang="en-US" altLang="zh-CN" sz="3600" b="1" i="1" dirty="0" smtClean="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600" b="1" i="1" dirty="0" err="1" smtClean="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Khái</a:t>
            </a:r>
            <a:r>
              <a:rPr lang="en-US" altLang="zh-CN" sz="3600" b="1" i="1" dirty="0" smtClean="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altLang="zh-CN" sz="3600" b="1" i="1" dirty="0" err="1">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rPr>
              <a:t>niệm</a:t>
            </a:r>
            <a:endParaRPr lang="zh-CN" altLang="en-US" sz="3600" b="1" i="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5">
            <a:extLst>
              <a:ext uri="{28A0092B-C50C-407E-A947-70E740481C1C}">
                <a14:useLocalDpi xmlns:a14="http://schemas.microsoft.com/office/drawing/2010/main" val="0"/>
              </a:ext>
            </a:extLst>
          </a:blip>
          <a:srcRect l="82016" t="12470" r="9033" b="71328"/>
          <a:stretch/>
        </p:blipFill>
        <p:spPr>
          <a:xfrm flipH="1">
            <a:off x="193502" y="5098092"/>
            <a:ext cx="1707717" cy="1541211"/>
          </a:xfrm>
          <a:prstGeom prst="rect">
            <a:avLst/>
          </a:prstGeom>
        </p:spPr>
      </p:pic>
      <p:grpSp>
        <p:nvGrpSpPr>
          <p:cNvPr id="3" name="Google Shape;101;p19">
            <a:extLst>
              <a:ext uri="{FF2B5EF4-FFF2-40B4-BE49-F238E27FC236}">
                <a16:creationId xmlns="" xmlns:a16="http://schemas.microsoft.com/office/drawing/2014/main" id="{4B4DE060-C74A-5431-0E81-5A4430F9A817}"/>
              </a:ext>
            </a:extLst>
          </p:cNvPr>
          <p:cNvGrpSpPr/>
          <p:nvPr/>
        </p:nvGrpSpPr>
        <p:grpSpPr>
          <a:xfrm>
            <a:off x="193502" y="620785"/>
            <a:ext cx="5427956" cy="4908212"/>
            <a:chOff x="1284175" y="1189535"/>
            <a:chExt cx="2401175" cy="2373615"/>
          </a:xfrm>
        </p:grpSpPr>
        <p:grpSp>
          <p:nvGrpSpPr>
            <p:cNvPr id="4" name="Google Shape;102;p19">
              <a:extLst>
                <a:ext uri="{FF2B5EF4-FFF2-40B4-BE49-F238E27FC236}">
                  <a16:creationId xmlns="" xmlns:a16="http://schemas.microsoft.com/office/drawing/2014/main" id="{9377B9B3-4683-29B5-10F8-F75D6A80302B}"/>
                </a:ext>
              </a:extLst>
            </p:cNvPr>
            <p:cNvGrpSpPr/>
            <p:nvPr/>
          </p:nvGrpSpPr>
          <p:grpSpPr>
            <a:xfrm>
              <a:off x="1502483" y="1189535"/>
              <a:ext cx="1828800" cy="1639865"/>
              <a:chOff x="1502483" y="1189535"/>
              <a:chExt cx="1828800" cy="1639865"/>
            </a:xfrm>
          </p:grpSpPr>
          <p:sp>
            <p:nvSpPr>
              <p:cNvPr id="21" name="Google Shape;103;p19">
                <a:extLst>
                  <a:ext uri="{FF2B5EF4-FFF2-40B4-BE49-F238E27FC236}">
                    <a16:creationId xmlns="" xmlns:a16="http://schemas.microsoft.com/office/drawing/2014/main" id="{8E965B72-C7AB-C324-3081-CB2891F38A6A}"/>
                  </a:ext>
                </a:extLst>
              </p:cNvPr>
              <p:cNvSpPr txBox="1"/>
              <p:nvPr/>
            </p:nvSpPr>
            <p:spPr>
              <a:xfrm>
                <a:off x="1502483" y="1189535"/>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rPr>
                  <a:t>.</a:t>
                </a:r>
                <a:endParaRPr kumimoji="0"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22" name="Google Shape;104;p19">
                <a:extLst>
                  <a:ext uri="{FF2B5EF4-FFF2-40B4-BE49-F238E27FC236}">
                    <a16:creationId xmlns="" xmlns:a16="http://schemas.microsoft.com/office/drawing/2014/main" id="{7D66E5F6-35B6-7317-1D2D-622D08EB3B7B}"/>
                  </a:ext>
                </a:extLst>
              </p:cNvPr>
              <p:cNvSpPr txBox="1"/>
              <p:nvPr/>
            </p:nvSpPr>
            <p:spPr>
              <a:xfrm>
                <a:off x="1681925" y="1999300"/>
                <a:ext cx="1537500" cy="830100"/>
              </a:xfrm>
              <a:prstGeom prst="rect">
                <a:avLst/>
              </a:prstGeom>
              <a:noFill/>
              <a:ln>
                <a:noFill/>
              </a:ln>
            </p:spPr>
            <p:txBody>
              <a:bodyPr spcFirstLastPara="1" wrap="square" lIns="91425" tIns="91425" rIns="91425" bIns="91425" anchor="ctr" anchorCtr="0">
                <a:noAutofit/>
              </a:bodyPr>
              <a:lstStyle/>
              <a:p>
                <a:pPr algn="ct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nằm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cấu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trúc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cú</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pháp</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trạng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bổ</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VnTime"/>
                  <a:ea typeface="Times New Roman" panose="02020603050405020304" pitchFamily="18" charset="0"/>
                  <a:cs typeface="Times New Roman" panose="02020603050405020304" pitchFamily="18" charset="0"/>
                </a:endParaRPr>
              </a:p>
            </p:txBody>
          </p:sp>
        </p:grpSp>
        <p:grpSp>
          <p:nvGrpSpPr>
            <p:cNvPr id="5" name="Google Shape;105;p19">
              <a:extLst>
                <a:ext uri="{FF2B5EF4-FFF2-40B4-BE49-F238E27FC236}">
                  <a16:creationId xmlns="" xmlns:a16="http://schemas.microsoft.com/office/drawing/2014/main" id="{0E97D46D-E7ED-9A18-93F7-875CD794A9C5}"/>
                </a:ext>
              </a:extLst>
            </p:cNvPr>
            <p:cNvGrpSpPr/>
            <p:nvPr/>
          </p:nvGrpSpPr>
          <p:grpSpPr>
            <a:xfrm>
              <a:off x="1284175" y="1535856"/>
              <a:ext cx="2401175" cy="2027294"/>
              <a:chOff x="1284175" y="1535856"/>
              <a:chExt cx="2401175" cy="2027294"/>
            </a:xfrm>
          </p:grpSpPr>
          <p:grpSp>
            <p:nvGrpSpPr>
              <p:cNvPr id="6" name="Google Shape;106;p19">
                <a:extLst>
                  <a:ext uri="{FF2B5EF4-FFF2-40B4-BE49-F238E27FC236}">
                    <a16:creationId xmlns="" xmlns:a16="http://schemas.microsoft.com/office/drawing/2014/main" id="{F61AB571-6BD0-F3FF-69BD-D2F448E6B747}"/>
                  </a:ext>
                </a:extLst>
              </p:cNvPr>
              <p:cNvGrpSpPr/>
              <p:nvPr/>
            </p:nvGrpSpPr>
            <p:grpSpPr>
              <a:xfrm>
                <a:off x="1284175" y="1535856"/>
                <a:ext cx="2330750" cy="2027294"/>
                <a:chOff x="1284175" y="1535856"/>
                <a:chExt cx="2330750" cy="2027294"/>
              </a:xfrm>
            </p:grpSpPr>
            <p:grpSp>
              <p:nvGrpSpPr>
                <p:cNvPr id="8" name="Google Shape;107;p19">
                  <a:extLst>
                    <a:ext uri="{FF2B5EF4-FFF2-40B4-BE49-F238E27FC236}">
                      <a16:creationId xmlns="" xmlns:a16="http://schemas.microsoft.com/office/drawing/2014/main" id="{89E81E2F-1423-3000-8E87-130D708686A3}"/>
                    </a:ext>
                  </a:extLst>
                </p:cNvPr>
                <p:cNvGrpSpPr/>
                <p:nvPr/>
              </p:nvGrpSpPr>
              <p:grpSpPr>
                <a:xfrm>
                  <a:off x="1284175" y="1609810"/>
                  <a:ext cx="2330750" cy="1953340"/>
                  <a:chOff x="1284175" y="1609810"/>
                  <a:chExt cx="2330750" cy="1953340"/>
                </a:xfrm>
              </p:grpSpPr>
              <p:sp>
                <p:nvSpPr>
                  <p:cNvPr id="12" name="Google Shape;108;p19">
                    <a:extLst>
                      <a:ext uri="{FF2B5EF4-FFF2-40B4-BE49-F238E27FC236}">
                        <a16:creationId xmlns="" xmlns:a16="http://schemas.microsoft.com/office/drawing/2014/main" id="{4871F681-8C60-E6BC-A086-900A61D427D4}"/>
                      </a:ext>
                    </a:extLst>
                  </p:cNvPr>
                  <p:cNvSpPr/>
                  <p:nvPr/>
                </p:nvSpPr>
                <p:spPr>
                  <a:xfrm>
                    <a:off x="1284175" y="1990250"/>
                    <a:ext cx="868800" cy="830100"/>
                  </a:xfrm>
                  <a:prstGeom prst="arc">
                    <a:avLst>
                      <a:gd name="adj1" fmla="val 8316671"/>
                      <a:gd name="adj2" fmla="val 12985080"/>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13" name="Google Shape;109;p19">
                    <a:extLst>
                      <a:ext uri="{FF2B5EF4-FFF2-40B4-BE49-F238E27FC236}">
                        <a16:creationId xmlns="" xmlns:a16="http://schemas.microsoft.com/office/drawing/2014/main" id="{94701CD4-79A0-9B10-99E2-7211C3D1270C}"/>
                      </a:ext>
                    </a:extLst>
                  </p:cNvPr>
                  <p:cNvSpPr/>
                  <p:nvPr/>
                </p:nvSpPr>
                <p:spPr>
                  <a:xfrm>
                    <a:off x="2016175" y="27549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4" name="Google Shape;110;p19">
                    <a:extLst>
                      <a:ext uri="{FF2B5EF4-FFF2-40B4-BE49-F238E27FC236}">
                        <a16:creationId xmlns="" xmlns:a16="http://schemas.microsoft.com/office/drawing/2014/main" id="{CA7B2F22-6770-B2FF-9DF8-5C6C8586B291}"/>
                      </a:ext>
                    </a:extLst>
                  </p:cNvPr>
                  <p:cNvCxnSpPr>
                    <a:stCxn id="12" idx="0"/>
                    <a:endCxn id="13" idx="2"/>
                  </p:cNvCxnSpPr>
                  <p:nvPr/>
                </p:nvCxnSpPr>
                <p:spPr>
                  <a:xfrm>
                    <a:off x="1399262" y="2686702"/>
                    <a:ext cx="762300" cy="773700"/>
                  </a:xfrm>
                  <a:prstGeom prst="straightConnector1">
                    <a:avLst/>
                  </a:prstGeom>
                  <a:noFill/>
                  <a:ln w="19050" cap="flat" cmpd="sng">
                    <a:solidFill>
                      <a:srgbClr val="D38965"/>
                    </a:solidFill>
                    <a:prstDash val="solid"/>
                    <a:round/>
                    <a:headEnd type="none" w="med" len="med"/>
                    <a:tailEnd type="none" w="med" len="med"/>
                  </a:ln>
                </p:spPr>
              </p:cxnSp>
              <p:cxnSp>
                <p:nvCxnSpPr>
                  <p:cNvPr id="15" name="Google Shape;111;p19">
                    <a:extLst>
                      <a:ext uri="{FF2B5EF4-FFF2-40B4-BE49-F238E27FC236}">
                        <a16:creationId xmlns="" xmlns:a16="http://schemas.microsoft.com/office/drawing/2014/main" id="{FB551ACD-A77D-E3B5-0C8D-3B3B2F55DECB}"/>
                      </a:ext>
                    </a:extLst>
                  </p:cNvPr>
                  <p:cNvCxnSpPr>
                    <a:endCxn id="12" idx="2"/>
                  </p:cNvCxnSpPr>
                  <p:nvPr/>
                </p:nvCxnSpPr>
                <p:spPr>
                  <a:xfrm flipH="1">
                    <a:off x="1374744" y="1940139"/>
                    <a:ext cx="193500" cy="211500"/>
                  </a:xfrm>
                  <a:prstGeom prst="straightConnector1">
                    <a:avLst/>
                  </a:prstGeom>
                  <a:noFill/>
                  <a:ln w="19050" cap="flat" cmpd="sng">
                    <a:solidFill>
                      <a:srgbClr val="D38965"/>
                    </a:solidFill>
                    <a:prstDash val="solid"/>
                    <a:round/>
                    <a:headEnd type="none" w="med" len="med"/>
                    <a:tailEnd type="none" w="med" len="med"/>
                  </a:ln>
                </p:spPr>
              </p:cxnSp>
              <p:cxnSp>
                <p:nvCxnSpPr>
                  <p:cNvPr id="16" name="Google Shape;112;p19">
                    <a:extLst>
                      <a:ext uri="{FF2B5EF4-FFF2-40B4-BE49-F238E27FC236}">
                        <a16:creationId xmlns="" xmlns:a16="http://schemas.microsoft.com/office/drawing/2014/main" id="{FE01C1FE-EAA1-3D14-16AC-55FE17EA8C26}"/>
                      </a:ext>
                    </a:extLst>
                  </p:cNvPr>
                  <p:cNvCxnSpPr>
                    <a:endCxn id="18" idx="2"/>
                  </p:cNvCxnSpPr>
                  <p:nvPr/>
                </p:nvCxnSpPr>
                <p:spPr>
                  <a:xfrm rot="10800000" flipH="1">
                    <a:off x="2761164" y="2704301"/>
                    <a:ext cx="750900" cy="739800"/>
                  </a:xfrm>
                  <a:prstGeom prst="straightConnector1">
                    <a:avLst/>
                  </a:prstGeom>
                  <a:noFill/>
                  <a:ln w="19050" cap="flat" cmpd="sng">
                    <a:solidFill>
                      <a:srgbClr val="D38965"/>
                    </a:solidFill>
                    <a:prstDash val="solid"/>
                    <a:round/>
                    <a:headEnd type="none" w="med" len="med"/>
                    <a:tailEnd type="none" w="med" len="med"/>
                  </a:ln>
                </p:spPr>
              </p:cxnSp>
              <p:sp>
                <p:nvSpPr>
                  <p:cNvPr id="18" name="Google Shape;113;p19">
                    <a:extLst>
                      <a:ext uri="{FF2B5EF4-FFF2-40B4-BE49-F238E27FC236}">
                        <a16:creationId xmlns="" xmlns:a16="http://schemas.microsoft.com/office/drawing/2014/main" id="{4C147059-8C3C-83E1-ACBD-FA48AA2CFB27}"/>
                      </a:ext>
                    </a:extLst>
                  </p:cNvPr>
                  <p:cNvSpPr/>
                  <p:nvPr/>
                </p:nvSpPr>
                <p:spPr>
                  <a:xfrm rot="-5400000">
                    <a:off x="2774925" y="20096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9" name="Google Shape;114;p19">
                    <a:extLst>
                      <a:ext uri="{FF2B5EF4-FFF2-40B4-BE49-F238E27FC236}">
                        <a16:creationId xmlns="" xmlns:a16="http://schemas.microsoft.com/office/drawing/2014/main" id="{63371703-67AE-35DD-0589-A740FE155FB0}"/>
                      </a:ext>
                    </a:extLst>
                  </p:cNvPr>
                  <p:cNvCxnSpPr>
                    <a:stCxn id="18" idx="0"/>
                  </p:cNvCxnSpPr>
                  <p:nvPr/>
                </p:nvCxnSpPr>
                <p:spPr>
                  <a:xfrm rot="10800000">
                    <a:off x="3002663" y="1609810"/>
                    <a:ext cx="493800" cy="495600"/>
                  </a:xfrm>
                  <a:prstGeom prst="straightConnector1">
                    <a:avLst/>
                  </a:prstGeom>
                  <a:noFill/>
                  <a:ln w="19050" cap="flat" cmpd="sng">
                    <a:solidFill>
                      <a:srgbClr val="D38965"/>
                    </a:solidFill>
                    <a:prstDash val="solid"/>
                    <a:round/>
                    <a:headEnd type="none" w="med" len="med"/>
                    <a:tailEnd type="none" w="med" len="med"/>
                  </a:ln>
                </p:spPr>
              </p:cxnSp>
            </p:grpSp>
            <p:grpSp>
              <p:nvGrpSpPr>
                <p:cNvPr id="9" name="Google Shape;115;p19">
                  <a:extLst>
                    <a:ext uri="{FF2B5EF4-FFF2-40B4-BE49-F238E27FC236}">
                      <a16:creationId xmlns="" xmlns:a16="http://schemas.microsoft.com/office/drawing/2014/main" id="{82E082C6-A043-DE6D-6962-835BA46D223C}"/>
                    </a:ext>
                  </a:extLst>
                </p:cNvPr>
                <p:cNvGrpSpPr/>
                <p:nvPr/>
              </p:nvGrpSpPr>
              <p:grpSpPr>
                <a:xfrm flipH="1">
                  <a:off x="1512291" y="1535856"/>
                  <a:ext cx="463438" cy="463438"/>
                  <a:chOff x="2900798" y="1222606"/>
                  <a:chExt cx="463438" cy="463438"/>
                </a:xfrm>
              </p:grpSpPr>
              <p:sp>
                <p:nvSpPr>
                  <p:cNvPr id="10" name="Google Shape;116;p19">
                    <a:extLst>
                      <a:ext uri="{FF2B5EF4-FFF2-40B4-BE49-F238E27FC236}">
                        <a16:creationId xmlns="" xmlns:a16="http://schemas.microsoft.com/office/drawing/2014/main" id="{946DA3D3-8B62-ADCF-144A-E01E360B078E}"/>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a:noFill/>
                  </a:ln>
                </p:spPr>
              </p:sp>
              <p:sp>
                <p:nvSpPr>
                  <p:cNvPr id="11" name="Google Shape;117;p19">
                    <a:extLst>
                      <a:ext uri="{FF2B5EF4-FFF2-40B4-BE49-F238E27FC236}">
                        <a16:creationId xmlns="" xmlns:a16="http://schemas.microsoft.com/office/drawing/2014/main" id="{8FD0FFFF-077C-5DD7-0380-F81B9BBCFB60}"/>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D389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7" name="Google Shape;118;p19">
                <a:extLst>
                  <a:ext uri="{FF2B5EF4-FFF2-40B4-BE49-F238E27FC236}">
                    <a16:creationId xmlns="" xmlns:a16="http://schemas.microsoft.com/office/drawing/2014/main" id="{21478703-0AEC-2E45-0FAF-7AF1DAD28104}"/>
                  </a:ext>
                </a:extLst>
              </p:cNvPr>
              <p:cNvSpPr/>
              <p:nvPr/>
            </p:nvSpPr>
            <p:spPr>
              <a:xfrm>
                <a:off x="3310424" y="2028567"/>
                <a:ext cx="374925" cy="771565"/>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a:ln w="19050" cap="flat" cmpd="sng">
                      <a:solidFill>
                        <a:srgbClr val="D38965"/>
                      </a:solidFill>
                      <a:prstDash val="solid"/>
                      <a:round/>
                      <a:headEnd type="none" w="sm" len="sm"/>
                      <a:tailEnd type="none" w="sm" len="sm"/>
                    </a:ln>
                    <a:solidFill>
                      <a:srgbClr val="FFFFFF"/>
                    </a:solidFill>
                    <a:effectLst/>
                    <a:uLnTx/>
                    <a:uFillTx/>
                    <a:latin typeface="Fira Sans Extra Condensed"/>
                    <a:ea typeface="微软雅黑"/>
                    <a:cs typeface="Arial"/>
                  </a:rPr>
                  <a:t>1</a:t>
                </a:r>
              </a:p>
            </p:txBody>
          </p:sp>
        </p:grpSp>
      </p:grpSp>
      <p:grpSp>
        <p:nvGrpSpPr>
          <p:cNvPr id="24" name="Google Shape;137;p19">
            <a:extLst>
              <a:ext uri="{FF2B5EF4-FFF2-40B4-BE49-F238E27FC236}">
                <a16:creationId xmlns="" xmlns:a16="http://schemas.microsoft.com/office/drawing/2014/main" id="{BCCCFD17-02CF-E593-EB3B-AAC7EC12058C}"/>
              </a:ext>
            </a:extLst>
          </p:cNvPr>
          <p:cNvGrpSpPr/>
          <p:nvPr/>
        </p:nvGrpSpPr>
        <p:grpSpPr>
          <a:xfrm>
            <a:off x="6729742" y="1336915"/>
            <a:ext cx="4755417" cy="4244221"/>
            <a:chOff x="3314326" y="2334451"/>
            <a:chExt cx="2434828" cy="2344849"/>
          </a:xfrm>
        </p:grpSpPr>
        <p:grpSp>
          <p:nvGrpSpPr>
            <p:cNvPr id="26" name="Google Shape;138;p19">
              <a:extLst>
                <a:ext uri="{FF2B5EF4-FFF2-40B4-BE49-F238E27FC236}">
                  <a16:creationId xmlns="" xmlns:a16="http://schemas.microsoft.com/office/drawing/2014/main" id="{D2C546BF-FBE7-A916-D00C-BF45A3406108}"/>
                </a:ext>
              </a:extLst>
            </p:cNvPr>
            <p:cNvGrpSpPr/>
            <p:nvPr/>
          </p:nvGrpSpPr>
          <p:grpSpPr>
            <a:xfrm>
              <a:off x="3572775" y="3028959"/>
              <a:ext cx="1828800" cy="1650341"/>
              <a:chOff x="3572775" y="3028959"/>
              <a:chExt cx="1828800" cy="1650341"/>
            </a:xfrm>
          </p:grpSpPr>
          <p:sp>
            <p:nvSpPr>
              <p:cNvPr id="41" name="Google Shape;139;p19">
                <a:extLst>
                  <a:ext uri="{FF2B5EF4-FFF2-40B4-BE49-F238E27FC236}">
                    <a16:creationId xmlns="" xmlns:a16="http://schemas.microsoft.com/office/drawing/2014/main" id="{D647E752-A59E-60BA-0DDA-6506696857D4}"/>
                  </a:ext>
                </a:extLst>
              </p:cNvPr>
              <p:cNvSpPr txBox="1"/>
              <p:nvPr/>
            </p:nvSpPr>
            <p:spPr>
              <a:xfrm>
                <a:off x="3572775" y="4107800"/>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72B769"/>
                    </a:solidFill>
                    <a:effectLst/>
                    <a:highlight>
                      <a:srgbClr val="FFFFFF"/>
                    </a:highlight>
                    <a:uLnTx/>
                    <a:uFillTx/>
                    <a:latin typeface="Fira Sans Extra Condensed"/>
                    <a:ea typeface="Fira Sans Extra Condensed"/>
                    <a:cs typeface="Fira Sans Extra Condensed"/>
                    <a:sym typeface="Fira Sans Extra Condensed"/>
                  </a:rPr>
                  <a:t>.</a:t>
                </a:r>
                <a:endParaRPr kumimoji="0" sz="2800" b="1" i="0" u="none" strike="noStrike" kern="0" cap="none" spc="0" normalizeH="0" baseline="0" noProof="0" dirty="0">
                  <a:ln>
                    <a:noFill/>
                  </a:ln>
                  <a:solidFill>
                    <a:srgbClr val="72B769"/>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42" name="Google Shape;140;p19">
                <a:extLst>
                  <a:ext uri="{FF2B5EF4-FFF2-40B4-BE49-F238E27FC236}">
                    <a16:creationId xmlns="" xmlns:a16="http://schemas.microsoft.com/office/drawing/2014/main" id="{905562BA-29E3-6AC0-D003-BE033A104BA9}"/>
                  </a:ext>
                </a:extLst>
              </p:cNvPr>
              <p:cNvSpPr txBox="1"/>
              <p:nvPr/>
            </p:nvSpPr>
            <p:spPr>
              <a:xfrm>
                <a:off x="3719466" y="3028959"/>
                <a:ext cx="1536900" cy="830100"/>
              </a:xfrm>
              <a:prstGeom prst="rect">
                <a:avLst/>
              </a:prstGeom>
              <a:noFill/>
              <a:ln>
                <a:noFill/>
              </a:ln>
            </p:spPr>
            <p:txBody>
              <a:bodyPr spcFirstLastPara="1" wrap="square" lIns="91425" tIns="91425" rIns="91425" bIns="91425" anchor="ctr" anchorCtr="0">
                <a:noAutofit/>
              </a:bodyPr>
              <a:lstStyle/>
              <a:p>
                <a:pPr algn="ct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đạt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i="1" dirty="0">
                  <a:effectLst/>
                  <a:latin typeface=".VnTime"/>
                  <a:ea typeface="Times New Roman" panose="02020603050405020304" pitchFamily="18" charset="0"/>
                  <a:cs typeface="Times New Roman" panose="02020603050405020304" pitchFamily="18" charset="0"/>
                </a:endParaRPr>
              </a:p>
            </p:txBody>
          </p:sp>
        </p:grpSp>
        <p:grpSp>
          <p:nvGrpSpPr>
            <p:cNvPr id="27" name="Google Shape;141;p19">
              <a:extLst>
                <a:ext uri="{FF2B5EF4-FFF2-40B4-BE49-F238E27FC236}">
                  <a16:creationId xmlns="" xmlns:a16="http://schemas.microsoft.com/office/drawing/2014/main" id="{CE40F12C-DF71-C257-41AA-26992F740C5B}"/>
                </a:ext>
              </a:extLst>
            </p:cNvPr>
            <p:cNvGrpSpPr/>
            <p:nvPr/>
          </p:nvGrpSpPr>
          <p:grpSpPr>
            <a:xfrm>
              <a:off x="3314326" y="2334451"/>
              <a:ext cx="2434828" cy="2027294"/>
              <a:chOff x="3314326" y="2334451"/>
              <a:chExt cx="2434828" cy="2027294"/>
            </a:xfrm>
          </p:grpSpPr>
          <p:grpSp>
            <p:nvGrpSpPr>
              <p:cNvPr id="28" name="Google Shape;142;p19">
                <a:extLst>
                  <a:ext uri="{FF2B5EF4-FFF2-40B4-BE49-F238E27FC236}">
                    <a16:creationId xmlns="" xmlns:a16="http://schemas.microsoft.com/office/drawing/2014/main" id="{AB980705-835E-F01E-2B41-676F5EAB8466}"/>
                  </a:ext>
                </a:extLst>
              </p:cNvPr>
              <p:cNvGrpSpPr/>
              <p:nvPr/>
            </p:nvGrpSpPr>
            <p:grpSpPr>
              <a:xfrm>
                <a:off x="3314326" y="2334451"/>
                <a:ext cx="2330750" cy="2027294"/>
                <a:chOff x="3314326" y="2334451"/>
                <a:chExt cx="2330750" cy="2027294"/>
              </a:xfrm>
            </p:grpSpPr>
            <p:grpSp>
              <p:nvGrpSpPr>
                <p:cNvPr id="30" name="Google Shape;143;p19">
                  <a:extLst>
                    <a:ext uri="{FF2B5EF4-FFF2-40B4-BE49-F238E27FC236}">
                      <a16:creationId xmlns="" xmlns:a16="http://schemas.microsoft.com/office/drawing/2014/main" id="{728E1E5B-C112-B690-6CB1-0B1310AFE6D2}"/>
                    </a:ext>
                  </a:extLst>
                </p:cNvPr>
                <p:cNvGrpSpPr/>
                <p:nvPr/>
              </p:nvGrpSpPr>
              <p:grpSpPr>
                <a:xfrm rot="10800000" flipH="1">
                  <a:off x="3314326" y="2334451"/>
                  <a:ext cx="2330750" cy="1953399"/>
                  <a:chOff x="1284175" y="1609751"/>
                  <a:chExt cx="2330750" cy="1953399"/>
                </a:xfrm>
              </p:grpSpPr>
              <p:sp>
                <p:nvSpPr>
                  <p:cNvPr id="34" name="Google Shape;144;p19">
                    <a:extLst>
                      <a:ext uri="{FF2B5EF4-FFF2-40B4-BE49-F238E27FC236}">
                        <a16:creationId xmlns="" xmlns:a16="http://schemas.microsoft.com/office/drawing/2014/main" id="{75CABD2A-6821-4A82-D9F9-038B61AAD7C5}"/>
                      </a:ext>
                    </a:extLst>
                  </p:cNvPr>
                  <p:cNvSpPr/>
                  <p:nvPr/>
                </p:nvSpPr>
                <p:spPr>
                  <a:xfrm>
                    <a:off x="1284175" y="1990250"/>
                    <a:ext cx="868800" cy="830100"/>
                  </a:xfrm>
                  <a:prstGeom prst="arc">
                    <a:avLst>
                      <a:gd name="adj1" fmla="val 8316671"/>
                      <a:gd name="adj2" fmla="val 12985080"/>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35" name="Google Shape;145;p19">
                    <a:extLst>
                      <a:ext uri="{FF2B5EF4-FFF2-40B4-BE49-F238E27FC236}">
                        <a16:creationId xmlns="" xmlns:a16="http://schemas.microsoft.com/office/drawing/2014/main" id="{FCA4E83F-014A-EF4B-3804-75D81D257F56}"/>
                      </a:ext>
                    </a:extLst>
                  </p:cNvPr>
                  <p:cNvSpPr/>
                  <p:nvPr/>
                </p:nvSpPr>
                <p:spPr>
                  <a:xfrm>
                    <a:off x="2016175" y="2754950"/>
                    <a:ext cx="871800" cy="808200"/>
                  </a:xfrm>
                  <a:prstGeom prst="arc">
                    <a:avLst>
                      <a:gd name="adj1" fmla="val 2568671"/>
                      <a:gd name="adj2" fmla="val 8037917"/>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36" name="Google Shape;146;p19">
                    <a:extLst>
                      <a:ext uri="{FF2B5EF4-FFF2-40B4-BE49-F238E27FC236}">
                        <a16:creationId xmlns="" xmlns:a16="http://schemas.microsoft.com/office/drawing/2014/main" id="{959A6234-495F-7D35-0853-4C70101A8611}"/>
                      </a:ext>
                    </a:extLst>
                  </p:cNvPr>
                  <p:cNvCxnSpPr>
                    <a:stCxn id="34" idx="0"/>
                    <a:endCxn id="35" idx="2"/>
                  </p:cNvCxnSpPr>
                  <p:nvPr/>
                </p:nvCxnSpPr>
                <p:spPr>
                  <a:xfrm>
                    <a:off x="1399262" y="2686702"/>
                    <a:ext cx="762300" cy="773700"/>
                  </a:xfrm>
                  <a:prstGeom prst="straightConnector1">
                    <a:avLst/>
                  </a:prstGeom>
                  <a:noFill/>
                  <a:ln w="19050" cap="flat" cmpd="sng">
                    <a:solidFill>
                      <a:srgbClr val="72B769"/>
                    </a:solidFill>
                    <a:prstDash val="solid"/>
                    <a:round/>
                    <a:headEnd type="none" w="med" len="med"/>
                    <a:tailEnd type="none" w="med" len="med"/>
                  </a:ln>
                </p:spPr>
              </p:cxnSp>
              <p:cxnSp>
                <p:nvCxnSpPr>
                  <p:cNvPr id="37" name="Google Shape;147;p19">
                    <a:extLst>
                      <a:ext uri="{FF2B5EF4-FFF2-40B4-BE49-F238E27FC236}">
                        <a16:creationId xmlns="" xmlns:a16="http://schemas.microsoft.com/office/drawing/2014/main" id="{C5AC75BF-F34C-E637-C914-609BD805274D}"/>
                      </a:ext>
                    </a:extLst>
                  </p:cNvPr>
                  <p:cNvCxnSpPr>
                    <a:endCxn id="34" idx="2"/>
                  </p:cNvCxnSpPr>
                  <p:nvPr/>
                </p:nvCxnSpPr>
                <p:spPr>
                  <a:xfrm flipH="1">
                    <a:off x="1374744" y="1940139"/>
                    <a:ext cx="193500" cy="211500"/>
                  </a:xfrm>
                  <a:prstGeom prst="straightConnector1">
                    <a:avLst/>
                  </a:prstGeom>
                  <a:noFill/>
                  <a:ln w="19050" cap="flat" cmpd="sng">
                    <a:solidFill>
                      <a:srgbClr val="72B769"/>
                    </a:solidFill>
                    <a:prstDash val="solid"/>
                    <a:round/>
                    <a:headEnd type="none" w="med" len="med"/>
                    <a:tailEnd type="none" w="med" len="med"/>
                  </a:ln>
                </p:spPr>
              </p:cxnSp>
              <p:cxnSp>
                <p:nvCxnSpPr>
                  <p:cNvPr id="38" name="Google Shape;148;p19">
                    <a:extLst>
                      <a:ext uri="{FF2B5EF4-FFF2-40B4-BE49-F238E27FC236}">
                        <a16:creationId xmlns="" xmlns:a16="http://schemas.microsoft.com/office/drawing/2014/main" id="{F5FE71DE-68E8-7129-413B-702D65FDDCA9}"/>
                      </a:ext>
                    </a:extLst>
                  </p:cNvPr>
                  <p:cNvCxnSpPr>
                    <a:endCxn id="39" idx="2"/>
                  </p:cNvCxnSpPr>
                  <p:nvPr/>
                </p:nvCxnSpPr>
                <p:spPr>
                  <a:xfrm rot="10800000" flipH="1">
                    <a:off x="2761164" y="2704301"/>
                    <a:ext cx="750900" cy="739800"/>
                  </a:xfrm>
                  <a:prstGeom prst="straightConnector1">
                    <a:avLst/>
                  </a:prstGeom>
                  <a:noFill/>
                  <a:ln w="19050" cap="flat" cmpd="sng">
                    <a:solidFill>
                      <a:srgbClr val="72B769"/>
                    </a:solidFill>
                    <a:prstDash val="solid"/>
                    <a:round/>
                    <a:headEnd type="none" w="med" len="med"/>
                    <a:tailEnd type="none" w="med" len="med"/>
                  </a:ln>
                </p:spPr>
              </p:cxnSp>
              <p:sp>
                <p:nvSpPr>
                  <p:cNvPr id="39" name="Google Shape;149;p19">
                    <a:extLst>
                      <a:ext uri="{FF2B5EF4-FFF2-40B4-BE49-F238E27FC236}">
                        <a16:creationId xmlns="" xmlns:a16="http://schemas.microsoft.com/office/drawing/2014/main" id="{AE29E8D1-F21E-EA1A-6666-67C7B86CCA63}"/>
                      </a:ext>
                    </a:extLst>
                  </p:cNvPr>
                  <p:cNvSpPr/>
                  <p:nvPr/>
                </p:nvSpPr>
                <p:spPr>
                  <a:xfrm rot="-5400000">
                    <a:off x="2774925" y="2009650"/>
                    <a:ext cx="871800" cy="808200"/>
                  </a:xfrm>
                  <a:prstGeom prst="arc">
                    <a:avLst>
                      <a:gd name="adj1" fmla="val 5234364"/>
                      <a:gd name="adj2" fmla="val 8037917"/>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40" name="Google Shape;150;p19">
                    <a:extLst>
                      <a:ext uri="{FF2B5EF4-FFF2-40B4-BE49-F238E27FC236}">
                        <a16:creationId xmlns="" xmlns:a16="http://schemas.microsoft.com/office/drawing/2014/main" id="{21E36A75-AC4E-0084-97E1-9E1FDE03D972}"/>
                      </a:ext>
                    </a:extLst>
                  </p:cNvPr>
                  <p:cNvCxnSpPr/>
                  <p:nvPr/>
                </p:nvCxnSpPr>
                <p:spPr>
                  <a:xfrm rot="10800000">
                    <a:off x="3002799" y="1609751"/>
                    <a:ext cx="459300" cy="449100"/>
                  </a:xfrm>
                  <a:prstGeom prst="straightConnector1">
                    <a:avLst/>
                  </a:prstGeom>
                  <a:noFill/>
                  <a:ln w="19050" cap="flat" cmpd="sng">
                    <a:solidFill>
                      <a:srgbClr val="72B769"/>
                    </a:solidFill>
                    <a:prstDash val="solid"/>
                    <a:round/>
                    <a:headEnd type="none" w="med" len="med"/>
                    <a:tailEnd type="none" w="med" len="med"/>
                  </a:ln>
                </p:spPr>
              </p:cxnSp>
            </p:grpSp>
            <p:grpSp>
              <p:nvGrpSpPr>
                <p:cNvPr id="31" name="Google Shape;151;p19">
                  <a:extLst>
                    <a:ext uri="{FF2B5EF4-FFF2-40B4-BE49-F238E27FC236}">
                      <a16:creationId xmlns="" xmlns:a16="http://schemas.microsoft.com/office/drawing/2014/main" id="{9E02CEAD-EEB5-5E25-9512-498040ECFD20}"/>
                    </a:ext>
                  </a:extLst>
                </p:cNvPr>
                <p:cNvGrpSpPr/>
                <p:nvPr/>
              </p:nvGrpSpPr>
              <p:grpSpPr>
                <a:xfrm rot="10800000">
                  <a:off x="3542443" y="3898307"/>
                  <a:ext cx="463438" cy="463438"/>
                  <a:chOff x="2900798" y="1222606"/>
                  <a:chExt cx="463438" cy="463438"/>
                </a:xfrm>
              </p:grpSpPr>
              <p:sp>
                <p:nvSpPr>
                  <p:cNvPr id="32" name="Google Shape;152;p19">
                    <a:extLst>
                      <a:ext uri="{FF2B5EF4-FFF2-40B4-BE49-F238E27FC236}">
                        <a16:creationId xmlns="" xmlns:a16="http://schemas.microsoft.com/office/drawing/2014/main" id="{1D981F21-3CF1-3FC0-6485-52BA1556BBDF}"/>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w="9525" cap="flat" cmpd="sng">
                    <a:solidFill>
                      <a:srgbClr val="72B769"/>
                    </a:solidFill>
                    <a:prstDash val="solid"/>
                    <a:round/>
                    <a:headEnd type="none" w="med" len="med"/>
                    <a:tailEnd type="none" w="med" len="med"/>
                  </a:ln>
                </p:spPr>
              </p:sp>
              <p:sp>
                <p:nvSpPr>
                  <p:cNvPr id="33" name="Google Shape;153;p19">
                    <a:extLst>
                      <a:ext uri="{FF2B5EF4-FFF2-40B4-BE49-F238E27FC236}">
                        <a16:creationId xmlns="" xmlns:a16="http://schemas.microsoft.com/office/drawing/2014/main" id="{5A899863-99E9-DD51-02D5-57819FF26328}"/>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72B76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29" name="Google Shape;154;p19">
                <a:extLst>
                  <a:ext uri="{FF2B5EF4-FFF2-40B4-BE49-F238E27FC236}">
                    <a16:creationId xmlns="" xmlns:a16="http://schemas.microsoft.com/office/drawing/2014/main" id="{D4B05480-2898-8DDA-86FE-42E4F7F87DB3}"/>
                  </a:ext>
                </a:extLst>
              </p:cNvPr>
              <p:cNvSpPr/>
              <p:nvPr/>
            </p:nvSpPr>
            <p:spPr>
              <a:xfrm>
                <a:off x="5277069" y="3049653"/>
                <a:ext cx="472086" cy="788711"/>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a:ln w="19050" cap="flat" cmpd="sng">
                      <a:solidFill>
                        <a:srgbClr val="72B769"/>
                      </a:solidFill>
                      <a:prstDash val="solid"/>
                      <a:round/>
                      <a:headEnd type="none" w="sm" len="sm"/>
                      <a:tailEnd type="none" w="sm" len="sm"/>
                    </a:ln>
                    <a:solidFill>
                      <a:srgbClr val="FFFFFF"/>
                    </a:solidFill>
                    <a:effectLst/>
                    <a:uLnTx/>
                    <a:uFillTx/>
                    <a:latin typeface="Fira Sans Extra Condensed"/>
                    <a:ea typeface="微软雅黑"/>
                    <a:cs typeface="Arial"/>
                  </a:rPr>
                  <a:t>2</a:t>
                </a:r>
              </a:p>
            </p:txBody>
          </p:sp>
        </p:grpSp>
      </p:grpSp>
    </p:spTree>
    <p:extLst>
      <p:ext uri="{BB962C8B-B14F-4D97-AF65-F5344CB8AC3E}">
        <p14:creationId xmlns:p14="http://schemas.microsoft.com/office/powerpoint/2010/main" val="2133072085"/>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heel(1)">
                                      <p:cBhvr>
                                        <p:cTn id="13" dur="2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fltVal val="0"/>
                                          </p:val>
                                        </p:tav>
                                        <p:tav tm="100000">
                                          <p:val>
                                            <p:strVal val="#ppt_w"/>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style.rotation</p:attrName>
                                        </p:attrNameLst>
                                      </p:cBhvr>
                                      <p:tavLst>
                                        <p:tav tm="0">
                                          <p:val>
                                            <p:fltVal val="90"/>
                                          </p:val>
                                        </p:tav>
                                        <p:tav tm="100000">
                                          <p:val>
                                            <p:fltVal val="0"/>
                                          </p:val>
                                        </p:tav>
                                      </p:tavLst>
                                    </p:anim>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3126" y="388250"/>
            <a:ext cx="8414691" cy="1077218"/>
          </a:xfrm>
          <a:prstGeom prst="rect">
            <a:avLst/>
          </a:prstGeom>
          <a:noFill/>
        </p:spPr>
        <p:txBody>
          <a:bodyPr wrap="square" rtlCol="0">
            <a:spAutoFit/>
          </a:bodyPr>
          <a:lstStyle/>
          <a:p>
            <a:r>
              <a:rPr lang="en-US" sz="3200" b="1" dirty="0" err="1" smtClean="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Các</a:t>
            </a:r>
            <a:r>
              <a:rPr lang="en-US" sz="3200" b="1" dirty="0" smtClean="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sz="3200" b="1" dirty="0" err="1">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thành</a:t>
            </a:r>
            <a:r>
              <a:rPr lang="en-US" sz="3200" b="1" dirty="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sz="3200" b="1" dirty="0" err="1">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phần</a:t>
            </a:r>
            <a:r>
              <a:rPr lang="en-US" sz="3200" b="1" dirty="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sz="3200" b="1" dirty="0" err="1">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biệt</a:t>
            </a:r>
            <a:r>
              <a:rPr lang="en-US" sz="3200" b="1" dirty="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sz="3200" b="1" dirty="0" err="1">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lập</a:t>
            </a:r>
            <a:endPar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a:extLst>
              <a:ext uri="{28A0092B-C50C-407E-A947-70E740481C1C}">
                <a14:useLocalDpi xmlns:a14="http://schemas.microsoft.com/office/drawing/2010/main" val="0"/>
              </a:ext>
            </a:extLst>
          </a:blip>
          <a:srcRect l="82016" t="12470" r="9033" b="71328"/>
          <a:stretch/>
        </p:blipFill>
        <p:spPr>
          <a:xfrm flipH="1">
            <a:off x="193502" y="5098092"/>
            <a:ext cx="1707717" cy="1541211"/>
          </a:xfrm>
          <a:prstGeom prst="rect">
            <a:avLst/>
          </a:prstGeom>
        </p:spPr>
      </p:pic>
      <p:grpSp>
        <p:nvGrpSpPr>
          <p:cNvPr id="3" name="Google Shape;101;p19">
            <a:extLst>
              <a:ext uri="{FF2B5EF4-FFF2-40B4-BE49-F238E27FC236}">
                <a16:creationId xmlns="" xmlns:a16="http://schemas.microsoft.com/office/drawing/2014/main" id="{4B4DE060-C74A-5431-0E81-5A4430F9A817}"/>
              </a:ext>
            </a:extLst>
          </p:cNvPr>
          <p:cNvGrpSpPr/>
          <p:nvPr/>
        </p:nvGrpSpPr>
        <p:grpSpPr>
          <a:xfrm>
            <a:off x="739169" y="1329003"/>
            <a:ext cx="3896321" cy="4199993"/>
            <a:chOff x="1284175" y="1189535"/>
            <a:chExt cx="2401175" cy="2373615"/>
          </a:xfrm>
        </p:grpSpPr>
        <p:grpSp>
          <p:nvGrpSpPr>
            <p:cNvPr id="4" name="Google Shape;102;p19">
              <a:extLst>
                <a:ext uri="{FF2B5EF4-FFF2-40B4-BE49-F238E27FC236}">
                  <a16:creationId xmlns="" xmlns:a16="http://schemas.microsoft.com/office/drawing/2014/main" id="{9377B9B3-4683-29B5-10F8-F75D6A80302B}"/>
                </a:ext>
              </a:extLst>
            </p:cNvPr>
            <p:cNvGrpSpPr/>
            <p:nvPr/>
          </p:nvGrpSpPr>
          <p:grpSpPr>
            <a:xfrm>
              <a:off x="1502483" y="1189535"/>
              <a:ext cx="1828800" cy="1462667"/>
              <a:chOff x="1502483" y="1189535"/>
              <a:chExt cx="1828800" cy="1462667"/>
            </a:xfrm>
          </p:grpSpPr>
          <p:sp>
            <p:nvSpPr>
              <p:cNvPr id="21" name="Google Shape;103;p19">
                <a:extLst>
                  <a:ext uri="{FF2B5EF4-FFF2-40B4-BE49-F238E27FC236}">
                    <a16:creationId xmlns="" xmlns:a16="http://schemas.microsoft.com/office/drawing/2014/main" id="{8E965B72-C7AB-C324-3081-CB2891F38A6A}"/>
                  </a:ext>
                </a:extLst>
              </p:cNvPr>
              <p:cNvSpPr txBox="1"/>
              <p:nvPr/>
            </p:nvSpPr>
            <p:spPr>
              <a:xfrm>
                <a:off x="1502483" y="1189535"/>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rPr>
                  <a:t>.</a:t>
                </a:r>
                <a:endParaRPr kumimoji="0"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22" name="Google Shape;104;p19">
                <a:extLst>
                  <a:ext uri="{FF2B5EF4-FFF2-40B4-BE49-F238E27FC236}">
                    <a16:creationId xmlns="" xmlns:a16="http://schemas.microsoft.com/office/drawing/2014/main" id="{7D66E5F6-35B6-7317-1D2D-622D08EB3B7B}"/>
                  </a:ext>
                </a:extLst>
              </p:cNvPr>
              <p:cNvSpPr txBox="1"/>
              <p:nvPr/>
            </p:nvSpPr>
            <p:spPr>
              <a:xfrm>
                <a:off x="1687465" y="1822102"/>
                <a:ext cx="1537500" cy="830100"/>
              </a:xfrm>
              <a:prstGeom prst="rect">
                <a:avLst/>
              </a:prstGeom>
              <a:noFill/>
              <a:ln>
                <a:noFill/>
              </a:ln>
            </p:spPr>
            <p:txBody>
              <a:bodyPr spcFirstLastPara="1" wrap="square" lIns="91425" tIns="91425" rIns="91425" bIns="91425" anchor="ctr" anchorCtr="0">
                <a:noAutofit/>
              </a:bodyPr>
              <a:lstStyle/>
              <a:p>
                <a:pPr algn="ctr"/>
                <a:r>
                  <a:rPr lang="en-US" sz="40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4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cs typeface="Times New Roman" panose="02020603050405020304" pitchFamily="18" charset="0"/>
                  </a:rPr>
                  <a:t>thái</a:t>
                </a:r>
                <a:endParaRPr lang="en-US" sz="4000" dirty="0">
                  <a:effectLst/>
                  <a:latin typeface=".VnTime"/>
                  <a:ea typeface="Times New Roman" panose="02020603050405020304" pitchFamily="18" charset="0"/>
                  <a:cs typeface="Times New Roman" panose="02020603050405020304" pitchFamily="18" charset="0"/>
                </a:endParaRPr>
              </a:p>
            </p:txBody>
          </p:sp>
        </p:grpSp>
        <p:grpSp>
          <p:nvGrpSpPr>
            <p:cNvPr id="5" name="Google Shape;105;p19">
              <a:extLst>
                <a:ext uri="{FF2B5EF4-FFF2-40B4-BE49-F238E27FC236}">
                  <a16:creationId xmlns="" xmlns:a16="http://schemas.microsoft.com/office/drawing/2014/main" id="{0E97D46D-E7ED-9A18-93F7-875CD794A9C5}"/>
                </a:ext>
              </a:extLst>
            </p:cNvPr>
            <p:cNvGrpSpPr/>
            <p:nvPr/>
          </p:nvGrpSpPr>
          <p:grpSpPr>
            <a:xfrm>
              <a:off x="1284175" y="1535856"/>
              <a:ext cx="2401175" cy="2027294"/>
              <a:chOff x="1284175" y="1535856"/>
              <a:chExt cx="2401175" cy="2027294"/>
            </a:xfrm>
          </p:grpSpPr>
          <p:grpSp>
            <p:nvGrpSpPr>
              <p:cNvPr id="6" name="Google Shape;106;p19">
                <a:extLst>
                  <a:ext uri="{FF2B5EF4-FFF2-40B4-BE49-F238E27FC236}">
                    <a16:creationId xmlns="" xmlns:a16="http://schemas.microsoft.com/office/drawing/2014/main" id="{F61AB571-6BD0-F3FF-69BD-D2F448E6B747}"/>
                  </a:ext>
                </a:extLst>
              </p:cNvPr>
              <p:cNvGrpSpPr/>
              <p:nvPr/>
            </p:nvGrpSpPr>
            <p:grpSpPr>
              <a:xfrm>
                <a:off x="1284175" y="1535856"/>
                <a:ext cx="2330750" cy="2027294"/>
                <a:chOff x="1284175" y="1535856"/>
                <a:chExt cx="2330750" cy="2027294"/>
              </a:xfrm>
            </p:grpSpPr>
            <p:grpSp>
              <p:nvGrpSpPr>
                <p:cNvPr id="8" name="Google Shape;107;p19">
                  <a:extLst>
                    <a:ext uri="{FF2B5EF4-FFF2-40B4-BE49-F238E27FC236}">
                      <a16:creationId xmlns="" xmlns:a16="http://schemas.microsoft.com/office/drawing/2014/main" id="{89E81E2F-1423-3000-8E87-130D708686A3}"/>
                    </a:ext>
                  </a:extLst>
                </p:cNvPr>
                <p:cNvGrpSpPr/>
                <p:nvPr/>
              </p:nvGrpSpPr>
              <p:grpSpPr>
                <a:xfrm>
                  <a:off x="1284175" y="1609810"/>
                  <a:ext cx="2330750" cy="1953340"/>
                  <a:chOff x="1284175" y="1609810"/>
                  <a:chExt cx="2330750" cy="1953340"/>
                </a:xfrm>
              </p:grpSpPr>
              <p:sp>
                <p:nvSpPr>
                  <p:cNvPr id="12" name="Google Shape;108;p19">
                    <a:extLst>
                      <a:ext uri="{FF2B5EF4-FFF2-40B4-BE49-F238E27FC236}">
                        <a16:creationId xmlns="" xmlns:a16="http://schemas.microsoft.com/office/drawing/2014/main" id="{4871F681-8C60-E6BC-A086-900A61D427D4}"/>
                      </a:ext>
                    </a:extLst>
                  </p:cNvPr>
                  <p:cNvSpPr/>
                  <p:nvPr/>
                </p:nvSpPr>
                <p:spPr>
                  <a:xfrm>
                    <a:off x="1284175" y="1990250"/>
                    <a:ext cx="868800" cy="830100"/>
                  </a:xfrm>
                  <a:prstGeom prst="arc">
                    <a:avLst>
                      <a:gd name="adj1" fmla="val 8316671"/>
                      <a:gd name="adj2" fmla="val 12985080"/>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13" name="Google Shape;109;p19">
                    <a:extLst>
                      <a:ext uri="{FF2B5EF4-FFF2-40B4-BE49-F238E27FC236}">
                        <a16:creationId xmlns="" xmlns:a16="http://schemas.microsoft.com/office/drawing/2014/main" id="{94701CD4-79A0-9B10-99E2-7211C3D1270C}"/>
                      </a:ext>
                    </a:extLst>
                  </p:cNvPr>
                  <p:cNvSpPr/>
                  <p:nvPr/>
                </p:nvSpPr>
                <p:spPr>
                  <a:xfrm>
                    <a:off x="2016175" y="27549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4" name="Google Shape;110;p19">
                    <a:extLst>
                      <a:ext uri="{FF2B5EF4-FFF2-40B4-BE49-F238E27FC236}">
                        <a16:creationId xmlns="" xmlns:a16="http://schemas.microsoft.com/office/drawing/2014/main" id="{CA7B2F22-6770-B2FF-9DF8-5C6C8586B291}"/>
                      </a:ext>
                    </a:extLst>
                  </p:cNvPr>
                  <p:cNvCxnSpPr>
                    <a:stCxn id="12" idx="0"/>
                    <a:endCxn id="13" idx="2"/>
                  </p:cNvCxnSpPr>
                  <p:nvPr/>
                </p:nvCxnSpPr>
                <p:spPr>
                  <a:xfrm>
                    <a:off x="1399262" y="2686702"/>
                    <a:ext cx="762300" cy="773700"/>
                  </a:xfrm>
                  <a:prstGeom prst="straightConnector1">
                    <a:avLst/>
                  </a:prstGeom>
                  <a:noFill/>
                  <a:ln w="19050" cap="flat" cmpd="sng">
                    <a:solidFill>
                      <a:srgbClr val="D38965"/>
                    </a:solidFill>
                    <a:prstDash val="solid"/>
                    <a:round/>
                    <a:headEnd type="none" w="med" len="med"/>
                    <a:tailEnd type="none" w="med" len="med"/>
                  </a:ln>
                </p:spPr>
              </p:cxnSp>
              <p:cxnSp>
                <p:nvCxnSpPr>
                  <p:cNvPr id="15" name="Google Shape;111;p19">
                    <a:extLst>
                      <a:ext uri="{FF2B5EF4-FFF2-40B4-BE49-F238E27FC236}">
                        <a16:creationId xmlns="" xmlns:a16="http://schemas.microsoft.com/office/drawing/2014/main" id="{FB551ACD-A77D-E3B5-0C8D-3B3B2F55DECB}"/>
                      </a:ext>
                    </a:extLst>
                  </p:cNvPr>
                  <p:cNvCxnSpPr>
                    <a:endCxn id="12" idx="2"/>
                  </p:cNvCxnSpPr>
                  <p:nvPr/>
                </p:nvCxnSpPr>
                <p:spPr>
                  <a:xfrm flipH="1">
                    <a:off x="1374744" y="1940139"/>
                    <a:ext cx="193500" cy="211500"/>
                  </a:xfrm>
                  <a:prstGeom prst="straightConnector1">
                    <a:avLst/>
                  </a:prstGeom>
                  <a:noFill/>
                  <a:ln w="19050" cap="flat" cmpd="sng">
                    <a:solidFill>
                      <a:srgbClr val="D38965"/>
                    </a:solidFill>
                    <a:prstDash val="solid"/>
                    <a:round/>
                    <a:headEnd type="none" w="med" len="med"/>
                    <a:tailEnd type="none" w="med" len="med"/>
                  </a:ln>
                </p:spPr>
              </p:cxnSp>
              <p:cxnSp>
                <p:nvCxnSpPr>
                  <p:cNvPr id="16" name="Google Shape;112;p19">
                    <a:extLst>
                      <a:ext uri="{FF2B5EF4-FFF2-40B4-BE49-F238E27FC236}">
                        <a16:creationId xmlns="" xmlns:a16="http://schemas.microsoft.com/office/drawing/2014/main" id="{FE01C1FE-EAA1-3D14-16AC-55FE17EA8C26}"/>
                      </a:ext>
                    </a:extLst>
                  </p:cNvPr>
                  <p:cNvCxnSpPr>
                    <a:endCxn id="18" idx="2"/>
                  </p:cNvCxnSpPr>
                  <p:nvPr/>
                </p:nvCxnSpPr>
                <p:spPr>
                  <a:xfrm rot="10800000" flipH="1">
                    <a:off x="2761164" y="2704301"/>
                    <a:ext cx="750900" cy="739800"/>
                  </a:xfrm>
                  <a:prstGeom prst="straightConnector1">
                    <a:avLst/>
                  </a:prstGeom>
                  <a:noFill/>
                  <a:ln w="19050" cap="flat" cmpd="sng">
                    <a:solidFill>
                      <a:srgbClr val="D38965"/>
                    </a:solidFill>
                    <a:prstDash val="solid"/>
                    <a:round/>
                    <a:headEnd type="none" w="med" len="med"/>
                    <a:tailEnd type="none" w="med" len="med"/>
                  </a:ln>
                </p:spPr>
              </p:cxnSp>
              <p:sp>
                <p:nvSpPr>
                  <p:cNvPr id="18" name="Google Shape;113;p19">
                    <a:extLst>
                      <a:ext uri="{FF2B5EF4-FFF2-40B4-BE49-F238E27FC236}">
                        <a16:creationId xmlns="" xmlns:a16="http://schemas.microsoft.com/office/drawing/2014/main" id="{4C147059-8C3C-83E1-ACBD-FA48AA2CFB27}"/>
                      </a:ext>
                    </a:extLst>
                  </p:cNvPr>
                  <p:cNvSpPr/>
                  <p:nvPr/>
                </p:nvSpPr>
                <p:spPr>
                  <a:xfrm rot="-5400000">
                    <a:off x="2774925" y="20096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9" name="Google Shape;114;p19">
                    <a:extLst>
                      <a:ext uri="{FF2B5EF4-FFF2-40B4-BE49-F238E27FC236}">
                        <a16:creationId xmlns="" xmlns:a16="http://schemas.microsoft.com/office/drawing/2014/main" id="{63371703-67AE-35DD-0589-A740FE155FB0}"/>
                      </a:ext>
                    </a:extLst>
                  </p:cNvPr>
                  <p:cNvCxnSpPr>
                    <a:stCxn id="18" idx="0"/>
                  </p:cNvCxnSpPr>
                  <p:nvPr/>
                </p:nvCxnSpPr>
                <p:spPr>
                  <a:xfrm rot="10800000">
                    <a:off x="3002663" y="1609810"/>
                    <a:ext cx="493800" cy="495600"/>
                  </a:xfrm>
                  <a:prstGeom prst="straightConnector1">
                    <a:avLst/>
                  </a:prstGeom>
                  <a:noFill/>
                  <a:ln w="19050" cap="flat" cmpd="sng">
                    <a:solidFill>
                      <a:srgbClr val="D38965"/>
                    </a:solidFill>
                    <a:prstDash val="solid"/>
                    <a:round/>
                    <a:headEnd type="none" w="med" len="med"/>
                    <a:tailEnd type="none" w="med" len="med"/>
                  </a:ln>
                </p:spPr>
              </p:cxnSp>
            </p:grpSp>
            <p:grpSp>
              <p:nvGrpSpPr>
                <p:cNvPr id="9" name="Google Shape;115;p19">
                  <a:extLst>
                    <a:ext uri="{FF2B5EF4-FFF2-40B4-BE49-F238E27FC236}">
                      <a16:creationId xmlns="" xmlns:a16="http://schemas.microsoft.com/office/drawing/2014/main" id="{82E082C6-A043-DE6D-6962-835BA46D223C}"/>
                    </a:ext>
                  </a:extLst>
                </p:cNvPr>
                <p:cNvGrpSpPr/>
                <p:nvPr/>
              </p:nvGrpSpPr>
              <p:grpSpPr>
                <a:xfrm flipH="1">
                  <a:off x="1512291" y="1535856"/>
                  <a:ext cx="463438" cy="463438"/>
                  <a:chOff x="2900798" y="1222606"/>
                  <a:chExt cx="463438" cy="463438"/>
                </a:xfrm>
              </p:grpSpPr>
              <p:sp>
                <p:nvSpPr>
                  <p:cNvPr id="10" name="Google Shape;116;p19">
                    <a:extLst>
                      <a:ext uri="{FF2B5EF4-FFF2-40B4-BE49-F238E27FC236}">
                        <a16:creationId xmlns="" xmlns:a16="http://schemas.microsoft.com/office/drawing/2014/main" id="{946DA3D3-8B62-ADCF-144A-E01E360B078E}"/>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a:noFill/>
                  </a:ln>
                </p:spPr>
              </p:sp>
              <p:sp>
                <p:nvSpPr>
                  <p:cNvPr id="11" name="Google Shape;117;p19">
                    <a:extLst>
                      <a:ext uri="{FF2B5EF4-FFF2-40B4-BE49-F238E27FC236}">
                        <a16:creationId xmlns="" xmlns:a16="http://schemas.microsoft.com/office/drawing/2014/main" id="{8FD0FFFF-077C-5DD7-0380-F81B9BBCFB60}"/>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D389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7" name="Google Shape;118;p19">
                <a:extLst>
                  <a:ext uri="{FF2B5EF4-FFF2-40B4-BE49-F238E27FC236}">
                    <a16:creationId xmlns="" xmlns:a16="http://schemas.microsoft.com/office/drawing/2014/main" id="{21478703-0AEC-2E45-0FAF-7AF1DAD28104}"/>
                  </a:ext>
                </a:extLst>
              </p:cNvPr>
              <p:cNvSpPr/>
              <p:nvPr/>
            </p:nvSpPr>
            <p:spPr>
              <a:xfrm>
                <a:off x="3310424" y="2028567"/>
                <a:ext cx="374925" cy="771565"/>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a:ln w="19050" cap="flat" cmpd="sng">
                      <a:solidFill>
                        <a:srgbClr val="D38965"/>
                      </a:solidFill>
                      <a:prstDash val="solid"/>
                      <a:round/>
                      <a:headEnd type="none" w="sm" len="sm"/>
                      <a:tailEnd type="none" w="sm" len="sm"/>
                    </a:ln>
                    <a:solidFill>
                      <a:srgbClr val="FFFFFF"/>
                    </a:solidFill>
                    <a:effectLst/>
                    <a:uLnTx/>
                    <a:uFillTx/>
                    <a:latin typeface="Fira Sans Extra Condensed"/>
                    <a:ea typeface="微软雅黑"/>
                    <a:cs typeface="Arial"/>
                  </a:rPr>
                  <a:t>1</a:t>
                </a:r>
              </a:p>
            </p:txBody>
          </p:sp>
        </p:grpSp>
      </p:grpSp>
      <p:grpSp>
        <p:nvGrpSpPr>
          <p:cNvPr id="24" name="Google Shape;137;p19">
            <a:extLst>
              <a:ext uri="{FF2B5EF4-FFF2-40B4-BE49-F238E27FC236}">
                <a16:creationId xmlns="" xmlns:a16="http://schemas.microsoft.com/office/drawing/2014/main" id="{BCCCFD17-02CF-E593-EB3B-AAC7EC12058C}"/>
              </a:ext>
            </a:extLst>
          </p:cNvPr>
          <p:cNvGrpSpPr/>
          <p:nvPr/>
        </p:nvGrpSpPr>
        <p:grpSpPr>
          <a:xfrm>
            <a:off x="7824177" y="1482010"/>
            <a:ext cx="3727195" cy="4051508"/>
            <a:chOff x="3314326" y="2334451"/>
            <a:chExt cx="2434828" cy="2344849"/>
          </a:xfrm>
        </p:grpSpPr>
        <p:grpSp>
          <p:nvGrpSpPr>
            <p:cNvPr id="26" name="Google Shape;138;p19">
              <a:extLst>
                <a:ext uri="{FF2B5EF4-FFF2-40B4-BE49-F238E27FC236}">
                  <a16:creationId xmlns="" xmlns:a16="http://schemas.microsoft.com/office/drawing/2014/main" id="{D2C546BF-FBE7-A916-D00C-BF45A3406108}"/>
                </a:ext>
              </a:extLst>
            </p:cNvPr>
            <p:cNvGrpSpPr/>
            <p:nvPr/>
          </p:nvGrpSpPr>
          <p:grpSpPr>
            <a:xfrm>
              <a:off x="3572775" y="3028959"/>
              <a:ext cx="1828800" cy="1650341"/>
              <a:chOff x="3572775" y="3028959"/>
              <a:chExt cx="1828800" cy="1650341"/>
            </a:xfrm>
          </p:grpSpPr>
          <p:sp>
            <p:nvSpPr>
              <p:cNvPr id="41" name="Google Shape;139;p19">
                <a:extLst>
                  <a:ext uri="{FF2B5EF4-FFF2-40B4-BE49-F238E27FC236}">
                    <a16:creationId xmlns="" xmlns:a16="http://schemas.microsoft.com/office/drawing/2014/main" id="{D647E752-A59E-60BA-0DDA-6506696857D4}"/>
                  </a:ext>
                </a:extLst>
              </p:cNvPr>
              <p:cNvSpPr txBox="1"/>
              <p:nvPr/>
            </p:nvSpPr>
            <p:spPr>
              <a:xfrm>
                <a:off x="3572775" y="4107800"/>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72B769"/>
                    </a:solidFill>
                    <a:effectLst/>
                    <a:highlight>
                      <a:srgbClr val="FFFFFF"/>
                    </a:highlight>
                    <a:uLnTx/>
                    <a:uFillTx/>
                    <a:latin typeface="Fira Sans Extra Condensed"/>
                    <a:ea typeface="Fira Sans Extra Condensed"/>
                    <a:cs typeface="Fira Sans Extra Condensed"/>
                    <a:sym typeface="Fira Sans Extra Condensed"/>
                  </a:rPr>
                  <a:t>.</a:t>
                </a:r>
                <a:endParaRPr kumimoji="0" sz="2800" b="1" i="0" u="none" strike="noStrike" kern="0" cap="none" spc="0" normalizeH="0" baseline="0" noProof="0" dirty="0">
                  <a:ln>
                    <a:noFill/>
                  </a:ln>
                  <a:solidFill>
                    <a:srgbClr val="72B769"/>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42" name="Google Shape;140;p19">
                <a:extLst>
                  <a:ext uri="{FF2B5EF4-FFF2-40B4-BE49-F238E27FC236}">
                    <a16:creationId xmlns="" xmlns:a16="http://schemas.microsoft.com/office/drawing/2014/main" id="{905562BA-29E3-6AC0-D003-BE033A104BA9}"/>
                  </a:ext>
                </a:extLst>
              </p:cNvPr>
              <p:cNvSpPr txBox="1"/>
              <p:nvPr/>
            </p:nvSpPr>
            <p:spPr>
              <a:xfrm>
                <a:off x="3719466" y="3028959"/>
                <a:ext cx="1536900" cy="830100"/>
              </a:xfrm>
              <a:prstGeom prst="rect">
                <a:avLst/>
              </a:prstGeom>
              <a:noFill/>
              <a:ln>
                <a:noFill/>
              </a:ln>
            </p:spPr>
            <p:txBody>
              <a:bodyPr spcFirstLastPara="1" wrap="square" lIns="91425" tIns="91425" rIns="91425" bIns="91425" anchor="ctr" anchorCtr="0">
                <a:noAutofit/>
              </a:bodyPr>
              <a:lstStyle/>
              <a:p>
                <a:pPr algn="ctr"/>
                <a:r>
                  <a:rPr lang="en-US" sz="4000" dirty="0" err="1">
                    <a:effectLst/>
                    <a:latin typeface="Times New Roman" panose="02020603050405020304" pitchFamily="18" charset="0"/>
                    <a:ea typeface="Times New Roman" panose="02020603050405020304" pitchFamily="18" charset="0"/>
                  </a:rPr>
                  <a:t>Thành</a:t>
                </a:r>
                <a:r>
                  <a:rPr lang="en-US" sz="4000" dirty="0">
                    <a:effectLst/>
                    <a:latin typeface="Times New Roman" panose="02020603050405020304" pitchFamily="18" charset="0"/>
                    <a:ea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rPr>
                  <a:t>phần</a:t>
                </a:r>
                <a:r>
                  <a:rPr lang="en-US" sz="4000" dirty="0">
                    <a:effectLst/>
                    <a:latin typeface="Times New Roman" panose="02020603050405020304" pitchFamily="18" charset="0"/>
                    <a:ea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rPr>
                  <a:t>cảm</a:t>
                </a:r>
                <a:r>
                  <a:rPr lang="en-US" sz="4000" dirty="0">
                    <a:effectLst/>
                    <a:latin typeface="Times New Roman" panose="02020603050405020304" pitchFamily="18" charset="0"/>
                    <a:ea typeface="Times New Roman" panose="02020603050405020304" pitchFamily="18" charset="0"/>
                  </a:rPr>
                  <a:t> </a:t>
                </a:r>
                <a:r>
                  <a:rPr lang="en-US" sz="4000" dirty="0" err="1">
                    <a:effectLst/>
                    <a:latin typeface="Times New Roman" panose="02020603050405020304" pitchFamily="18" charset="0"/>
                    <a:ea typeface="Times New Roman" panose="02020603050405020304" pitchFamily="18" charset="0"/>
                  </a:rPr>
                  <a:t>thán</a:t>
                </a:r>
                <a:endParaRPr lang="en-US" sz="4000" i="1" dirty="0">
                  <a:effectLst/>
                  <a:latin typeface=".VnTime"/>
                  <a:ea typeface="Times New Roman" panose="02020603050405020304" pitchFamily="18" charset="0"/>
                  <a:cs typeface="Times New Roman" panose="02020603050405020304" pitchFamily="18" charset="0"/>
                </a:endParaRPr>
              </a:p>
            </p:txBody>
          </p:sp>
        </p:grpSp>
        <p:grpSp>
          <p:nvGrpSpPr>
            <p:cNvPr id="27" name="Google Shape;141;p19">
              <a:extLst>
                <a:ext uri="{FF2B5EF4-FFF2-40B4-BE49-F238E27FC236}">
                  <a16:creationId xmlns="" xmlns:a16="http://schemas.microsoft.com/office/drawing/2014/main" id="{CE40F12C-DF71-C257-41AA-26992F740C5B}"/>
                </a:ext>
              </a:extLst>
            </p:cNvPr>
            <p:cNvGrpSpPr/>
            <p:nvPr/>
          </p:nvGrpSpPr>
          <p:grpSpPr>
            <a:xfrm>
              <a:off x="3314326" y="2334451"/>
              <a:ext cx="2434828" cy="2027294"/>
              <a:chOff x="3314326" y="2334451"/>
              <a:chExt cx="2434828" cy="2027294"/>
            </a:xfrm>
          </p:grpSpPr>
          <p:grpSp>
            <p:nvGrpSpPr>
              <p:cNvPr id="28" name="Google Shape;142;p19">
                <a:extLst>
                  <a:ext uri="{FF2B5EF4-FFF2-40B4-BE49-F238E27FC236}">
                    <a16:creationId xmlns="" xmlns:a16="http://schemas.microsoft.com/office/drawing/2014/main" id="{AB980705-835E-F01E-2B41-676F5EAB8466}"/>
                  </a:ext>
                </a:extLst>
              </p:cNvPr>
              <p:cNvGrpSpPr/>
              <p:nvPr/>
            </p:nvGrpSpPr>
            <p:grpSpPr>
              <a:xfrm>
                <a:off x="3314326" y="2334451"/>
                <a:ext cx="2330750" cy="2027294"/>
                <a:chOff x="3314326" y="2334451"/>
                <a:chExt cx="2330750" cy="2027294"/>
              </a:xfrm>
            </p:grpSpPr>
            <p:grpSp>
              <p:nvGrpSpPr>
                <p:cNvPr id="30" name="Google Shape;143;p19">
                  <a:extLst>
                    <a:ext uri="{FF2B5EF4-FFF2-40B4-BE49-F238E27FC236}">
                      <a16:creationId xmlns="" xmlns:a16="http://schemas.microsoft.com/office/drawing/2014/main" id="{728E1E5B-C112-B690-6CB1-0B1310AFE6D2}"/>
                    </a:ext>
                  </a:extLst>
                </p:cNvPr>
                <p:cNvGrpSpPr/>
                <p:nvPr/>
              </p:nvGrpSpPr>
              <p:grpSpPr>
                <a:xfrm rot="10800000" flipH="1">
                  <a:off x="3314326" y="2334451"/>
                  <a:ext cx="2330750" cy="1953399"/>
                  <a:chOff x="1284175" y="1609751"/>
                  <a:chExt cx="2330750" cy="1953399"/>
                </a:xfrm>
              </p:grpSpPr>
              <p:sp>
                <p:nvSpPr>
                  <p:cNvPr id="34" name="Google Shape;144;p19">
                    <a:extLst>
                      <a:ext uri="{FF2B5EF4-FFF2-40B4-BE49-F238E27FC236}">
                        <a16:creationId xmlns="" xmlns:a16="http://schemas.microsoft.com/office/drawing/2014/main" id="{75CABD2A-6821-4A82-D9F9-038B61AAD7C5}"/>
                      </a:ext>
                    </a:extLst>
                  </p:cNvPr>
                  <p:cNvSpPr/>
                  <p:nvPr/>
                </p:nvSpPr>
                <p:spPr>
                  <a:xfrm>
                    <a:off x="1284175" y="1990250"/>
                    <a:ext cx="868800" cy="830100"/>
                  </a:xfrm>
                  <a:prstGeom prst="arc">
                    <a:avLst>
                      <a:gd name="adj1" fmla="val 8316671"/>
                      <a:gd name="adj2" fmla="val 12985080"/>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35" name="Google Shape;145;p19">
                    <a:extLst>
                      <a:ext uri="{FF2B5EF4-FFF2-40B4-BE49-F238E27FC236}">
                        <a16:creationId xmlns="" xmlns:a16="http://schemas.microsoft.com/office/drawing/2014/main" id="{FCA4E83F-014A-EF4B-3804-75D81D257F56}"/>
                      </a:ext>
                    </a:extLst>
                  </p:cNvPr>
                  <p:cNvSpPr/>
                  <p:nvPr/>
                </p:nvSpPr>
                <p:spPr>
                  <a:xfrm>
                    <a:off x="2016175" y="2754950"/>
                    <a:ext cx="871800" cy="808200"/>
                  </a:xfrm>
                  <a:prstGeom prst="arc">
                    <a:avLst>
                      <a:gd name="adj1" fmla="val 2568671"/>
                      <a:gd name="adj2" fmla="val 8037917"/>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36" name="Google Shape;146;p19">
                    <a:extLst>
                      <a:ext uri="{FF2B5EF4-FFF2-40B4-BE49-F238E27FC236}">
                        <a16:creationId xmlns="" xmlns:a16="http://schemas.microsoft.com/office/drawing/2014/main" id="{959A6234-495F-7D35-0853-4C70101A8611}"/>
                      </a:ext>
                    </a:extLst>
                  </p:cNvPr>
                  <p:cNvCxnSpPr>
                    <a:stCxn id="34" idx="0"/>
                    <a:endCxn id="35" idx="2"/>
                  </p:cNvCxnSpPr>
                  <p:nvPr/>
                </p:nvCxnSpPr>
                <p:spPr>
                  <a:xfrm>
                    <a:off x="1399262" y="2686702"/>
                    <a:ext cx="762300" cy="773700"/>
                  </a:xfrm>
                  <a:prstGeom prst="straightConnector1">
                    <a:avLst/>
                  </a:prstGeom>
                  <a:noFill/>
                  <a:ln w="19050" cap="flat" cmpd="sng">
                    <a:solidFill>
                      <a:srgbClr val="72B769"/>
                    </a:solidFill>
                    <a:prstDash val="solid"/>
                    <a:round/>
                    <a:headEnd type="none" w="med" len="med"/>
                    <a:tailEnd type="none" w="med" len="med"/>
                  </a:ln>
                </p:spPr>
              </p:cxnSp>
              <p:cxnSp>
                <p:nvCxnSpPr>
                  <p:cNvPr id="37" name="Google Shape;147;p19">
                    <a:extLst>
                      <a:ext uri="{FF2B5EF4-FFF2-40B4-BE49-F238E27FC236}">
                        <a16:creationId xmlns="" xmlns:a16="http://schemas.microsoft.com/office/drawing/2014/main" id="{C5AC75BF-F34C-E637-C914-609BD805274D}"/>
                      </a:ext>
                    </a:extLst>
                  </p:cNvPr>
                  <p:cNvCxnSpPr>
                    <a:endCxn id="34" idx="2"/>
                  </p:cNvCxnSpPr>
                  <p:nvPr/>
                </p:nvCxnSpPr>
                <p:spPr>
                  <a:xfrm flipH="1">
                    <a:off x="1374744" y="1940139"/>
                    <a:ext cx="193500" cy="211500"/>
                  </a:xfrm>
                  <a:prstGeom prst="straightConnector1">
                    <a:avLst/>
                  </a:prstGeom>
                  <a:noFill/>
                  <a:ln w="19050" cap="flat" cmpd="sng">
                    <a:solidFill>
                      <a:srgbClr val="72B769"/>
                    </a:solidFill>
                    <a:prstDash val="solid"/>
                    <a:round/>
                    <a:headEnd type="none" w="med" len="med"/>
                    <a:tailEnd type="none" w="med" len="med"/>
                  </a:ln>
                </p:spPr>
              </p:cxnSp>
              <p:cxnSp>
                <p:nvCxnSpPr>
                  <p:cNvPr id="38" name="Google Shape;148;p19">
                    <a:extLst>
                      <a:ext uri="{FF2B5EF4-FFF2-40B4-BE49-F238E27FC236}">
                        <a16:creationId xmlns="" xmlns:a16="http://schemas.microsoft.com/office/drawing/2014/main" id="{F5FE71DE-68E8-7129-413B-702D65FDDCA9}"/>
                      </a:ext>
                    </a:extLst>
                  </p:cNvPr>
                  <p:cNvCxnSpPr>
                    <a:endCxn id="39" idx="2"/>
                  </p:cNvCxnSpPr>
                  <p:nvPr/>
                </p:nvCxnSpPr>
                <p:spPr>
                  <a:xfrm rot="10800000" flipH="1">
                    <a:off x="2761164" y="2704301"/>
                    <a:ext cx="750900" cy="739800"/>
                  </a:xfrm>
                  <a:prstGeom prst="straightConnector1">
                    <a:avLst/>
                  </a:prstGeom>
                  <a:noFill/>
                  <a:ln w="19050" cap="flat" cmpd="sng">
                    <a:solidFill>
                      <a:srgbClr val="72B769"/>
                    </a:solidFill>
                    <a:prstDash val="solid"/>
                    <a:round/>
                    <a:headEnd type="none" w="med" len="med"/>
                    <a:tailEnd type="none" w="med" len="med"/>
                  </a:ln>
                </p:spPr>
              </p:cxnSp>
              <p:sp>
                <p:nvSpPr>
                  <p:cNvPr id="39" name="Google Shape;149;p19">
                    <a:extLst>
                      <a:ext uri="{FF2B5EF4-FFF2-40B4-BE49-F238E27FC236}">
                        <a16:creationId xmlns="" xmlns:a16="http://schemas.microsoft.com/office/drawing/2014/main" id="{AE29E8D1-F21E-EA1A-6666-67C7B86CCA63}"/>
                      </a:ext>
                    </a:extLst>
                  </p:cNvPr>
                  <p:cNvSpPr/>
                  <p:nvPr/>
                </p:nvSpPr>
                <p:spPr>
                  <a:xfrm rot="-5400000">
                    <a:off x="2774925" y="2009650"/>
                    <a:ext cx="871800" cy="808200"/>
                  </a:xfrm>
                  <a:prstGeom prst="arc">
                    <a:avLst>
                      <a:gd name="adj1" fmla="val 5234364"/>
                      <a:gd name="adj2" fmla="val 8037917"/>
                    </a:avLst>
                  </a:prstGeom>
                  <a:noFill/>
                  <a:ln w="19050" cap="flat" cmpd="sng">
                    <a:solidFill>
                      <a:srgbClr val="72B76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40" name="Google Shape;150;p19">
                    <a:extLst>
                      <a:ext uri="{FF2B5EF4-FFF2-40B4-BE49-F238E27FC236}">
                        <a16:creationId xmlns="" xmlns:a16="http://schemas.microsoft.com/office/drawing/2014/main" id="{21E36A75-AC4E-0084-97E1-9E1FDE03D972}"/>
                      </a:ext>
                    </a:extLst>
                  </p:cNvPr>
                  <p:cNvCxnSpPr/>
                  <p:nvPr/>
                </p:nvCxnSpPr>
                <p:spPr>
                  <a:xfrm rot="10800000">
                    <a:off x="3002799" y="1609751"/>
                    <a:ext cx="459300" cy="449100"/>
                  </a:xfrm>
                  <a:prstGeom prst="straightConnector1">
                    <a:avLst/>
                  </a:prstGeom>
                  <a:noFill/>
                  <a:ln w="19050" cap="flat" cmpd="sng">
                    <a:solidFill>
                      <a:srgbClr val="72B769"/>
                    </a:solidFill>
                    <a:prstDash val="solid"/>
                    <a:round/>
                    <a:headEnd type="none" w="med" len="med"/>
                    <a:tailEnd type="none" w="med" len="med"/>
                  </a:ln>
                </p:spPr>
              </p:cxnSp>
            </p:grpSp>
            <p:grpSp>
              <p:nvGrpSpPr>
                <p:cNvPr id="31" name="Google Shape;151;p19">
                  <a:extLst>
                    <a:ext uri="{FF2B5EF4-FFF2-40B4-BE49-F238E27FC236}">
                      <a16:creationId xmlns="" xmlns:a16="http://schemas.microsoft.com/office/drawing/2014/main" id="{9E02CEAD-EEB5-5E25-9512-498040ECFD20}"/>
                    </a:ext>
                  </a:extLst>
                </p:cNvPr>
                <p:cNvGrpSpPr/>
                <p:nvPr/>
              </p:nvGrpSpPr>
              <p:grpSpPr>
                <a:xfrm rot="10800000">
                  <a:off x="3542443" y="3898307"/>
                  <a:ext cx="463438" cy="463438"/>
                  <a:chOff x="2900798" y="1222606"/>
                  <a:chExt cx="463438" cy="463438"/>
                </a:xfrm>
              </p:grpSpPr>
              <p:sp>
                <p:nvSpPr>
                  <p:cNvPr id="32" name="Google Shape;152;p19">
                    <a:extLst>
                      <a:ext uri="{FF2B5EF4-FFF2-40B4-BE49-F238E27FC236}">
                        <a16:creationId xmlns="" xmlns:a16="http://schemas.microsoft.com/office/drawing/2014/main" id="{1D981F21-3CF1-3FC0-6485-52BA1556BBDF}"/>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w="9525" cap="flat" cmpd="sng">
                    <a:solidFill>
                      <a:srgbClr val="72B769"/>
                    </a:solidFill>
                    <a:prstDash val="solid"/>
                    <a:round/>
                    <a:headEnd type="none" w="med" len="med"/>
                    <a:tailEnd type="none" w="med" len="med"/>
                  </a:ln>
                </p:spPr>
              </p:sp>
              <p:sp>
                <p:nvSpPr>
                  <p:cNvPr id="33" name="Google Shape;153;p19">
                    <a:extLst>
                      <a:ext uri="{FF2B5EF4-FFF2-40B4-BE49-F238E27FC236}">
                        <a16:creationId xmlns="" xmlns:a16="http://schemas.microsoft.com/office/drawing/2014/main" id="{5A899863-99E9-DD51-02D5-57819FF26328}"/>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72B76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29" name="Google Shape;154;p19">
                <a:extLst>
                  <a:ext uri="{FF2B5EF4-FFF2-40B4-BE49-F238E27FC236}">
                    <a16:creationId xmlns="" xmlns:a16="http://schemas.microsoft.com/office/drawing/2014/main" id="{D4B05480-2898-8DDA-86FE-42E4F7F87DB3}"/>
                  </a:ext>
                </a:extLst>
              </p:cNvPr>
              <p:cNvSpPr/>
              <p:nvPr/>
            </p:nvSpPr>
            <p:spPr>
              <a:xfrm>
                <a:off x="5277069" y="3049653"/>
                <a:ext cx="472086" cy="788711"/>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a:ln w="19050" cap="flat" cmpd="sng">
                      <a:solidFill>
                        <a:srgbClr val="72B769"/>
                      </a:solidFill>
                      <a:prstDash val="solid"/>
                      <a:round/>
                      <a:headEnd type="none" w="sm" len="sm"/>
                      <a:tailEnd type="none" w="sm" len="sm"/>
                    </a:ln>
                    <a:solidFill>
                      <a:srgbClr val="FFFFFF"/>
                    </a:solidFill>
                    <a:effectLst/>
                    <a:uLnTx/>
                    <a:uFillTx/>
                    <a:latin typeface="Fira Sans Extra Condensed"/>
                    <a:ea typeface="微软雅黑"/>
                    <a:cs typeface="Arial"/>
                  </a:rPr>
                  <a:t>2</a:t>
                </a:r>
              </a:p>
            </p:txBody>
          </p:sp>
        </p:grpSp>
      </p:grpSp>
      <p:pic>
        <p:nvPicPr>
          <p:cNvPr id="20" name="图片 4">
            <a:extLst>
              <a:ext uri="{FF2B5EF4-FFF2-40B4-BE49-F238E27FC236}">
                <a16:creationId xmlns="" xmlns:a16="http://schemas.microsoft.com/office/drawing/2014/main" id="{5116D260-5F5A-20F0-494E-5863BA83FFF8}"/>
              </a:ext>
            </a:extLst>
          </p:cNvPr>
          <p:cNvPicPr>
            <a:picLocks noChangeAspect="1"/>
          </p:cNvPicPr>
          <p:nvPr/>
        </p:nvPicPr>
        <p:blipFill>
          <a:blip r:embed="rId5"/>
          <a:stretch>
            <a:fillRect/>
          </a:stretch>
        </p:blipFill>
        <p:spPr>
          <a:xfrm>
            <a:off x="4590957" y="3043984"/>
            <a:ext cx="3838496" cy="3838496"/>
          </a:xfrm>
          <a:prstGeom prst="rect">
            <a:avLst/>
          </a:prstGeom>
        </p:spPr>
      </p:pic>
    </p:spTree>
    <p:extLst>
      <p:ext uri="{BB962C8B-B14F-4D97-AF65-F5344CB8AC3E}">
        <p14:creationId xmlns:p14="http://schemas.microsoft.com/office/powerpoint/2010/main" val="1689469114"/>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43126" y="388250"/>
            <a:ext cx="8414691" cy="1077218"/>
          </a:xfrm>
          <a:prstGeom prst="rect">
            <a:avLst/>
          </a:prstGeom>
          <a:noFill/>
        </p:spPr>
        <p:txBody>
          <a:bodyPr wrap="square" rtlCol="0">
            <a:spAutoFit/>
          </a:bodyPr>
          <a:lstStyle/>
          <a:p>
            <a:r>
              <a:rPr lang="en-US" sz="3200" b="1" dirty="0" smtClean="0">
                <a:solidFill>
                  <a:srgbClr val="1E604D"/>
                </a:solidFill>
                <a:effectLst/>
                <a:latin typeface="Times New Roman" panose="02020603050405020304" pitchFamily="18" charset="0"/>
                <a:ea typeface="杨任东竹石体-Semibold" panose="02000000000000000000" pitchFamily="2" charset="-122"/>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endPar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pic>
        <p:nvPicPr>
          <p:cNvPr id="25" name="图片 11" descr="图片包含 物体&#10;&#10;已生成高可信度的说明">
            <a:extLst>
              <a:ext uri="{FF2B5EF4-FFF2-40B4-BE49-F238E27FC236}">
                <a16:creationId xmlns="" xmlns:a16="http://schemas.microsoft.com/office/drawing/2014/main" id="{E665FC0B-6945-33AD-6A25-CCDC729B0718}"/>
              </a:ext>
            </a:extLst>
          </p:cNvPr>
          <p:cNvPicPr>
            <a:picLocks noChangeAspect="1"/>
          </p:cNvPicPr>
          <p:nvPr/>
        </p:nvPicPr>
        <p:blipFill rotWithShape="1">
          <a:blip r:embed="rId4">
            <a:extLst>
              <a:ext uri="{28A0092B-C50C-407E-A947-70E740481C1C}">
                <a14:useLocalDpi xmlns:a14="http://schemas.microsoft.com/office/drawing/2010/main" val="0"/>
              </a:ext>
            </a:extLst>
          </a:blip>
          <a:srcRect l="82016" t="12470" r="9033" b="71328"/>
          <a:stretch/>
        </p:blipFill>
        <p:spPr>
          <a:xfrm flipH="1">
            <a:off x="193502" y="5098092"/>
            <a:ext cx="1707717" cy="1541211"/>
          </a:xfrm>
          <a:prstGeom prst="rect">
            <a:avLst/>
          </a:prstGeom>
        </p:spPr>
      </p:pic>
      <p:grpSp>
        <p:nvGrpSpPr>
          <p:cNvPr id="3" name="Google Shape;101;p19">
            <a:extLst>
              <a:ext uri="{FF2B5EF4-FFF2-40B4-BE49-F238E27FC236}">
                <a16:creationId xmlns="" xmlns:a16="http://schemas.microsoft.com/office/drawing/2014/main" id="{4B4DE060-C74A-5431-0E81-5A4430F9A817}"/>
              </a:ext>
            </a:extLst>
          </p:cNvPr>
          <p:cNvGrpSpPr/>
          <p:nvPr/>
        </p:nvGrpSpPr>
        <p:grpSpPr>
          <a:xfrm>
            <a:off x="369116" y="771787"/>
            <a:ext cx="6559965" cy="4757210"/>
            <a:chOff x="1284175" y="1189535"/>
            <a:chExt cx="2401175" cy="2373615"/>
          </a:xfrm>
        </p:grpSpPr>
        <p:grpSp>
          <p:nvGrpSpPr>
            <p:cNvPr id="4" name="Google Shape;102;p19">
              <a:extLst>
                <a:ext uri="{FF2B5EF4-FFF2-40B4-BE49-F238E27FC236}">
                  <a16:creationId xmlns="" xmlns:a16="http://schemas.microsoft.com/office/drawing/2014/main" id="{9377B9B3-4683-29B5-10F8-F75D6A80302B}"/>
                </a:ext>
              </a:extLst>
            </p:cNvPr>
            <p:cNvGrpSpPr/>
            <p:nvPr/>
          </p:nvGrpSpPr>
          <p:grpSpPr>
            <a:xfrm>
              <a:off x="1502483" y="1189535"/>
              <a:ext cx="1828800" cy="1607592"/>
              <a:chOff x="1502483" y="1189535"/>
              <a:chExt cx="1828800" cy="1607592"/>
            </a:xfrm>
          </p:grpSpPr>
          <p:sp>
            <p:nvSpPr>
              <p:cNvPr id="21" name="Google Shape;103;p19">
                <a:extLst>
                  <a:ext uri="{FF2B5EF4-FFF2-40B4-BE49-F238E27FC236}">
                    <a16:creationId xmlns="" xmlns:a16="http://schemas.microsoft.com/office/drawing/2014/main" id="{8E965B72-C7AB-C324-3081-CB2891F38A6A}"/>
                  </a:ext>
                </a:extLst>
              </p:cNvPr>
              <p:cNvSpPr txBox="1"/>
              <p:nvPr/>
            </p:nvSpPr>
            <p:spPr>
              <a:xfrm>
                <a:off x="1502483" y="1189535"/>
                <a:ext cx="1828800" cy="571500"/>
              </a:xfrm>
              <a:prstGeom prst="rect">
                <a:avLst/>
              </a:prstGeom>
              <a:no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rPr>
                  <a:t>.</a:t>
                </a:r>
                <a:endParaRPr kumimoji="0" sz="3200" b="1" i="0" u="none" strike="noStrike" kern="0" cap="none" spc="0" normalizeH="0" baseline="0" noProof="0" dirty="0">
                  <a:ln>
                    <a:noFill/>
                  </a:ln>
                  <a:solidFill>
                    <a:srgbClr val="D38965"/>
                  </a:solidFill>
                  <a:effectLst/>
                  <a:highlight>
                    <a:srgbClr val="FFFFFF"/>
                  </a:highlight>
                  <a:uLnTx/>
                  <a:uFillTx/>
                  <a:latin typeface="Fira Sans Extra Condensed"/>
                  <a:ea typeface="Fira Sans Extra Condensed"/>
                  <a:cs typeface="Fira Sans Extra Condensed"/>
                  <a:sym typeface="Fira Sans Extra Condensed"/>
                </a:endParaRPr>
              </a:p>
            </p:txBody>
          </p:sp>
          <p:sp>
            <p:nvSpPr>
              <p:cNvPr id="22" name="Google Shape;104;p19">
                <a:extLst>
                  <a:ext uri="{FF2B5EF4-FFF2-40B4-BE49-F238E27FC236}">
                    <a16:creationId xmlns="" xmlns:a16="http://schemas.microsoft.com/office/drawing/2014/main" id="{7D66E5F6-35B6-7317-1D2D-622D08EB3B7B}"/>
                  </a:ext>
                </a:extLst>
              </p:cNvPr>
              <p:cNvSpPr txBox="1"/>
              <p:nvPr/>
            </p:nvSpPr>
            <p:spPr>
              <a:xfrm>
                <a:off x="1844978" y="2089162"/>
                <a:ext cx="1325373" cy="707965"/>
              </a:xfrm>
              <a:prstGeom prst="rect">
                <a:avLst/>
              </a:prstGeom>
              <a:noFill/>
              <a:ln>
                <a:noFill/>
              </a:ln>
            </p:spPr>
            <p:txBody>
              <a:bodyPr spcFirstLastPara="1" wrap="square" lIns="91425" tIns="91425" rIns="91425" bIns="91425" anchor="ctr" anchorCtr="0">
                <a:noAutofit/>
              </a:bodyPr>
              <a:lstStyle/>
              <a:p>
                <a:pPr algn="ctr"/>
                <a:r>
                  <a:rPr lang="vi-VN" sz="3200" i="1" dirty="0">
                    <a:latin typeface="Times New Roman" panose="02020603050405020304" pitchFamily="18" charset="0"/>
                    <a:ea typeface="Times New Roman" panose="02020603050405020304" pitchFamily="18" charset="0"/>
                    <a:cs typeface="Times New Roman" panose="02020603050405020304" pitchFamily="18" charset="0"/>
                  </a:rPr>
                  <a:t>Thành phần tình thái: thành phần thể hiện thái độ, cách đánh giá của ngưòi nói (người viết) đối với sự việc được nói tới trong câu. </a:t>
                </a:r>
                <a:endParaRPr lang="en-US" sz="3200" i="1" dirty="0">
                  <a:effectLst/>
                  <a:latin typeface=".VnTime"/>
                  <a:ea typeface="Times New Roman" panose="02020603050405020304" pitchFamily="18" charset="0"/>
                  <a:cs typeface="Times New Roman" panose="02020603050405020304" pitchFamily="18" charset="0"/>
                </a:endParaRPr>
              </a:p>
            </p:txBody>
          </p:sp>
        </p:grpSp>
        <p:grpSp>
          <p:nvGrpSpPr>
            <p:cNvPr id="5" name="Google Shape;105;p19">
              <a:extLst>
                <a:ext uri="{FF2B5EF4-FFF2-40B4-BE49-F238E27FC236}">
                  <a16:creationId xmlns="" xmlns:a16="http://schemas.microsoft.com/office/drawing/2014/main" id="{0E97D46D-E7ED-9A18-93F7-875CD794A9C5}"/>
                </a:ext>
              </a:extLst>
            </p:cNvPr>
            <p:cNvGrpSpPr/>
            <p:nvPr/>
          </p:nvGrpSpPr>
          <p:grpSpPr>
            <a:xfrm>
              <a:off x="1284175" y="1535856"/>
              <a:ext cx="2401175" cy="2027294"/>
              <a:chOff x="1284175" y="1535856"/>
              <a:chExt cx="2401175" cy="2027294"/>
            </a:xfrm>
          </p:grpSpPr>
          <p:grpSp>
            <p:nvGrpSpPr>
              <p:cNvPr id="6" name="Google Shape;106;p19">
                <a:extLst>
                  <a:ext uri="{FF2B5EF4-FFF2-40B4-BE49-F238E27FC236}">
                    <a16:creationId xmlns="" xmlns:a16="http://schemas.microsoft.com/office/drawing/2014/main" id="{F61AB571-6BD0-F3FF-69BD-D2F448E6B747}"/>
                  </a:ext>
                </a:extLst>
              </p:cNvPr>
              <p:cNvGrpSpPr/>
              <p:nvPr/>
            </p:nvGrpSpPr>
            <p:grpSpPr>
              <a:xfrm>
                <a:off x="1284175" y="1535856"/>
                <a:ext cx="2330750" cy="2027294"/>
                <a:chOff x="1284175" y="1535856"/>
                <a:chExt cx="2330750" cy="2027294"/>
              </a:xfrm>
            </p:grpSpPr>
            <p:grpSp>
              <p:nvGrpSpPr>
                <p:cNvPr id="8" name="Google Shape;107;p19">
                  <a:extLst>
                    <a:ext uri="{FF2B5EF4-FFF2-40B4-BE49-F238E27FC236}">
                      <a16:creationId xmlns="" xmlns:a16="http://schemas.microsoft.com/office/drawing/2014/main" id="{89E81E2F-1423-3000-8E87-130D708686A3}"/>
                    </a:ext>
                  </a:extLst>
                </p:cNvPr>
                <p:cNvGrpSpPr/>
                <p:nvPr/>
              </p:nvGrpSpPr>
              <p:grpSpPr>
                <a:xfrm>
                  <a:off x="1284175" y="1609810"/>
                  <a:ext cx="2330750" cy="1953340"/>
                  <a:chOff x="1284175" y="1609810"/>
                  <a:chExt cx="2330750" cy="1953340"/>
                </a:xfrm>
              </p:grpSpPr>
              <p:sp>
                <p:nvSpPr>
                  <p:cNvPr id="12" name="Google Shape;108;p19">
                    <a:extLst>
                      <a:ext uri="{FF2B5EF4-FFF2-40B4-BE49-F238E27FC236}">
                        <a16:creationId xmlns="" xmlns:a16="http://schemas.microsoft.com/office/drawing/2014/main" id="{4871F681-8C60-E6BC-A086-900A61D427D4}"/>
                      </a:ext>
                    </a:extLst>
                  </p:cNvPr>
                  <p:cNvSpPr/>
                  <p:nvPr/>
                </p:nvSpPr>
                <p:spPr>
                  <a:xfrm>
                    <a:off x="1284175" y="1990250"/>
                    <a:ext cx="868800" cy="830100"/>
                  </a:xfrm>
                  <a:prstGeom prst="arc">
                    <a:avLst>
                      <a:gd name="adj1" fmla="val 8316671"/>
                      <a:gd name="adj2" fmla="val 12985080"/>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sp>
                <p:nvSpPr>
                  <p:cNvPr id="13" name="Google Shape;109;p19">
                    <a:extLst>
                      <a:ext uri="{FF2B5EF4-FFF2-40B4-BE49-F238E27FC236}">
                        <a16:creationId xmlns="" xmlns:a16="http://schemas.microsoft.com/office/drawing/2014/main" id="{94701CD4-79A0-9B10-99E2-7211C3D1270C}"/>
                      </a:ext>
                    </a:extLst>
                  </p:cNvPr>
                  <p:cNvSpPr/>
                  <p:nvPr/>
                </p:nvSpPr>
                <p:spPr>
                  <a:xfrm>
                    <a:off x="2016175" y="27549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4" name="Google Shape;110;p19">
                    <a:extLst>
                      <a:ext uri="{FF2B5EF4-FFF2-40B4-BE49-F238E27FC236}">
                        <a16:creationId xmlns="" xmlns:a16="http://schemas.microsoft.com/office/drawing/2014/main" id="{CA7B2F22-6770-B2FF-9DF8-5C6C8586B291}"/>
                      </a:ext>
                    </a:extLst>
                  </p:cNvPr>
                  <p:cNvCxnSpPr>
                    <a:stCxn id="12" idx="0"/>
                    <a:endCxn id="13" idx="2"/>
                  </p:cNvCxnSpPr>
                  <p:nvPr/>
                </p:nvCxnSpPr>
                <p:spPr>
                  <a:xfrm>
                    <a:off x="1399262" y="2686702"/>
                    <a:ext cx="762300" cy="773700"/>
                  </a:xfrm>
                  <a:prstGeom prst="straightConnector1">
                    <a:avLst/>
                  </a:prstGeom>
                  <a:noFill/>
                  <a:ln w="19050" cap="flat" cmpd="sng">
                    <a:solidFill>
                      <a:srgbClr val="D38965"/>
                    </a:solidFill>
                    <a:prstDash val="solid"/>
                    <a:round/>
                    <a:headEnd type="none" w="med" len="med"/>
                    <a:tailEnd type="none" w="med" len="med"/>
                  </a:ln>
                </p:spPr>
              </p:cxnSp>
              <p:cxnSp>
                <p:nvCxnSpPr>
                  <p:cNvPr id="15" name="Google Shape;111;p19">
                    <a:extLst>
                      <a:ext uri="{FF2B5EF4-FFF2-40B4-BE49-F238E27FC236}">
                        <a16:creationId xmlns="" xmlns:a16="http://schemas.microsoft.com/office/drawing/2014/main" id="{FB551ACD-A77D-E3B5-0C8D-3B3B2F55DECB}"/>
                      </a:ext>
                    </a:extLst>
                  </p:cNvPr>
                  <p:cNvCxnSpPr>
                    <a:endCxn id="12" idx="2"/>
                  </p:cNvCxnSpPr>
                  <p:nvPr/>
                </p:nvCxnSpPr>
                <p:spPr>
                  <a:xfrm flipH="1">
                    <a:off x="1374744" y="1940139"/>
                    <a:ext cx="193500" cy="211500"/>
                  </a:xfrm>
                  <a:prstGeom prst="straightConnector1">
                    <a:avLst/>
                  </a:prstGeom>
                  <a:noFill/>
                  <a:ln w="19050" cap="flat" cmpd="sng">
                    <a:solidFill>
                      <a:srgbClr val="D38965"/>
                    </a:solidFill>
                    <a:prstDash val="solid"/>
                    <a:round/>
                    <a:headEnd type="none" w="med" len="med"/>
                    <a:tailEnd type="none" w="med" len="med"/>
                  </a:ln>
                </p:spPr>
              </p:cxnSp>
              <p:cxnSp>
                <p:nvCxnSpPr>
                  <p:cNvPr id="16" name="Google Shape;112;p19">
                    <a:extLst>
                      <a:ext uri="{FF2B5EF4-FFF2-40B4-BE49-F238E27FC236}">
                        <a16:creationId xmlns="" xmlns:a16="http://schemas.microsoft.com/office/drawing/2014/main" id="{FE01C1FE-EAA1-3D14-16AC-55FE17EA8C26}"/>
                      </a:ext>
                    </a:extLst>
                  </p:cNvPr>
                  <p:cNvCxnSpPr>
                    <a:endCxn id="18" idx="2"/>
                  </p:cNvCxnSpPr>
                  <p:nvPr/>
                </p:nvCxnSpPr>
                <p:spPr>
                  <a:xfrm rot="10800000" flipH="1">
                    <a:off x="2761164" y="2704301"/>
                    <a:ext cx="750900" cy="739800"/>
                  </a:xfrm>
                  <a:prstGeom prst="straightConnector1">
                    <a:avLst/>
                  </a:prstGeom>
                  <a:noFill/>
                  <a:ln w="19050" cap="flat" cmpd="sng">
                    <a:solidFill>
                      <a:srgbClr val="D38965"/>
                    </a:solidFill>
                    <a:prstDash val="solid"/>
                    <a:round/>
                    <a:headEnd type="none" w="med" len="med"/>
                    <a:tailEnd type="none" w="med" len="med"/>
                  </a:ln>
                </p:spPr>
              </p:cxnSp>
              <p:sp>
                <p:nvSpPr>
                  <p:cNvPr id="18" name="Google Shape;113;p19">
                    <a:extLst>
                      <a:ext uri="{FF2B5EF4-FFF2-40B4-BE49-F238E27FC236}">
                        <a16:creationId xmlns="" xmlns:a16="http://schemas.microsoft.com/office/drawing/2014/main" id="{4C147059-8C3C-83E1-ACBD-FA48AA2CFB27}"/>
                      </a:ext>
                    </a:extLst>
                  </p:cNvPr>
                  <p:cNvSpPr/>
                  <p:nvPr/>
                </p:nvSpPr>
                <p:spPr>
                  <a:xfrm rot="-5400000">
                    <a:off x="2774925" y="2009650"/>
                    <a:ext cx="871800" cy="808200"/>
                  </a:xfrm>
                  <a:prstGeom prst="arc">
                    <a:avLst>
                      <a:gd name="adj1" fmla="val 2568671"/>
                      <a:gd name="adj2" fmla="val 8037917"/>
                    </a:avLst>
                  </a:prstGeom>
                  <a:noFill/>
                  <a:ln w="19050" cap="flat" cmpd="sng">
                    <a:solidFill>
                      <a:srgbClr val="D38965"/>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cxnSp>
                <p:nvCxnSpPr>
                  <p:cNvPr id="19" name="Google Shape;114;p19">
                    <a:extLst>
                      <a:ext uri="{FF2B5EF4-FFF2-40B4-BE49-F238E27FC236}">
                        <a16:creationId xmlns="" xmlns:a16="http://schemas.microsoft.com/office/drawing/2014/main" id="{63371703-67AE-35DD-0589-A740FE155FB0}"/>
                      </a:ext>
                    </a:extLst>
                  </p:cNvPr>
                  <p:cNvCxnSpPr>
                    <a:stCxn id="18" idx="0"/>
                  </p:cNvCxnSpPr>
                  <p:nvPr/>
                </p:nvCxnSpPr>
                <p:spPr>
                  <a:xfrm rot="10800000">
                    <a:off x="3002663" y="1609810"/>
                    <a:ext cx="493800" cy="495600"/>
                  </a:xfrm>
                  <a:prstGeom prst="straightConnector1">
                    <a:avLst/>
                  </a:prstGeom>
                  <a:noFill/>
                  <a:ln w="19050" cap="flat" cmpd="sng">
                    <a:solidFill>
                      <a:srgbClr val="D38965"/>
                    </a:solidFill>
                    <a:prstDash val="solid"/>
                    <a:round/>
                    <a:headEnd type="none" w="med" len="med"/>
                    <a:tailEnd type="none" w="med" len="med"/>
                  </a:ln>
                </p:spPr>
              </p:cxnSp>
            </p:grpSp>
            <p:grpSp>
              <p:nvGrpSpPr>
                <p:cNvPr id="9" name="Google Shape;115;p19">
                  <a:extLst>
                    <a:ext uri="{FF2B5EF4-FFF2-40B4-BE49-F238E27FC236}">
                      <a16:creationId xmlns="" xmlns:a16="http://schemas.microsoft.com/office/drawing/2014/main" id="{82E082C6-A043-DE6D-6962-835BA46D223C}"/>
                    </a:ext>
                  </a:extLst>
                </p:cNvPr>
                <p:cNvGrpSpPr/>
                <p:nvPr/>
              </p:nvGrpSpPr>
              <p:grpSpPr>
                <a:xfrm flipH="1">
                  <a:off x="1512291" y="1535856"/>
                  <a:ext cx="463438" cy="463438"/>
                  <a:chOff x="2900798" y="1222606"/>
                  <a:chExt cx="463438" cy="463438"/>
                </a:xfrm>
              </p:grpSpPr>
              <p:sp>
                <p:nvSpPr>
                  <p:cNvPr id="10" name="Google Shape;116;p19">
                    <a:extLst>
                      <a:ext uri="{FF2B5EF4-FFF2-40B4-BE49-F238E27FC236}">
                        <a16:creationId xmlns="" xmlns:a16="http://schemas.microsoft.com/office/drawing/2014/main" id="{946DA3D3-8B62-ADCF-144A-E01E360B078E}"/>
                      </a:ext>
                    </a:extLst>
                  </p:cNvPr>
                  <p:cNvSpPr/>
                  <p:nvPr/>
                </p:nvSpPr>
                <p:spPr>
                  <a:xfrm>
                    <a:off x="2909775" y="1239675"/>
                    <a:ext cx="445375" cy="427425"/>
                  </a:xfrm>
                  <a:custGeom>
                    <a:avLst/>
                    <a:gdLst/>
                    <a:ahLst/>
                    <a:cxnLst/>
                    <a:rect l="l" t="t" r="r" b="b"/>
                    <a:pathLst>
                      <a:path w="17815" h="17097" extrusionOk="0">
                        <a:moveTo>
                          <a:pt x="0" y="4185"/>
                        </a:moveTo>
                        <a:lnTo>
                          <a:pt x="10282" y="14347"/>
                        </a:lnTo>
                        <a:lnTo>
                          <a:pt x="17815" y="17097"/>
                        </a:lnTo>
                        <a:lnTo>
                          <a:pt x="14945" y="10163"/>
                        </a:lnTo>
                        <a:lnTo>
                          <a:pt x="4782" y="0"/>
                        </a:lnTo>
                        <a:close/>
                      </a:path>
                    </a:pathLst>
                  </a:custGeom>
                  <a:solidFill>
                    <a:srgbClr val="FFFFFF"/>
                  </a:solidFill>
                  <a:ln>
                    <a:noFill/>
                  </a:ln>
                </p:spPr>
              </p:sp>
              <p:sp>
                <p:nvSpPr>
                  <p:cNvPr id="11" name="Google Shape;117;p19">
                    <a:extLst>
                      <a:ext uri="{FF2B5EF4-FFF2-40B4-BE49-F238E27FC236}">
                        <a16:creationId xmlns="" xmlns:a16="http://schemas.microsoft.com/office/drawing/2014/main" id="{8FD0FFFF-077C-5DD7-0380-F81B9BBCFB60}"/>
                      </a:ext>
                    </a:extLst>
                  </p:cNvPr>
                  <p:cNvSpPr/>
                  <p:nvPr/>
                </p:nvSpPr>
                <p:spPr>
                  <a:xfrm flipH="1">
                    <a:off x="2900798" y="1222606"/>
                    <a:ext cx="463438" cy="463438"/>
                  </a:xfrm>
                  <a:custGeom>
                    <a:avLst/>
                    <a:gdLst/>
                    <a:ahLst/>
                    <a:cxnLst/>
                    <a:rect l="l" t="t" r="r" b="b"/>
                    <a:pathLst>
                      <a:path w="9551" h="9551" extrusionOk="0">
                        <a:moveTo>
                          <a:pt x="7002" y="525"/>
                        </a:moveTo>
                        <a:lnTo>
                          <a:pt x="9002" y="2525"/>
                        </a:lnTo>
                        <a:lnTo>
                          <a:pt x="8121" y="3383"/>
                        </a:lnTo>
                        <a:lnTo>
                          <a:pt x="6145" y="1406"/>
                        </a:lnTo>
                        <a:lnTo>
                          <a:pt x="7002" y="525"/>
                        </a:lnTo>
                        <a:close/>
                        <a:moveTo>
                          <a:pt x="5883" y="1716"/>
                        </a:moveTo>
                        <a:lnTo>
                          <a:pt x="7169" y="3002"/>
                        </a:lnTo>
                        <a:lnTo>
                          <a:pt x="3620" y="6550"/>
                        </a:lnTo>
                        <a:lnTo>
                          <a:pt x="3930" y="6812"/>
                        </a:lnTo>
                        <a:lnTo>
                          <a:pt x="7478" y="3263"/>
                        </a:lnTo>
                        <a:lnTo>
                          <a:pt x="7883" y="3692"/>
                        </a:lnTo>
                        <a:lnTo>
                          <a:pt x="3930" y="7621"/>
                        </a:lnTo>
                        <a:lnTo>
                          <a:pt x="2048" y="8336"/>
                        </a:lnTo>
                        <a:lnTo>
                          <a:pt x="1215" y="7502"/>
                        </a:lnTo>
                        <a:lnTo>
                          <a:pt x="1834" y="5859"/>
                        </a:lnTo>
                        <a:lnTo>
                          <a:pt x="2763" y="6788"/>
                        </a:lnTo>
                        <a:lnTo>
                          <a:pt x="3072" y="6526"/>
                        </a:lnTo>
                        <a:lnTo>
                          <a:pt x="2072" y="5526"/>
                        </a:lnTo>
                        <a:lnTo>
                          <a:pt x="4763" y="2859"/>
                        </a:lnTo>
                        <a:lnTo>
                          <a:pt x="5478" y="3573"/>
                        </a:lnTo>
                        <a:lnTo>
                          <a:pt x="5740" y="3311"/>
                        </a:lnTo>
                        <a:lnTo>
                          <a:pt x="5025" y="2597"/>
                        </a:lnTo>
                        <a:lnTo>
                          <a:pt x="5335" y="2287"/>
                        </a:lnTo>
                        <a:lnTo>
                          <a:pt x="6049" y="3002"/>
                        </a:lnTo>
                        <a:lnTo>
                          <a:pt x="6335" y="2740"/>
                        </a:lnTo>
                        <a:lnTo>
                          <a:pt x="5621" y="2025"/>
                        </a:lnTo>
                        <a:lnTo>
                          <a:pt x="5883" y="1716"/>
                        </a:lnTo>
                        <a:close/>
                        <a:moveTo>
                          <a:pt x="1048" y="7907"/>
                        </a:moveTo>
                        <a:lnTo>
                          <a:pt x="1620" y="8479"/>
                        </a:lnTo>
                        <a:lnTo>
                          <a:pt x="691" y="8836"/>
                        </a:lnTo>
                        <a:lnTo>
                          <a:pt x="1048" y="7907"/>
                        </a:lnTo>
                        <a:close/>
                        <a:moveTo>
                          <a:pt x="7002" y="1"/>
                        </a:moveTo>
                        <a:lnTo>
                          <a:pt x="1572" y="5407"/>
                        </a:lnTo>
                        <a:lnTo>
                          <a:pt x="0" y="9550"/>
                        </a:lnTo>
                        <a:lnTo>
                          <a:pt x="4144" y="7979"/>
                        </a:lnTo>
                        <a:lnTo>
                          <a:pt x="8431" y="3692"/>
                        </a:lnTo>
                        <a:lnTo>
                          <a:pt x="9550" y="2549"/>
                        </a:lnTo>
                        <a:lnTo>
                          <a:pt x="7002" y="1"/>
                        </a:lnTo>
                        <a:close/>
                      </a:path>
                    </a:pathLst>
                  </a:custGeom>
                  <a:solidFill>
                    <a:srgbClr val="D389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cs typeface="Arial"/>
                    </a:endParaRPr>
                  </a:p>
                </p:txBody>
              </p:sp>
            </p:grpSp>
          </p:grpSp>
          <p:sp>
            <p:nvSpPr>
              <p:cNvPr id="7" name="Google Shape;118;p19">
                <a:extLst>
                  <a:ext uri="{FF2B5EF4-FFF2-40B4-BE49-F238E27FC236}">
                    <a16:creationId xmlns="" xmlns:a16="http://schemas.microsoft.com/office/drawing/2014/main" id="{21478703-0AEC-2E45-0FAF-7AF1DAD28104}"/>
                  </a:ext>
                </a:extLst>
              </p:cNvPr>
              <p:cNvSpPr/>
              <p:nvPr/>
            </p:nvSpPr>
            <p:spPr>
              <a:xfrm>
                <a:off x="3310424" y="2028567"/>
                <a:ext cx="374925" cy="771565"/>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1" i="0" u="none" strike="noStrike" kern="0" cap="none" spc="0" normalizeH="0" baseline="0" noProof="0" dirty="0">
                    <a:ln w="19050" cap="flat" cmpd="sng">
                      <a:solidFill>
                        <a:srgbClr val="D38965"/>
                      </a:solidFill>
                      <a:prstDash val="solid"/>
                      <a:round/>
                      <a:headEnd type="none" w="sm" len="sm"/>
                      <a:tailEnd type="none" w="sm" len="sm"/>
                    </a:ln>
                    <a:solidFill>
                      <a:srgbClr val="FFFFFF"/>
                    </a:solidFill>
                    <a:effectLst/>
                    <a:uLnTx/>
                    <a:uFillTx/>
                    <a:latin typeface="Fira Sans Extra Condensed"/>
                    <a:ea typeface="微软雅黑"/>
                    <a:cs typeface="Arial"/>
                  </a:rPr>
                  <a:t>1</a:t>
                </a:r>
              </a:p>
            </p:txBody>
          </p:sp>
        </p:grpSp>
      </p:grpSp>
      <p:pic>
        <p:nvPicPr>
          <p:cNvPr id="2" name="图片 1">
            <a:extLst>
              <a:ext uri="{FF2B5EF4-FFF2-40B4-BE49-F238E27FC236}">
                <a16:creationId xmlns="" xmlns:a16="http://schemas.microsoft.com/office/drawing/2014/main" id="{03E101C1-06A7-BD23-CD82-B08D6555D0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0213" y="1656751"/>
            <a:ext cx="4623996" cy="3872246"/>
          </a:xfrm>
          <a:prstGeom prst="rect">
            <a:avLst/>
          </a:prstGeom>
        </p:spPr>
      </p:pic>
    </p:spTree>
    <p:extLst>
      <p:ext uri="{BB962C8B-B14F-4D97-AF65-F5344CB8AC3E}">
        <p14:creationId xmlns:p14="http://schemas.microsoft.com/office/powerpoint/2010/main" val="2558435138"/>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2" presetClass="entr" presetSubtype="8"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000" fill="hold"/>
                                        <p:tgtEl>
                                          <p:spTgt spid="23"/>
                                        </p:tgtEl>
                                        <p:attrNameLst>
                                          <p:attrName>ppt_x</p:attrName>
                                        </p:attrNameLst>
                                      </p:cBhvr>
                                      <p:tavLst>
                                        <p:tav tm="0">
                                          <p:val>
                                            <p:strVal val="0-#ppt_w/2"/>
                                          </p:val>
                                        </p:tav>
                                        <p:tav tm="100000">
                                          <p:val>
                                            <p:strVal val="#ppt_x"/>
                                          </p:val>
                                        </p:tav>
                                      </p:tavLst>
                                    </p:anim>
                                    <p:anim calcmode="lin" valueType="num">
                                      <p:cBhvr additive="base">
                                        <p:cTn id="14"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a:extLst>
              <a:ext uri="{FF2B5EF4-FFF2-40B4-BE49-F238E27FC236}">
                <a16:creationId xmlns="" xmlns:a16="http://schemas.microsoft.com/office/drawing/2014/main" id="{3009D73F-E04C-4556-A41B-DEE2A3AD46B6}"/>
              </a:ext>
            </a:extLst>
          </p:cNvPr>
          <p:cNvSpPr txBox="1"/>
          <p:nvPr/>
        </p:nvSpPr>
        <p:spPr>
          <a:xfrm>
            <a:off x="1026348" y="106371"/>
            <a:ext cx="9236122" cy="1077218"/>
          </a:xfrm>
          <a:prstGeom prst="rect">
            <a:avLst/>
          </a:prstGeom>
          <a:noFill/>
        </p:spPr>
        <p:txBody>
          <a:bodyPr wrap="square" rtlCol="0">
            <a:spAutoFit/>
          </a:bodyPr>
          <a:lstStyle/>
          <a:p>
            <a:r>
              <a:rPr lang="en-US" sz="3200" b="1" dirty="0" err="1" smtClean="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b="1" dirty="0" smtClean="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rPr>
              <a:t>thái</a:t>
            </a:r>
            <a:endParaRPr lang="en-US" sz="3200" b="1" dirty="0">
              <a:solidFill>
                <a:srgbClr val="1E604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zh-CN" altLang="en-US" sz="3200" b="1" dirty="0">
              <a:solidFill>
                <a:srgbClr val="1E604D"/>
              </a:solidFill>
              <a:latin typeface="Times New Roman" panose="02020603050405020304" pitchFamily="18" charset="0"/>
              <a:ea typeface="杨任东竹石体-Semibold" panose="02000000000000000000" pitchFamily="2" charset="-122"/>
              <a:cs typeface="Times New Roman" panose="02020603050405020304" pitchFamily="18" charset="0"/>
            </a:endParaRPr>
          </a:p>
        </p:txBody>
      </p:sp>
      <p:pic>
        <p:nvPicPr>
          <p:cNvPr id="23" name="图片 10">
            <a:extLst>
              <a:ext uri="{FF2B5EF4-FFF2-40B4-BE49-F238E27FC236}">
                <a16:creationId xmlns="" xmlns:a16="http://schemas.microsoft.com/office/drawing/2014/main" id="{423A0D4E-F76E-BE7F-51CC-AA072C6635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7775" y="97735"/>
            <a:ext cx="2199839" cy="1085854"/>
          </a:xfrm>
          <a:prstGeom prst="rect">
            <a:avLst/>
          </a:prstGeom>
        </p:spPr>
      </p:pic>
      <p:sp>
        <p:nvSpPr>
          <p:cNvPr id="2" name="Rectangle 1">
            <a:extLst>
              <a:ext uri="{FF2B5EF4-FFF2-40B4-BE49-F238E27FC236}">
                <a16:creationId xmlns="" xmlns:a16="http://schemas.microsoft.com/office/drawing/2014/main" id="{5E6CA17B-F3F1-4B80-9185-397CD08A0C00}"/>
              </a:ext>
            </a:extLst>
          </p:cNvPr>
          <p:cNvSpPr/>
          <p:nvPr/>
        </p:nvSpPr>
        <p:spPr>
          <a:xfrm>
            <a:off x="304386" y="1067791"/>
            <a:ext cx="10290909" cy="3754874"/>
          </a:xfrm>
          <a:prstGeom prst="rect">
            <a:avLst/>
          </a:prstGeom>
        </p:spPr>
        <p:txBody>
          <a:bodyPr wrap="square">
            <a:spAutoFit/>
          </a:bodyPr>
          <a:lstStyle/>
          <a:p>
            <a:pPr algn="just">
              <a:spcBef>
                <a:spcPts val="600"/>
              </a:spcBef>
              <a:spcAft>
                <a:spcPts val="600"/>
              </a:spcAft>
            </a:pP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Chắc</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chắn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tất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cả</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đám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học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sinh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chúng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tôi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đứa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nào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cũng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yêu</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mến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thầy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tấm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lòng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nhân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từ</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những</a:t>
            </a:r>
            <a:r>
              <a:rPr lang="en-US" sz="3200" dirty="0">
                <a:solidFill>
                  <a:srgbClr val="000000"/>
                </a:solidFill>
                <a:latin typeface="Times New Roman" panose="02020603050405020304" pitchFamily="18" charset="0"/>
                <a:ea typeface="Calibri" panose="020F0502020204030204" pitchFamily="34" charset="0"/>
              </a:rPr>
              <a:t> ý </a:t>
            </a:r>
            <a:r>
              <a:rPr lang="en-US" sz="3200" dirty="0" err="1">
                <a:solidFill>
                  <a:srgbClr val="000000"/>
                </a:solidFill>
                <a:latin typeface="Times New Roman" panose="02020603050405020304" pitchFamily="18" charset="0"/>
                <a:ea typeface="Calibri" panose="020F0502020204030204" pitchFamily="34" charset="0"/>
              </a:rPr>
              <a:t>nghĩ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tốt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lành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vì</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những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ước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của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thầy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về</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tương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chúng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tôi</a:t>
            </a:r>
            <a:r>
              <a:rPr lang="en-US" sz="3200" dirty="0">
                <a:solidFill>
                  <a:srgbClr val="000000"/>
                </a:solidFill>
                <a:latin typeface="Times New Roman" panose="02020603050405020304" pitchFamily="18" charset="0"/>
                <a:ea typeface="Calibri" panose="020F0502020204030204" pitchFamily="34" charset="0"/>
              </a:rPr>
              <a:t>.</a:t>
            </a:r>
          </a:p>
          <a:p>
            <a:pPr algn="r">
              <a:spcBef>
                <a:spcPts val="600"/>
              </a:spcBef>
              <a:spcAft>
                <a:spcPts val="600"/>
              </a:spcAft>
            </a:pPr>
            <a:r>
              <a:rPr lang="en-US" sz="2400" i="1" dirty="0" smtClean="0">
                <a:solidFill>
                  <a:srgbClr val="000000"/>
                </a:solidFill>
                <a:latin typeface="Times New Roman" panose="02020603050405020304" pitchFamily="18" charset="0"/>
                <a:ea typeface="Calibri" panose="020F0502020204030204" pitchFamily="34" charset="0"/>
              </a:rPr>
              <a:t>                                   (Ai-</a:t>
            </a:r>
            <a:r>
              <a:rPr lang="en-US" sz="2400" i="1" dirty="0" err="1" smtClean="0">
                <a:solidFill>
                  <a:srgbClr val="000000"/>
                </a:solidFill>
                <a:latin typeface="Times New Roman" panose="02020603050405020304" pitchFamily="18" charset="0"/>
                <a:ea typeface="Calibri" panose="020F0502020204030204" pitchFamily="34" charset="0"/>
              </a:rPr>
              <a:t>tơ</a:t>
            </a:r>
            <a:r>
              <a:rPr lang="en-US" sz="2400" i="1" dirty="0" smtClean="0">
                <a:solidFill>
                  <a:srgbClr val="000000"/>
                </a:solidFill>
                <a:latin typeface="Times New Roman" panose="02020603050405020304" pitchFamily="18" charset="0"/>
                <a:ea typeface="Calibri" panose="020F0502020204030204" pitchFamily="34" charset="0"/>
              </a:rPr>
              <a:t>-ma-</a:t>
            </a:r>
            <a:r>
              <a:rPr lang="en-US" sz="2400" i="1" dirty="0" err="1" smtClean="0">
                <a:solidFill>
                  <a:srgbClr val="000000"/>
                </a:solidFill>
                <a:latin typeface="Times New Roman" panose="02020603050405020304" pitchFamily="18" charset="0"/>
                <a:ea typeface="Calibri" panose="020F0502020204030204" pitchFamily="34" charset="0"/>
              </a:rPr>
              <a:t>tốp</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Người</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thầy</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đầu</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tiên</a:t>
            </a:r>
            <a:r>
              <a:rPr lang="en-US" sz="2400" i="1" dirty="0">
                <a:solidFill>
                  <a:srgbClr val="000000"/>
                </a:solidFill>
                <a:latin typeface="Times New Roman" panose="02020603050405020304" pitchFamily="18" charset="0"/>
                <a:ea typeface="Calibri" panose="020F0502020204030204" pitchFamily="34" charset="0"/>
              </a:rPr>
              <a:t>) </a:t>
            </a:r>
          </a:p>
          <a:p>
            <a:pPr algn="just">
              <a:spcBef>
                <a:spcPts val="600"/>
              </a:spcBef>
              <a:spcAft>
                <a:spcPts val="600"/>
              </a:spcAft>
            </a:pPr>
            <a:r>
              <a:rPr lang="en-US" sz="3200" dirty="0" smtClean="0">
                <a:solidFill>
                  <a:srgbClr val="000000"/>
                </a:solidFill>
                <a:latin typeface="Times New Roman" panose="02020603050405020304" pitchFamily="18" charset="0"/>
                <a:ea typeface="Calibri" panose="020F0502020204030204" pitchFamily="34" charset="0"/>
              </a:rPr>
              <a:t>-</a:t>
            </a:r>
            <a:r>
              <a:rPr lang="en-US" sz="3200" dirty="0" err="1" smtClean="0">
                <a:solidFill>
                  <a:srgbClr val="000000"/>
                </a:solidFill>
                <a:latin typeface="Times New Roman" panose="02020603050405020304" pitchFamily="18" charset="0"/>
                <a:ea typeface="Calibri" panose="020F0502020204030204" pitchFamily="34" charset="0"/>
              </a:rPr>
              <a:t>Hoạ</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sĩ</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còn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đang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nheo</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mắt</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cố</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đọc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tên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các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sách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trên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giá</a:t>
            </a:r>
            <a:r>
              <a:rPr lang="en-US" sz="3200" dirty="0">
                <a:solidFill>
                  <a:srgbClr val="000000"/>
                </a:solidFill>
                <a:latin typeface="Times New Roman" panose="02020603050405020304" pitchFamily="18" charset="0"/>
                <a:ea typeface="Calibri" panose="020F0502020204030204" pitchFamily="34" charset="0"/>
              </a:rPr>
              <a:t> </a:t>
            </a:r>
            <a:r>
              <a:rPr lang="en-US" sz="3200" dirty="0" err="1" smtClean="0">
                <a:solidFill>
                  <a:srgbClr val="000000"/>
                </a:solidFill>
                <a:latin typeface="Times New Roman" panose="02020603050405020304" pitchFamily="18" charset="0"/>
                <a:ea typeface="Calibri" panose="020F0502020204030204" pitchFamily="34" charset="0"/>
              </a:rPr>
              <a:t>thì</a:t>
            </a:r>
            <a:r>
              <a:rPr lang="en-US" sz="3200" dirty="0" smtClean="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cô</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gái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đã</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bước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tới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dường</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như</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làm</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việc</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ấy</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hộ</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bố</a:t>
            </a:r>
            <a:r>
              <a:rPr lang="en-US" sz="3200" dirty="0">
                <a:solidFill>
                  <a:srgbClr val="000000"/>
                </a:solidFill>
                <a:latin typeface="Times New Roman" panose="02020603050405020304" pitchFamily="18" charset="0"/>
                <a:ea typeface="Calibri" panose="020F0502020204030204" pitchFamily="34" charset="0"/>
              </a:rPr>
              <a:t>.</a:t>
            </a:r>
          </a:p>
          <a:p>
            <a:pPr algn="r">
              <a:spcBef>
                <a:spcPts val="600"/>
              </a:spcBef>
              <a:spcAft>
                <a:spcPts val="600"/>
              </a:spcAft>
            </a:pPr>
            <a:r>
              <a:rPr lang="en-US" sz="2400" i="1" dirty="0">
                <a:solidFill>
                  <a:srgbClr val="000000"/>
                </a:solidFill>
                <a:latin typeface="Times New Roman" panose="02020603050405020304" pitchFamily="18" charset="0"/>
                <a:ea typeface="Calibri" panose="020F0502020204030204" pitchFamily="34" charset="0"/>
              </a:rPr>
              <a:t>(</a:t>
            </a:r>
            <a:r>
              <a:rPr lang="en-US" sz="2400" i="1" dirty="0" err="1">
                <a:solidFill>
                  <a:srgbClr val="000000"/>
                </a:solidFill>
                <a:latin typeface="Times New Roman" panose="02020603050405020304" pitchFamily="18" charset="0"/>
                <a:ea typeface="Calibri" panose="020F0502020204030204" pitchFamily="34" charset="0"/>
              </a:rPr>
              <a:t>Nguyễn</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Thành</a:t>
            </a:r>
            <a:r>
              <a:rPr lang="en-US" sz="2400" i="1" dirty="0">
                <a:solidFill>
                  <a:srgbClr val="000000"/>
                </a:solidFill>
                <a:latin typeface="Times New Roman" panose="02020603050405020304" pitchFamily="18" charset="0"/>
                <a:ea typeface="Calibri" panose="020F0502020204030204" pitchFamily="34" charset="0"/>
              </a:rPr>
              <a:t> Long, </a:t>
            </a:r>
            <a:r>
              <a:rPr lang="en-US" sz="2400" i="1" dirty="0" err="1">
                <a:solidFill>
                  <a:srgbClr val="000000"/>
                </a:solidFill>
                <a:latin typeface="Times New Roman" panose="02020603050405020304" pitchFamily="18" charset="0"/>
                <a:ea typeface="Calibri" panose="020F0502020204030204" pitchFamily="34" charset="0"/>
              </a:rPr>
              <a:t>Lặng</a:t>
            </a:r>
            <a:r>
              <a:rPr lang="en-US" sz="2400" i="1" dirty="0">
                <a:solidFill>
                  <a:srgbClr val="000000"/>
                </a:solidFill>
                <a:latin typeface="Times New Roman" panose="02020603050405020304" pitchFamily="18" charset="0"/>
                <a:ea typeface="Calibri" panose="020F0502020204030204" pitchFamily="34" charset="0"/>
              </a:rPr>
              <a:t> </a:t>
            </a:r>
            <a:r>
              <a:rPr lang="en-US" sz="2400" i="1" dirty="0" err="1">
                <a:solidFill>
                  <a:srgbClr val="000000"/>
                </a:solidFill>
                <a:latin typeface="Times New Roman" panose="02020603050405020304" pitchFamily="18" charset="0"/>
                <a:ea typeface="Calibri" panose="020F0502020204030204" pitchFamily="34" charset="0"/>
              </a:rPr>
              <a:t>lẽ</a:t>
            </a:r>
            <a:r>
              <a:rPr lang="en-US" sz="2400" i="1" dirty="0">
                <a:solidFill>
                  <a:srgbClr val="000000"/>
                </a:solidFill>
                <a:latin typeface="Times New Roman" panose="02020603050405020304" pitchFamily="18" charset="0"/>
                <a:ea typeface="Calibri" panose="020F0502020204030204" pitchFamily="34" charset="0"/>
              </a:rPr>
              <a:t> Sa Pa)</a:t>
            </a:r>
          </a:p>
        </p:txBody>
      </p:sp>
    </p:spTree>
    <p:extLst>
      <p:ext uri="{BB962C8B-B14F-4D97-AF65-F5344CB8AC3E}">
        <p14:creationId xmlns:p14="http://schemas.microsoft.com/office/powerpoint/2010/main" val="4188186744"/>
      </p:ext>
    </p:extLst>
  </p:cSld>
  <p:clrMapOvr>
    <a:masterClrMapping/>
  </p:clrMapOvr>
  <mc:AlternateContent xmlns:mc="http://schemas.openxmlformats.org/markup-compatibility/2006" xmlns:p14="http://schemas.microsoft.com/office/powerpoint/2010/main">
    <mc:Choice Requires="p14">
      <p:transition spd="slow" p14:dur="1400" advClick="0">
        <p14:doors dir="ver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0-#ppt_w/2"/>
                                          </p:val>
                                        </p:tav>
                                        <p:tav tm="100000">
                                          <p:val>
                                            <p:strVal val="#ppt_x"/>
                                          </p:val>
                                        </p:tav>
                                      </p:tavLst>
                                    </p:anim>
                                    <p:anim calcmode="lin" valueType="num">
                                      <p:cBhvr additive="base">
                                        <p:cTn id="8" dur="10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4"/>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1801</Words>
  <Application>Microsoft Office PowerPoint</Application>
  <PresentationFormat>Custom</PresentationFormat>
  <Paragraphs>218</Paragraphs>
  <Slides>33</Slides>
  <Notes>26</Notes>
  <HiddenSlides>0</HiddenSlides>
  <MMClips>1</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vt:lpstr>
      <vt:lpstr>PHIẾU HỌC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4</dc:title>
  <dc:creator>Wssc0816</dc:creator>
  <cp:lastModifiedBy>Dang Le Phan Danh</cp:lastModifiedBy>
  <cp:revision>59</cp:revision>
  <dcterms:created xsi:type="dcterms:W3CDTF">2019-03-03T07:45:26Z</dcterms:created>
  <dcterms:modified xsi:type="dcterms:W3CDTF">2024-03-15T15:30:27Z</dcterms:modified>
</cp:coreProperties>
</file>