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4"/>
  </p:notesMasterIdLst>
  <p:sldIdLst>
    <p:sldId id="256" r:id="rId2"/>
    <p:sldId id="266" r:id="rId3"/>
    <p:sldId id="294" r:id="rId4"/>
    <p:sldId id="293" r:id="rId5"/>
    <p:sldId id="303" r:id="rId6"/>
    <p:sldId id="304" r:id="rId7"/>
    <p:sldId id="292" r:id="rId8"/>
    <p:sldId id="295" r:id="rId9"/>
    <p:sldId id="296" r:id="rId10"/>
    <p:sldId id="297" r:id="rId11"/>
    <p:sldId id="298" r:id="rId12"/>
    <p:sldId id="30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03" autoAdjust="0"/>
    <p:restoredTop sz="94662" autoAdjust="0"/>
  </p:normalViewPr>
  <p:slideViewPr>
    <p:cSldViewPr>
      <p:cViewPr varScale="1">
        <p:scale>
          <a:sx n="69" d="100"/>
          <a:sy n="69" d="100"/>
        </p:scale>
        <p:origin x="13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984"/>
    </p:cViewPr>
  </p:sorterViewPr>
  <p:notesViewPr>
    <p:cSldViewPr>
      <p:cViewPr varScale="1">
        <p:scale>
          <a:sx n="53" d="100"/>
          <a:sy n="53" d="100"/>
        </p:scale>
        <p:origin x="-280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34977-7A5E-4D01-8C55-E03644E00018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A74AB2-FDFC-4806-8C24-66DFFE355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90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6B56293-7C85-49E1-AF14-B63039A27E3E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C762EFC-9167-45FF-9DBF-53AF268EA1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6293-7C85-49E1-AF14-B63039A27E3E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EFC-9167-45FF-9DBF-53AF268EA1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6293-7C85-49E1-AF14-B63039A27E3E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EFC-9167-45FF-9DBF-53AF268EA1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6B56293-7C85-49E1-AF14-B63039A27E3E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C762EFC-9167-45FF-9DBF-53AF268EA1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6B56293-7C85-49E1-AF14-B63039A27E3E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C762EFC-9167-45FF-9DBF-53AF268EA1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6293-7C85-49E1-AF14-B63039A27E3E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EFC-9167-45FF-9DBF-53AF268EA1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6293-7C85-49E1-AF14-B63039A27E3E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EFC-9167-45FF-9DBF-53AF268EA1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6B56293-7C85-49E1-AF14-B63039A27E3E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C762EFC-9167-45FF-9DBF-53AF268EA1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6293-7C85-49E1-AF14-B63039A27E3E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EFC-9167-45FF-9DBF-53AF268EA1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6B56293-7C85-49E1-AF14-B63039A27E3E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C762EFC-9167-45FF-9DBF-53AF268EA1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6B56293-7C85-49E1-AF14-B63039A27E3E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C762EFC-9167-45FF-9DBF-53AF268EA1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6B56293-7C85-49E1-AF14-B63039A27E3E}" type="datetimeFigureOut">
              <a:rPr lang="en-US" smtClean="0"/>
              <a:pPr/>
              <a:t>9/9/2021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C762EFC-9167-45FF-9DBF-53AF268EA1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9" descr="DRL26"/>
          <p:cNvPicPr>
            <a:picLocks noChangeAspect="1" noChangeArrowheads="1"/>
          </p:cNvPicPr>
          <p:nvPr/>
        </p:nvPicPr>
        <p:blipFill>
          <a:blip r:embed="rId3"/>
          <a:srcRect r="32" b="-8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30"/>
          <p:cNvSpPr>
            <a:spLocks noChangeArrowheads="1"/>
          </p:cNvSpPr>
          <p:nvPr/>
        </p:nvSpPr>
        <p:spPr bwMode="auto">
          <a:xfrm>
            <a:off x="3810000" y="914400"/>
            <a:ext cx="50673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4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EM ĐẾN VỚI LỚP HỌC TRỰC TUYẾN</a:t>
            </a:r>
          </a:p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4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MÔN MĨ THUẬT</a:t>
            </a:r>
          </a:p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35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 9</a:t>
            </a:r>
            <a:endParaRPr lang="vi-VN" sz="3500" b="1" i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Arial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6" repeatCount="3000" accel="50000" decel="50000" autoRev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rocess 5"/>
          <p:cNvSpPr/>
          <p:nvPr/>
        </p:nvSpPr>
        <p:spPr>
          <a:xfrm>
            <a:off x="76200" y="0"/>
            <a:ext cx="8686800" cy="1295400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819400" y="1748135"/>
            <a:ext cx="31774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u="sng" dirty="0"/>
              <a:t>BÀI VẼ THAM KHẢO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974" y="2514600"/>
            <a:ext cx="2728674" cy="37928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041733"/>
            <a:ext cx="2823285" cy="29018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440" y="3048000"/>
            <a:ext cx="2808513" cy="282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27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rocess 5"/>
          <p:cNvSpPr/>
          <p:nvPr/>
        </p:nvSpPr>
        <p:spPr>
          <a:xfrm>
            <a:off x="0" y="0"/>
            <a:ext cx="8915400" cy="1295400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90800" y="1900535"/>
            <a:ext cx="31774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u="sng" dirty="0"/>
              <a:t>BÀI VẼ THAM KHẢO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304" y="2758918"/>
            <a:ext cx="2693353" cy="35656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240" y="2911318"/>
            <a:ext cx="2981560" cy="3413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835118"/>
            <a:ext cx="2637527" cy="341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38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HDVN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- Ở </a:t>
            </a:r>
            <a:r>
              <a:rPr lang="en-US" dirty="0" err="1" smtClean="0"/>
              <a:t>nhà</a:t>
            </a:r>
            <a:r>
              <a:rPr lang="en-US" dirty="0" smtClean="0"/>
              <a:t> </a:t>
            </a:r>
            <a:r>
              <a:rPr lang="en-US" dirty="0" err="1" smtClean="0"/>
              <a:t>vẽ</a:t>
            </a:r>
            <a:r>
              <a:rPr lang="en-US" dirty="0" smtClean="0"/>
              <a:t> </a:t>
            </a:r>
            <a:r>
              <a:rPr lang="en-US" dirty="0" err="1" smtClean="0"/>
              <a:t>tiếp</a:t>
            </a:r>
            <a:r>
              <a:rPr lang="en-US" dirty="0" smtClean="0"/>
              <a:t> </a:t>
            </a:r>
            <a:r>
              <a:rPr lang="en-US" dirty="0" err="1" smtClean="0"/>
              <a:t>bài</a:t>
            </a:r>
            <a:r>
              <a:rPr lang="en-US" dirty="0" smtClean="0"/>
              <a:t> ( </a:t>
            </a:r>
            <a:r>
              <a:rPr lang="en-US" dirty="0" err="1" smtClean="0"/>
              <a:t>nếu</a:t>
            </a:r>
            <a:r>
              <a:rPr lang="en-US" dirty="0" smtClean="0"/>
              <a:t> </a:t>
            </a:r>
            <a:r>
              <a:rPr lang="en-US" dirty="0" err="1" smtClean="0"/>
              <a:t>chưa</a:t>
            </a:r>
            <a:r>
              <a:rPr lang="en-US" dirty="0" smtClean="0"/>
              <a:t> </a:t>
            </a:r>
            <a:r>
              <a:rPr lang="en-US" dirty="0" err="1" smtClean="0"/>
              <a:t>hoàn</a:t>
            </a:r>
            <a:r>
              <a:rPr lang="en-US" dirty="0" smtClean="0"/>
              <a:t> </a:t>
            </a:r>
            <a:r>
              <a:rPr lang="en-US" dirty="0" err="1" smtClean="0"/>
              <a:t>thành</a:t>
            </a:r>
            <a:r>
              <a:rPr lang="en-US" dirty="0" smtClean="0"/>
              <a:t>)</a:t>
            </a:r>
          </a:p>
          <a:p>
            <a:r>
              <a:rPr lang="en-US" dirty="0" smtClean="0"/>
              <a:t>- </a:t>
            </a:r>
            <a:r>
              <a:rPr lang="en-US" dirty="0" err="1" smtClean="0"/>
              <a:t>Chuẩn</a:t>
            </a:r>
            <a:r>
              <a:rPr lang="en-US" dirty="0" smtClean="0"/>
              <a:t> </a:t>
            </a:r>
            <a:r>
              <a:rPr lang="en-US" dirty="0" err="1" smtClean="0"/>
              <a:t>bị</a:t>
            </a:r>
            <a:r>
              <a:rPr lang="en-US" dirty="0" smtClean="0"/>
              <a:t> </a:t>
            </a:r>
            <a:r>
              <a:rPr lang="en-US" dirty="0" err="1" smtClean="0"/>
              <a:t>đầy</a:t>
            </a:r>
            <a:r>
              <a:rPr lang="en-US" dirty="0" smtClean="0"/>
              <a:t> </a:t>
            </a:r>
            <a:r>
              <a:rPr lang="en-US" dirty="0" err="1" smtClean="0"/>
              <a:t>đủ</a:t>
            </a:r>
            <a:r>
              <a:rPr lang="en-US" dirty="0" smtClean="0"/>
              <a:t> </a:t>
            </a:r>
            <a:r>
              <a:rPr lang="en-US" dirty="0" err="1" smtClean="0"/>
              <a:t>đồ</a:t>
            </a:r>
            <a:r>
              <a:rPr lang="en-US" dirty="0" smtClean="0"/>
              <a:t> </a:t>
            </a:r>
            <a:r>
              <a:rPr lang="en-US" dirty="0" err="1" smtClean="0"/>
              <a:t>dùng</a:t>
            </a:r>
            <a:r>
              <a:rPr lang="en-US" dirty="0" smtClean="0"/>
              <a:t> </a:t>
            </a:r>
            <a:r>
              <a:rPr lang="en-US" dirty="0" err="1" smtClean="0"/>
              <a:t>để</a:t>
            </a:r>
            <a:r>
              <a:rPr lang="en-US" dirty="0" smtClean="0"/>
              <a:t> </a:t>
            </a:r>
            <a:r>
              <a:rPr lang="en-US" dirty="0" err="1" smtClean="0"/>
              <a:t>giờ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vẽ</a:t>
            </a:r>
            <a:r>
              <a:rPr lang="en-US" dirty="0" smtClean="0"/>
              <a:t> </a:t>
            </a:r>
            <a:r>
              <a:rPr lang="en-US" dirty="0" err="1" smtClean="0"/>
              <a:t>màu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00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sz="quarter" idx="1"/>
          </p:nvPr>
        </p:nvSpPr>
        <p:spPr>
          <a:xfrm>
            <a:off x="357187" y="1595437"/>
            <a:ext cx="7467600" cy="48737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 1: VẼ HÌNH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/>
              <a:t> I</a:t>
            </a:r>
            <a:r>
              <a:rPr lang="en-US" b="1" dirty="0" smtClean="0"/>
              <a:t> </a:t>
            </a:r>
            <a:r>
              <a:rPr lang="en-US" b="1" dirty="0" err="1"/>
              <a:t>Sắp</a:t>
            </a:r>
            <a:r>
              <a:rPr lang="en-US" b="1" dirty="0"/>
              <a:t> </a:t>
            </a:r>
            <a:r>
              <a:rPr lang="en-US" b="1" dirty="0" err="1"/>
              <a:t>đặt</a:t>
            </a:r>
            <a:r>
              <a:rPr lang="en-US" b="1" dirty="0"/>
              <a:t> </a:t>
            </a:r>
            <a:r>
              <a:rPr lang="en-US" b="1" dirty="0" err="1"/>
              <a:t>mẫu</a:t>
            </a:r>
            <a:r>
              <a:rPr lang="en-US" b="1" dirty="0"/>
              <a:t> </a:t>
            </a:r>
            <a:r>
              <a:rPr lang="en-US" b="1" dirty="0" err="1"/>
              <a:t>vẽ</a:t>
            </a:r>
            <a:r>
              <a:rPr lang="en-US" b="1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HS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sát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1.1 </a:t>
            </a:r>
            <a:r>
              <a:rPr lang="en-US" dirty="0" err="1"/>
              <a:t>sách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MT. </a:t>
            </a:r>
            <a:endParaRPr lang="en-US" b="1" u="sng" dirty="0" smtClean="0"/>
          </a:p>
          <a:p>
            <a:pPr marL="0" indent="0">
              <a:buNone/>
            </a:pPr>
            <a:endParaRPr lang="en-US" b="1" u="sng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Flowchart: Process 4"/>
          <p:cNvSpPr/>
          <p:nvPr/>
        </p:nvSpPr>
        <p:spPr>
          <a:xfrm>
            <a:off x="0" y="0"/>
            <a:ext cx="8915400" cy="1295400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WordArt 6"/>
          <p:cNvSpPr>
            <a:spLocks noChangeArrowheads="1" noChangeShapeType="1" noTextEdit="1"/>
          </p:cNvSpPr>
          <p:nvPr/>
        </p:nvSpPr>
        <p:spPr bwMode="auto">
          <a:xfrm>
            <a:off x="838200" y="76200"/>
            <a:ext cx="73914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b="1" dirty="0"/>
              <a:t>CHỦ ĐỀ 1:</a:t>
            </a:r>
            <a:r>
              <a:rPr lang="en-US" dirty="0"/>
              <a:t> </a:t>
            </a:r>
            <a:r>
              <a:rPr lang="en-US" b="1" dirty="0"/>
              <a:t>VẼ TĨNH VẬT CÓ BA VẬT MẪU</a:t>
            </a:r>
            <a:endParaRPr lang="en-US" sz="3600" kern="10" dirty="0">
              <a:ln w="12700">
                <a:solidFill>
                  <a:srgbClr val="0000FF"/>
                </a:solidFill>
                <a:round/>
                <a:headEnd/>
                <a:tailEnd/>
              </a:ln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.VnHelvetInsH"/>
            </a:endParaRPr>
          </a:p>
        </p:txBody>
      </p:sp>
      <p:pic>
        <p:nvPicPr>
          <p:cNvPr id="1026" name="Picture 12" descr="20170830_1536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1" y="3200400"/>
            <a:ext cx="5943599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rocess 5"/>
          <p:cNvSpPr/>
          <p:nvPr/>
        </p:nvSpPr>
        <p:spPr>
          <a:xfrm>
            <a:off x="0" y="0"/>
            <a:ext cx="8915400" cy="1295400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679448"/>
            <a:ext cx="7315200" cy="530351"/>
          </a:xfrm>
        </p:spPr>
        <p:txBody>
          <a:bodyPr/>
          <a:lstStyle/>
          <a:p>
            <a:pPr algn="ctr"/>
            <a:r>
              <a:rPr lang="en-US" b="1" u="sng" dirty="0" smtClean="0"/>
              <a:t>BÀI VẼ THAM KHẢO</a:t>
            </a:r>
          </a:p>
          <a:p>
            <a:endParaRPr lang="en-US" b="1" u="sng" dirty="0" smtClean="0"/>
          </a:p>
          <a:p>
            <a:pPr algn="ctr">
              <a:buNone/>
            </a:pPr>
            <a:endParaRPr lang="en-US" sz="3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362200"/>
            <a:ext cx="2645664" cy="3657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362199"/>
            <a:ext cx="2562225" cy="36576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291" y="2362199"/>
            <a:ext cx="2796146" cy="365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55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rocess 5"/>
          <p:cNvSpPr/>
          <p:nvPr/>
        </p:nvSpPr>
        <p:spPr>
          <a:xfrm>
            <a:off x="0" y="0"/>
            <a:ext cx="8839200" cy="1295400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895600" y="1748135"/>
            <a:ext cx="31774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u="sng" dirty="0"/>
              <a:t>BÀI VẼ THAM KHẢO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310640"/>
            <a:ext cx="4114800" cy="32918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59" y="2438400"/>
            <a:ext cx="4009059" cy="303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36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chemeClr val="tx1"/>
                </a:solidFill>
              </a:rPr>
              <a:t>II. CÁCH VẼ</a:t>
            </a:r>
            <a:br>
              <a:rPr lang="en-US" u="sng" dirty="0">
                <a:solidFill>
                  <a:schemeClr val="tx1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err="1" smtClean="0"/>
              <a:t>Gồm</a:t>
            </a:r>
            <a:r>
              <a:rPr lang="en-US" dirty="0" smtClean="0"/>
              <a:t> </a:t>
            </a:r>
            <a:r>
              <a:rPr lang="en-US" dirty="0"/>
              <a:t>5 b</a:t>
            </a:r>
            <a:r>
              <a:rPr lang="vi-VN" dirty="0"/>
              <a:t>ước</a:t>
            </a:r>
            <a:endParaRPr lang="en-US" dirty="0"/>
          </a:p>
          <a:p>
            <a:pPr>
              <a:buNone/>
            </a:pPr>
            <a:r>
              <a:rPr lang="en-US" dirty="0"/>
              <a:t>	B</a:t>
            </a:r>
            <a:r>
              <a:rPr lang="vi-VN" dirty="0"/>
              <a:t>ước</a:t>
            </a:r>
            <a:r>
              <a:rPr lang="en-US" dirty="0"/>
              <a:t> 1: </a:t>
            </a:r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khung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chung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	B</a:t>
            </a:r>
            <a:r>
              <a:rPr lang="vi-VN" dirty="0"/>
              <a:t>ước</a:t>
            </a:r>
            <a:r>
              <a:rPr lang="en-US" dirty="0"/>
              <a:t> 2: </a:t>
            </a:r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khung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riêng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t</a:t>
            </a:r>
            <a:r>
              <a:rPr lang="vi-VN" dirty="0"/>
              <a:t>ừng</a:t>
            </a:r>
            <a:r>
              <a:rPr lang="en-US" dirty="0"/>
              <a:t>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mẫu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	B</a:t>
            </a:r>
            <a:r>
              <a:rPr lang="vi-VN" dirty="0"/>
              <a:t>ước</a:t>
            </a:r>
            <a:r>
              <a:rPr lang="en-US" dirty="0"/>
              <a:t> 3: </a:t>
            </a:r>
            <a:r>
              <a:rPr lang="en-US" dirty="0" err="1"/>
              <a:t>Xác</a:t>
            </a:r>
            <a:r>
              <a:rPr lang="en-US" dirty="0"/>
              <a:t> </a:t>
            </a:r>
            <a:r>
              <a:rPr lang="vi-VN" dirty="0"/>
              <a:t>định</a:t>
            </a:r>
            <a:r>
              <a:rPr lang="en-US" dirty="0"/>
              <a:t> </a:t>
            </a:r>
            <a:r>
              <a:rPr lang="en-US" dirty="0" err="1"/>
              <a:t>tỉ</a:t>
            </a:r>
            <a:r>
              <a:rPr lang="en-US" dirty="0"/>
              <a:t> </a:t>
            </a:r>
            <a:r>
              <a:rPr lang="en-US" dirty="0" err="1"/>
              <a:t>lệ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bộ</a:t>
            </a:r>
            <a:r>
              <a:rPr lang="en-US" dirty="0"/>
              <a:t> </a:t>
            </a:r>
            <a:r>
              <a:rPr lang="en-US" dirty="0" err="1"/>
              <a:t>phận</a:t>
            </a:r>
            <a:r>
              <a:rPr lang="en-US" dirty="0"/>
              <a:t>, </a:t>
            </a:r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phác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	     b</a:t>
            </a:r>
            <a:r>
              <a:rPr lang="vi-VN" dirty="0"/>
              <a:t>ằng</a:t>
            </a:r>
            <a:r>
              <a:rPr lang="en-US" dirty="0"/>
              <a:t> </a:t>
            </a:r>
            <a:r>
              <a:rPr lang="en-US" dirty="0" err="1"/>
              <a:t>nét</a:t>
            </a:r>
            <a:r>
              <a:rPr lang="en-US" dirty="0"/>
              <a:t> </a:t>
            </a:r>
            <a:r>
              <a:rPr lang="en-US" dirty="0" err="1"/>
              <a:t>th</a:t>
            </a:r>
            <a:r>
              <a:rPr lang="vi-VN" dirty="0"/>
              <a:t>ẳng</a:t>
            </a:r>
            <a:r>
              <a:rPr lang="en-US" dirty="0"/>
              <a:t> (</a:t>
            </a:r>
            <a:r>
              <a:rPr lang="en-US" dirty="0" err="1"/>
              <a:t>Nét</a:t>
            </a:r>
            <a:r>
              <a:rPr lang="en-US" dirty="0"/>
              <a:t> </a:t>
            </a:r>
            <a:r>
              <a:rPr lang="en-US" dirty="0" err="1"/>
              <a:t>chính</a:t>
            </a:r>
            <a:r>
              <a:rPr lang="en-US" dirty="0"/>
              <a:t>).</a:t>
            </a:r>
          </a:p>
          <a:p>
            <a:pPr>
              <a:buNone/>
            </a:pPr>
            <a:r>
              <a:rPr lang="en-US" dirty="0"/>
              <a:t>	B</a:t>
            </a:r>
            <a:r>
              <a:rPr lang="vi-VN" dirty="0"/>
              <a:t>ước</a:t>
            </a:r>
            <a:r>
              <a:rPr lang="en-US" dirty="0"/>
              <a:t> 4: </a:t>
            </a:r>
            <a:r>
              <a:rPr lang="en-US" dirty="0" err="1"/>
              <a:t>Vẽ</a:t>
            </a:r>
            <a:r>
              <a:rPr lang="en-US" dirty="0"/>
              <a:t> chi </a:t>
            </a:r>
            <a:r>
              <a:rPr lang="en-US" dirty="0" err="1"/>
              <a:t>tiết</a:t>
            </a:r>
            <a:r>
              <a:rPr lang="en-US" dirty="0"/>
              <a:t>,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vẽ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18411" cy="658367"/>
          </a:xfrm>
        </p:spPr>
        <p:txBody>
          <a:bodyPr/>
          <a:lstStyle/>
          <a:p>
            <a:endParaRPr lang="en-US" u="sng" dirty="0">
              <a:solidFill>
                <a:schemeClr val="tx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1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THỰC HÀNH: </a:t>
            </a:r>
            <a:b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jpZSylqgRe-compress">
            <a:hlinkClick r:id="" action="ppaction://media"/>
          </p:cNvPr>
          <p:cNvPicPr>
            <a:picLocks noGrp="1" noChangeAspect="1"/>
          </p:cNvPicPr>
          <p:nvPr>
            <p:ph sz="quarter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" y="1417638"/>
            <a:ext cx="8153400" cy="4719637"/>
          </a:xfrm>
        </p:spPr>
      </p:pic>
    </p:spTree>
    <p:extLst>
      <p:ext uri="{BB962C8B-B14F-4D97-AF65-F5344CB8AC3E}">
        <p14:creationId xmlns:p14="http://schemas.microsoft.com/office/powerpoint/2010/main" val="62115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rocess 5"/>
          <p:cNvSpPr/>
          <p:nvPr/>
        </p:nvSpPr>
        <p:spPr>
          <a:xfrm>
            <a:off x="76200" y="0"/>
            <a:ext cx="8858794" cy="1295400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6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2819399"/>
            <a:ext cx="2439988" cy="3103371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2895600" y="1524000"/>
            <a:ext cx="31774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u="sng" dirty="0"/>
              <a:t>BÀI VẼ THAM KHẢO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590800"/>
            <a:ext cx="3253673" cy="34496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52" y="2819400"/>
            <a:ext cx="2477848" cy="310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04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rocess 5"/>
          <p:cNvSpPr/>
          <p:nvPr/>
        </p:nvSpPr>
        <p:spPr>
          <a:xfrm>
            <a:off x="152400" y="0"/>
            <a:ext cx="8686800" cy="1295400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819400" y="1752600"/>
            <a:ext cx="31774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u="sng" dirty="0"/>
              <a:t>BÀI VẼ THAM KHẢO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744006"/>
            <a:ext cx="2209800" cy="31233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133600"/>
            <a:ext cx="3844035" cy="4495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744007"/>
            <a:ext cx="2286000" cy="323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rocess 5"/>
          <p:cNvSpPr/>
          <p:nvPr/>
        </p:nvSpPr>
        <p:spPr>
          <a:xfrm>
            <a:off x="0" y="0"/>
            <a:ext cx="8839200" cy="1295400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895600" y="1748135"/>
            <a:ext cx="31774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u="sng" dirty="0"/>
              <a:t>BÀI VẼ THAM KHẢO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480450"/>
            <a:ext cx="2424752" cy="33427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438400"/>
            <a:ext cx="3657600" cy="33483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48" y="2480450"/>
            <a:ext cx="2206464" cy="331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86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1230</TotalTime>
  <Words>117</Words>
  <Application>Microsoft Office PowerPoint</Application>
  <PresentationFormat>On-screen Show (4:3)</PresentationFormat>
  <Paragraphs>24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.VnArial</vt:lpstr>
      <vt:lpstr>.VnHelvetInsH</vt:lpstr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PowerPoint Presentation</vt:lpstr>
      <vt:lpstr>PowerPoint Presentation</vt:lpstr>
      <vt:lpstr>PowerPoint Presentation</vt:lpstr>
      <vt:lpstr>PowerPoint Presentation</vt:lpstr>
      <vt:lpstr>II. CÁCH VẼ </vt:lpstr>
      <vt:lpstr>III. THỰC HÀNH:  các em theo dõi video và vẽ bài nhé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HDVN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Admin</cp:lastModifiedBy>
  <cp:revision>121</cp:revision>
  <dcterms:created xsi:type="dcterms:W3CDTF">2017-11-09T04:09:21Z</dcterms:created>
  <dcterms:modified xsi:type="dcterms:W3CDTF">2021-09-09T10:59:10Z</dcterms:modified>
</cp:coreProperties>
</file>