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3" r:id="rId1"/>
    <p:sldMasterId id="2147483710" r:id="rId2"/>
    <p:sldMasterId id="2147483739" r:id="rId3"/>
  </p:sldMasterIdLst>
  <p:notesMasterIdLst>
    <p:notesMasterId r:id="rId36"/>
  </p:notesMasterIdLst>
  <p:sldIdLst>
    <p:sldId id="1108" r:id="rId4"/>
    <p:sldId id="1109" r:id="rId5"/>
    <p:sldId id="1103" r:id="rId6"/>
    <p:sldId id="1061" r:id="rId7"/>
    <p:sldId id="1062" r:id="rId8"/>
    <p:sldId id="1089" r:id="rId9"/>
    <p:sldId id="1064" r:id="rId10"/>
    <p:sldId id="1065" r:id="rId11"/>
    <p:sldId id="1104" r:id="rId12"/>
    <p:sldId id="1066" r:id="rId13"/>
    <p:sldId id="1105" r:id="rId14"/>
    <p:sldId id="1067" r:id="rId15"/>
    <p:sldId id="1068" r:id="rId16"/>
    <p:sldId id="1093" r:id="rId17"/>
    <p:sldId id="1070" r:id="rId18"/>
    <p:sldId id="1106" r:id="rId19"/>
    <p:sldId id="1071" r:id="rId20"/>
    <p:sldId id="1072" r:id="rId21"/>
    <p:sldId id="1074" r:id="rId22"/>
    <p:sldId id="1075" r:id="rId23"/>
    <p:sldId id="1076" r:id="rId24"/>
    <p:sldId id="1077" r:id="rId25"/>
    <p:sldId id="1107" r:id="rId26"/>
    <p:sldId id="1078" r:id="rId27"/>
    <p:sldId id="1110" r:id="rId28"/>
    <p:sldId id="1111" r:id="rId29"/>
    <p:sldId id="1112" r:id="rId30"/>
    <p:sldId id="1113" r:id="rId31"/>
    <p:sldId id="1114" r:id="rId32"/>
    <p:sldId id="1115" r:id="rId33"/>
    <p:sldId id="1087" r:id="rId34"/>
    <p:sldId id="911" r:id="rId35"/>
  </p:sldIdLst>
  <p:sldSz cx="9144000" cy="5143500" type="screen16x9"/>
  <p:notesSz cx="6858000" cy="9144000"/>
  <p:embeddedFontLst>
    <p:embeddedFont>
      <p:font typeface="Calibri" panose="020F0502020204030204" pitchFamily="34" charset="0"/>
      <p:regular r:id="rId37"/>
      <p:bold r:id="rId38"/>
      <p:italic r:id="rId39"/>
      <p:boldItalic r:id="rId40"/>
    </p:embeddedFont>
    <p:embeddedFont>
      <p:font typeface="Verdana" panose="020B0604030504040204" pitchFamily="34" charset="0"/>
      <p:regular r:id="rId41"/>
      <p:bold r:id="rId42"/>
      <p:italic r:id="rId43"/>
      <p:boldItalic r:id="rId44"/>
    </p:embeddedFont>
    <p:embeddedFont>
      <p:font typeface="Tahoma" panose="020B0604030504040204" pitchFamily="34" charset="0"/>
      <p:regular r:id="rId45"/>
      <p:bold r:id="rId46"/>
    </p:embeddedFont>
    <p:embeddedFont>
      <p:font typeface=".VnTime" panose="020B7200000000000000" pitchFamily="34" charset="0"/>
      <p:regular r:id="rId47"/>
      <p:bold r:id="rId48"/>
      <p:italic r:id="rId49"/>
      <p:boldItalic r:id="rId50"/>
    </p:embeddedFont>
  </p:embeddedFontLst>
  <p:defaultText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66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84975692123" initials="8" lastIdx="1" clrIdx="0">
    <p:extLst>
      <p:ext uri="{19B8F6BF-5375-455C-9EA6-DF929625EA0E}">
        <p15:presenceInfo xmlns:p15="http://schemas.microsoft.com/office/powerpoint/2012/main" userId="ed18bec26dddd40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FF9900"/>
    <a:srgbClr val="D60093"/>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4218DE6-D431-4044-9C84-DCB305295717}">
  <a:tblStyle styleId="{84218DE6-D431-4044-9C84-DCB30529571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4D890D1-4835-4479-89E5-008A3579EB0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9" autoAdjust="0"/>
    <p:restoredTop sz="99467" autoAdjust="0"/>
  </p:normalViewPr>
  <p:slideViewPr>
    <p:cSldViewPr>
      <p:cViewPr varScale="1">
        <p:scale>
          <a:sx n="114" d="100"/>
          <a:sy n="114" d="100"/>
        </p:scale>
        <p:origin x="518" y="82"/>
      </p:cViewPr>
      <p:guideLst>
        <p:guide orient="horz" pos="1620"/>
        <p:guide pos="2880"/>
        <p:guide orient="horz" pos="1668"/>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53" d="100"/>
          <a:sy n="53" d="100"/>
        </p:scale>
        <p:origin x="-282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3.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8.fntdata"/><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5.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7.xml"/><Relationship Id="rId41" Type="http://schemas.openxmlformats.org/officeDocument/2006/relationships/font" Target="fonts/font5.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49" Type="http://schemas.openxmlformats.org/officeDocument/2006/relationships/font" Target="fonts/font13.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2053225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3" name="Rectangle 2"/>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latin typeface="Times New Roman" pitchFamily="16"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F173FABD-442C-4A6C-9A40-A2422EC323AE}" type="slidenum">
              <a:rPr lang="en-US" altLang="en-US"/>
              <a:pPr/>
              <a:t>4</a:t>
            </a:fld>
            <a:endParaRPr lang="en-US" altLang="en-US"/>
          </a:p>
        </p:txBody>
      </p:sp>
      <p:sp>
        <p:nvSpPr>
          <p:cNvPr id="717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lgn="r"/>
            <a:fld id="{D862D5B6-9801-465E-9329-6CA970FA7598}" type="slidenum">
              <a:rPr lang="en-US" altLang="en-US">
                <a:latin typeface="Verdana" pitchFamily="34" charset="0"/>
              </a:rPr>
              <a:pPr algn="r"/>
              <a:t>4</a:t>
            </a:fld>
            <a:endParaRPr lang="en-US" altLang="en-US">
              <a:latin typeface="Verdana" pitchFamily="34" charset="0"/>
            </a:endParaRPr>
          </a:p>
        </p:txBody>
      </p:sp>
      <p:sp>
        <p:nvSpPr>
          <p:cNvPr id="7172" name="Rectangle 2"/>
          <p:cNvSpPr>
            <a:spLocks noGrp="1" noRot="1" noChangeAspect="1" noChangeArrowheads="1" noTextEdit="1"/>
          </p:cNvSpPr>
          <p:nvPr>
            <p:ph type="sldImg"/>
          </p:nvPr>
        </p:nvSpPr>
        <p:spPr>
          <a:xfrm>
            <a:off x="352425" y="711200"/>
            <a:ext cx="6096000" cy="3429000"/>
          </a:xfrm>
          <a:noFill/>
          <a:ln/>
        </p:spPr>
      </p:sp>
      <p:sp>
        <p:nvSpPr>
          <p:cNvPr id="71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EF169500-7D2B-4172-898A-3D8F0ED58001}" type="slidenum">
              <a:rPr lang="en-US" altLang="en-US"/>
              <a:pPr/>
              <a:t>7</a:t>
            </a:fld>
            <a:endParaRPr lang="en-US" altLang="en-US"/>
          </a:p>
        </p:txBody>
      </p:sp>
      <p:sp>
        <p:nvSpPr>
          <p:cNvPr id="11267" name="Slide Image Placeholder 1"/>
          <p:cNvSpPr>
            <a:spLocks noGrp="1" noRot="1" noChangeAspect="1" noTextEdit="1"/>
          </p:cNvSpPr>
          <p:nvPr>
            <p:ph type="sldImg"/>
          </p:nvPr>
        </p:nvSpPr>
        <p:spPr>
          <a:xfrm>
            <a:off x="381000" y="685800"/>
            <a:ext cx="6096000" cy="3429000"/>
          </a:xfrm>
          <a:ln/>
        </p:spPr>
      </p:sp>
      <p:sp>
        <p:nvSpPr>
          <p:cNvPr id="1126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1126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lgn="r"/>
            <a:fld id="{AD3E92EE-C042-4B25-9C73-1E80D5D28A75}" type="slidenum">
              <a:rPr lang="en-US" altLang="en-US">
                <a:latin typeface="Verdana" pitchFamily="34" charset="0"/>
              </a:rPr>
              <a:pPr algn="r"/>
              <a:t>7</a:t>
            </a:fld>
            <a:endParaRPr lang="en-US" altLang="en-US">
              <a:latin typeface="Verdan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9940" name="Slide Number Placeholder 3"/>
          <p:cNvSpPr>
            <a:spLocks noGrp="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708404F8-5471-44B4-B3F9-3FD1724CF95B}" type="slidenum">
              <a:rPr lang="en-US" altLang="en-US"/>
              <a:pPr/>
              <a:t>29</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34163402-4426-40CA-87CD-C41E34C5F873}" type="slidenum">
              <a:rPr lang="en-US" altLang="en-US"/>
              <a:pPr/>
              <a:t>30</a:t>
            </a:fld>
            <a:endParaRPr lang="en-US" altLang="en-US"/>
          </a:p>
        </p:txBody>
      </p:sp>
      <p:sp>
        <p:nvSpPr>
          <p:cNvPr id="40963" name="Slide Image Placeholder 1"/>
          <p:cNvSpPr>
            <a:spLocks noGrp="1" noRot="1" noChangeAspect="1" noTextEdit="1"/>
          </p:cNvSpPr>
          <p:nvPr>
            <p:ph type="sldImg"/>
          </p:nvPr>
        </p:nvSpPr>
        <p:spPr>
          <a:ln/>
        </p:spPr>
      </p:sp>
      <p:sp>
        <p:nvSpPr>
          <p:cNvPr id="4096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096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fld id="{C468B707-50E0-4D6E-BE63-B90E3D2DEF31}" type="slidenum">
              <a:rPr lang="en-US" altLang="en-US" sz="1200">
                <a:latin typeface="Verdana" pitchFamily="34" charset="0"/>
              </a:rPr>
              <a:pPr algn="r"/>
              <a:t>30</a:t>
            </a:fld>
            <a:endParaRPr lang="en-US" altLang="en-US" sz="1200">
              <a:latin typeface="Verdan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
          <p:cNvSpPr>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9" name="Rectangle 2"/>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latin typeface="Times New Roman" pitchFamily="16"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7"/>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697200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4206962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3008023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AE9DA0-D7D3-4D88-BA81-D259145FB0BE}" type="datetimeFigureOut">
              <a:rPr lang="en-US" smtClean="0"/>
              <a:t>3/7/2024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2390219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D93E78-3047-4343-9395-0A6C0EE1CC84}"/>
              </a:ext>
            </a:extLst>
          </p:cNvPr>
          <p:cNvSpPr>
            <a:spLocks noGrp="1"/>
          </p:cNvSpPr>
          <p:nvPr>
            <p:ph type="dt" sz="half" idx="10"/>
          </p:nvPr>
        </p:nvSpPr>
        <p:spPr/>
        <p:txBody>
          <a:bodyPr/>
          <a:lstStyle/>
          <a:p>
            <a:fld id="{2E1D6C86-3C23-41A8-8C05-46B84B1BACDA}" type="datetimeFigureOut">
              <a:rPr lang="en-US" smtClean="0"/>
              <a:t>3/7/2024</a:t>
            </a:fld>
            <a:endParaRPr lang="en-US"/>
          </a:p>
        </p:txBody>
      </p:sp>
      <p:sp>
        <p:nvSpPr>
          <p:cNvPr id="3" name="Footer Placeholder 2">
            <a:extLst>
              <a:ext uri="{FF2B5EF4-FFF2-40B4-BE49-F238E27FC236}">
                <a16:creationId xmlns:a16="http://schemas.microsoft.com/office/drawing/2014/main" id="{57F759C2-82E4-47AB-AB55-4787BCE544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137B08-4E0A-44B2-9FF2-4FF3E3DB6A5D}"/>
              </a:ext>
            </a:extLst>
          </p:cNvPr>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530561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4"/>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1185084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22477058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1767422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AE9DA0-D7D3-4D88-BA81-D259145FB0BE}"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3927419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AE9DA0-D7D3-4D88-BA81-D259145FB0BE}" type="datetimeFigureOut">
              <a:rPr lang="en-US" smtClean="0"/>
              <a:t>3/7/2024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169707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AE9DA0-D7D3-4D88-BA81-D259145FB0BE}" type="datetimeFigureOut">
              <a:rPr lang="en-US" smtClean="0"/>
              <a:t>3/7/2024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258567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1032627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AE9DA0-D7D3-4D88-BA81-D259145FB0BE}" type="datetimeFigureOut">
              <a:rPr lang="en-US" smtClean="0"/>
              <a:t>3/7/2024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2718425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3"/>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076328"/>
            <a:ext cx="3008313" cy="3518297"/>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AE9DA0-D7D3-4D88-BA81-D259145FB0BE}"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42116108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66" indent="0">
              <a:buNone/>
              <a:defRPr sz="2800"/>
            </a:lvl2pPr>
            <a:lvl3pPr marL="914333" indent="0">
              <a:buNone/>
              <a:defRPr sz="2400"/>
            </a:lvl3pPr>
            <a:lvl4pPr marL="1371498" indent="0">
              <a:buNone/>
              <a:defRPr sz="2000"/>
            </a:lvl4pPr>
            <a:lvl5pPr marL="1828664" indent="0">
              <a:buNone/>
              <a:defRPr sz="2000"/>
            </a:lvl5pPr>
            <a:lvl6pPr marL="2285829" indent="0">
              <a:buNone/>
              <a:defRPr sz="2000"/>
            </a:lvl6pPr>
            <a:lvl7pPr marL="2742995" indent="0">
              <a:buNone/>
              <a:defRPr sz="2000"/>
            </a:lvl7pPr>
            <a:lvl8pPr marL="3200160" indent="0">
              <a:buNone/>
              <a:defRPr sz="2000"/>
            </a:lvl8pPr>
            <a:lvl9pPr marL="3657326"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AE9DA0-D7D3-4D88-BA81-D259145FB0BE}"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40903779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27918296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514983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3EA1E90-2970-404C-B999-E32BB41209A9}"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4680631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7D9078-DD4C-4AEC-B0B6-ABC84D72330D}"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39948539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D03699-CB6C-4A61-9823-AB392D0C6356}"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537824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2852132-2C2A-4F0F-99C7-B11053CA0488}"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1930623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39C86CC-CFD7-47BF-94E9-57EECD697947}"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785483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40"/>
            <a:ext cx="7772400" cy="1125537"/>
          </a:xfrm>
        </p:spPr>
        <p:txBody>
          <a:bodyPr anchor="b"/>
          <a:lstStyle>
            <a:lvl1pPr marL="0" indent="0">
              <a:buNone/>
              <a:defRPr sz="2000">
                <a:solidFill>
                  <a:schemeClr val="tx1">
                    <a:tint val="75000"/>
                  </a:schemeClr>
                </a:solidFill>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AE9DA0-D7D3-4D88-BA81-D259145FB0BE}"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9657491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A608814-EA50-4788-BDB8-47854D2D79CC}"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35836212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D368FCD-3C00-46D6-9CB9-0107485F2347}"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29918178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CE6CC41-C34A-45EF-8382-8C86E8B19436}"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41489831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5F78904-7C97-44B7-A2C7-0BF6AE635DF9}"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3711842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13F507-C405-4CB6-953F-7F102DC2C893}"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20745592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DC6BFBA-BF0A-4DCC-A154-B682F0E06529}"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55037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4"/>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AE9DA0-D7D3-4D88-BA81-D259145FB0BE}"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983405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150938"/>
            <a:ext cx="4041775"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951"/>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AE9DA0-D7D3-4D88-BA81-D259145FB0BE}" type="datetimeFigureOut">
              <a:rPr lang="en-US" smtClean="0"/>
              <a:t>3/7/2024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402191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AE9DA0-D7D3-4D88-BA81-D259145FB0BE}" type="datetimeFigureOut">
              <a:rPr lang="en-US" smtClean="0"/>
              <a:t>3/7/2024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3555139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AE9DA0-D7D3-4D88-BA81-D259145FB0BE}" type="datetimeFigureOut">
              <a:rPr lang="en-US" smtClean="0"/>
              <a:t>3/7/2024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2586788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04792"/>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2"/>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076325"/>
            <a:ext cx="3008313" cy="351790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AE9DA0-D7D3-4D88-BA81-D259145FB0BE}"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496111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166" indent="0">
              <a:buNone/>
              <a:defRPr sz="2800"/>
            </a:lvl2pPr>
            <a:lvl3pPr marL="914333" indent="0">
              <a:buNone/>
              <a:defRPr sz="2400"/>
            </a:lvl3pPr>
            <a:lvl4pPr marL="1371498" indent="0">
              <a:buNone/>
              <a:defRPr sz="2000"/>
            </a:lvl4pPr>
            <a:lvl5pPr marL="1828664" indent="0">
              <a:buNone/>
              <a:defRPr sz="2000"/>
            </a:lvl5pPr>
            <a:lvl6pPr marL="2285829" indent="0">
              <a:buNone/>
              <a:defRPr sz="2000"/>
            </a:lvl6pPr>
            <a:lvl7pPr marL="2742995" indent="0">
              <a:buNone/>
              <a:defRPr sz="2000"/>
            </a:lvl7pPr>
            <a:lvl8pPr marL="3200160" indent="0">
              <a:buNone/>
              <a:defRPr sz="2000"/>
            </a:lvl8pPr>
            <a:lvl9pPr marL="3657326" indent="0">
              <a:buNone/>
              <a:defRPr sz="2000"/>
            </a:lvl9pPr>
          </a:lstStyle>
          <a:p>
            <a:endParaRPr lang="en-US"/>
          </a:p>
        </p:txBody>
      </p:sp>
      <p:sp>
        <p:nvSpPr>
          <p:cNvPr id="4" name="Text Placeholder 3"/>
          <p:cNvSpPr>
            <a:spLocks noGrp="1"/>
          </p:cNvSpPr>
          <p:nvPr>
            <p:ph type="body" sz="half" idx="2"/>
          </p:nvPr>
        </p:nvSpPr>
        <p:spPr>
          <a:xfrm>
            <a:off x="1792288" y="4025901"/>
            <a:ext cx="5486400" cy="60325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AE9DA0-D7D3-4D88-BA81-D259145FB0BE}"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9B1E1-F8F9-4151-8CE5-A9F46FB372E2}" type="slidenum">
              <a:rPr lang="en-US" smtClean="0"/>
              <a:t>‹#›</a:t>
            </a:fld>
            <a:endParaRPr lang="en-US"/>
          </a:p>
        </p:txBody>
      </p:sp>
    </p:spTree>
    <p:extLst>
      <p:ext uri="{BB962C8B-B14F-4D97-AF65-F5344CB8AC3E}">
        <p14:creationId xmlns:p14="http://schemas.microsoft.com/office/powerpoint/2010/main" val="3740634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34" tIns="45717" rIns="91434" bIns="45717" rtlCol="0" anchor="ctr">
            <a:normAutofit/>
          </a:bodyPr>
          <a:lstStyle/>
          <a:p>
            <a:r>
              <a:rPr lang="en-US"/>
              <a:t>Click to edit Master title style</a:t>
            </a:r>
          </a:p>
        </p:txBody>
      </p:sp>
      <p:sp>
        <p:nvSpPr>
          <p:cNvPr id="3" name="Text Placeholder 2"/>
          <p:cNvSpPr>
            <a:spLocks noGrp="1"/>
          </p:cNvSpPr>
          <p:nvPr>
            <p:ph type="body" idx="1"/>
          </p:nvPr>
        </p:nvSpPr>
        <p:spPr>
          <a:xfrm>
            <a:off x="457200" y="1200154"/>
            <a:ext cx="8229600" cy="3394075"/>
          </a:xfrm>
          <a:prstGeom prst="rect">
            <a:avLst/>
          </a:prstGeom>
        </p:spPr>
        <p:txBody>
          <a:bodyPr vert="horz" lIns="91434" tIns="45717" rIns="91434" bIns="4571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7"/>
            <a:ext cx="2133600" cy="274637"/>
          </a:xfrm>
          <a:prstGeom prst="rect">
            <a:avLst/>
          </a:prstGeom>
        </p:spPr>
        <p:txBody>
          <a:bodyPr vert="horz" lIns="91434" tIns="45717" rIns="91434" bIns="45717" rtlCol="0" anchor="ctr"/>
          <a:lstStyle>
            <a:lvl1pPr algn="l">
              <a:defRPr sz="1200">
                <a:solidFill>
                  <a:schemeClr val="tx1">
                    <a:tint val="75000"/>
                  </a:schemeClr>
                </a:solidFill>
              </a:defRPr>
            </a:lvl1pPr>
          </a:lstStyle>
          <a:p>
            <a:fld id="{A0AE9DA0-D7D3-4D88-BA81-D259145FB0BE}" type="datetimeFigureOut">
              <a:rPr lang="en-US" smtClean="0"/>
              <a:t>3/7/2024</a:t>
            </a:fld>
            <a:endParaRPr lang="en-US"/>
          </a:p>
        </p:txBody>
      </p:sp>
      <p:sp>
        <p:nvSpPr>
          <p:cNvPr id="5" name="Footer Placeholder 4"/>
          <p:cNvSpPr>
            <a:spLocks noGrp="1"/>
          </p:cNvSpPr>
          <p:nvPr>
            <p:ph type="ftr" sz="quarter" idx="3"/>
          </p:nvPr>
        </p:nvSpPr>
        <p:spPr>
          <a:xfrm>
            <a:off x="3124200" y="4767267"/>
            <a:ext cx="2895600" cy="274637"/>
          </a:xfrm>
          <a:prstGeom prst="rect">
            <a:avLst/>
          </a:prstGeom>
        </p:spPr>
        <p:txBody>
          <a:bodyPr vert="horz" lIns="91434" tIns="45717" rIns="91434" bIns="45717"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7"/>
            <a:ext cx="2133600" cy="274637"/>
          </a:xfrm>
          <a:prstGeom prst="rect">
            <a:avLst/>
          </a:prstGeom>
        </p:spPr>
        <p:txBody>
          <a:bodyPr vert="horz" lIns="91434" tIns="45717" rIns="91434" bIns="45717" rtlCol="0" anchor="ctr"/>
          <a:lstStyle>
            <a:lvl1pPr algn="r">
              <a:defRPr sz="1200">
                <a:solidFill>
                  <a:schemeClr val="tx1">
                    <a:tint val="75000"/>
                  </a:schemeClr>
                </a:solidFill>
              </a:defRPr>
            </a:lvl1pPr>
          </a:lstStyle>
          <a:p>
            <a:fld id="{EDA9B1E1-F8F9-4151-8CE5-A9F46FB372E2}" type="slidenum">
              <a:rPr lang="en-US" smtClean="0"/>
              <a:t>‹#›</a:t>
            </a:fld>
            <a:endParaRPr lang="en-US"/>
          </a:p>
        </p:txBody>
      </p:sp>
    </p:spTree>
    <p:extLst>
      <p:ext uri="{BB962C8B-B14F-4D97-AF65-F5344CB8AC3E}">
        <p14:creationId xmlns:p14="http://schemas.microsoft.com/office/powerpoint/2010/main" val="200264975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68" r:id="rId13"/>
  </p:sldLayoutIdLst>
  <p:txStyles>
    <p:titleStyle>
      <a:lvl1pPr algn="ctr" defTabSz="914333" rtl="0" eaLnBrk="1" latinLnBrk="0" hangingPunct="1">
        <a:spcBef>
          <a:spcPct val="0"/>
        </a:spcBef>
        <a:buNone/>
        <a:defRPr sz="4400" kern="1200">
          <a:solidFill>
            <a:schemeClr val="tx1"/>
          </a:solidFill>
          <a:latin typeface="+mj-lt"/>
          <a:ea typeface="+mj-ea"/>
          <a:cs typeface="+mj-cs"/>
        </a:defRPr>
      </a:lvl1pPr>
    </p:titleStyle>
    <p:bodyStyle>
      <a:lvl1pPr marL="342875" indent="-342875" algn="l" defTabSz="914333"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29" algn="l" defTabSz="91433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5" indent="-228582" algn="l" defTabSz="91433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6"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1"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09"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4" tIns="45717" rIns="91434" bIns="45717"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34" tIns="45717" rIns="91434" bIns="4571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34" tIns="45717" rIns="91434" bIns="45717" rtlCol="0" anchor="ctr"/>
          <a:lstStyle>
            <a:lvl1pPr algn="l">
              <a:defRPr sz="1200">
                <a:solidFill>
                  <a:schemeClr val="tx1">
                    <a:tint val="75000"/>
                  </a:schemeClr>
                </a:solidFill>
              </a:defRPr>
            </a:lvl1pPr>
          </a:lstStyle>
          <a:p>
            <a:fld id="{A0AE9DA0-D7D3-4D88-BA81-D259145FB0BE}" type="datetimeFigureOut">
              <a:rPr lang="en-US" smtClean="0"/>
              <a:t>3/7/2024</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4" tIns="45717" rIns="91434" bIns="45717"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4" tIns="45717" rIns="91434" bIns="45717" rtlCol="0" anchor="ctr"/>
          <a:lstStyle>
            <a:lvl1pPr algn="r">
              <a:defRPr sz="1200">
                <a:solidFill>
                  <a:schemeClr val="tx1">
                    <a:tint val="75000"/>
                  </a:schemeClr>
                </a:solidFill>
              </a:defRPr>
            </a:lvl1pPr>
          </a:lstStyle>
          <a:p>
            <a:fld id="{EDA9B1E1-F8F9-4151-8CE5-A9F46FB372E2}" type="slidenum">
              <a:rPr lang="en-US" smtClean="0"/>
              <a:t>‹#›</a:t>
            </a:fld>
            <a:endParaRPr lang="en-US"/>
          </a:p>
        </p:txBody>
      </p:sp>
    </p:spTree>
    <p:extLst>
      <p:ext uri="{BB962C8B-B14F-4D97-AF65-F5344CB8AC3E}">
        <p14:creationId xmlns:p14="http://schemas.microsoft.com/office/powerpoint/2010/main" val="343181683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914333" rtl="0" eaLnBrk="1" latinLnBrk="0" hangingPunct="1">
        <a:spcBef>
          <a:spcPct val="0"/>
        </a:spcBef>
        <a:buNone/>
        <a:defRPr sz="4400" kern="1200">
          <a:solidFill>
            <a:schemeClr val="tx1"/>
          </a:solidFill>
          <a:latin typeface="+mj-lt"/>
          <a:ea typeface="+mj-ea"/>
          <a:cs typeface="+mj-cs"/>
        </a:defRPr>
      </a:lvl1pPr>
    </p:titleStyle>
    <p:bodyStyle>
      <a:lvl1pPr marL="342875" indent="-342875" algn="l" defTabSz="914333"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29" algn="l" defTabSz="91433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5" indent="-228582" algn="l" defTabSz="91433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6"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1"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09"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defTabSz="914400"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defTabSz="914400"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defTabSz="914400" fontAlgn="base">
              <a:spcBef>
                <a:spcPct val="0"/>
              </a:spcBef>
              <a:spcAft>
                <a:spcPct val="0"/>
              </a:spcAft>
              <a:defRPr/>
            </a:pPr>
            <a:fld id="{83C1E259-7E56-43B6-A4D3-7A2D687A643F}" type="slidenum">
              <a:rPr lang="en-US" altLang="en-US">
                <a:solidFill>
                  <a:srgbClr val="FFFFFF"/>
                </a:solidFill>
              </a:rPr>
              <a:pPr defTabSz="914400" fontAlgn="base">
                <a:spcBef>
                  <a:spcPct val="0"/>
                </a:spcBef>
                <a:spcAft>
                  <a:spcPct val="0"/>
                </a:spcAft>
                <a:defRPr/>
              </a:pPr>
              <a:t>‹#›</a:t>
            </a:fld>
            <a:endParaRPr lang="en-US" altLang="en-US">
              <a:solidFill>
                <a:srgbClr val="FFFFFF"/>
              </a:solidFill>
            </a:endParaRPr>
          </a:p>
        </p:txBody>
      </p:sp>
    </p:spTree>
    <p:extLst>
      <p:ext uri="{BB962C8B-B14F-4D97-AF65-F5344CB8AC3E}">
        <p14:creationId xmlns:p14="http://schemas.microsoft.com/office/powerpoint/2010/main" val="2594129144"/>
      </p:ext>
    </p:extLst>
  </p:cSld>
  <p:clrMap bg1="dk2" tx1="lt1" bg2="dk1"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7.jpeg"/><Relationship Id="rId18" Type="http://schemas.openxmlformats.org/officeDocument/2006/relationships/image" Target="../media/image10.png"/><Relationship Id="rId26" Type="http://schemas.openxmlformats.org/officeDocument/2006/relationships/image" Target="../media/image15.jpeg"/><Relationship Id="rId39" Type="http://schemas.openxmlformats.org/officeDocument/2006/relationships/image" Target="../media/image25.png"/><Relationship Id="rId21" Type="http://schemas.openxmlformats.org/officeDocument/2006/relationships/image" Target="../media/image12.png"/><Relationship Id="rId34" Type="http://schemas.openxmlformats.org/officeDocument/2006/relationships/image" Target="../media/image22.png"/><Relationship Id="rId42" Type="http://schemas.openxmlformats.org/officeDocument/2006/relationships/hyperlink" Target="http://vi.wikipedia.org/wiki/T%E1%BA%ADp_tin:Flag_of_Belarus.svg" TargetMode="External"/><Relationship Id="rId7" Type="http://schemas.openxmlformats.org/officeDocument/2006/relationships/image" Target="../media/image3.jpeg"/><Relationship Id="rId2" Type="http://schemas.openxmlformats.org/officeDocument/2006/relationships/slideLayout" Target="../slideLayouts/slideLayout31.xml"/><Relationship Id="rId16" Type="http://schemas.openxmlformats.org/officeDocument/2006/relationships/image" Target="../media/image9.jpeg"/><Relationship Id="rId29" Type="http://schemas.openxmlformats.org/officeDocument/2006/relationships/image" Target="../media/image18.jpeg"/><Relationship Id="rId1" Type="http://schemas.openxmlformats.org/officeDocument/2006/relationships/vmlDrawing" Target="../drawings/vmlDrawing1.vml"/><Relationship Id="rId6" Type="http://schemas.openxmlformats.org/officeDocument/2006/relationships/image" Target="../media/image2.jpeg"/><Relationship Id="rId11" Type="http://schemas.openxmlformats.org/officeDocument/2006/relationships/image" Target="../media/image1.emf"/><Relationship Id="rId24" Type="http://schemas.openxmlformats.org/officeDocument/2006/relationships/hyperlink" Target="http://vi.wikipedia.org/wiki/T%E1%BA%ADp_tin:Dmitry_Medvedev_official_large_photo_-3.jpg" TargetMode="External"/><Relationship Id="rId32" Type="http://schemas.openxmlformats.org/officeDocument/2006/relationships/hyperlink" Target="http://vi.wikipedia.org/wiki/T%E1%BA%ADp_tin:Flag_of_the_Soviet_Union.svg" TargetMode="External"/><Relationship Id="rId37" Type="http://schemas.openxmlformats.org/officeDocument/2006/relationships/image" Target="../media/image24.png"/><Relationship Id="rId40" Type="http://schemas.openxmlformats.org/officeDocument/2006/relationships/hyperlink" Target="http://vi.wikipedia.org/wiki/T%E1%BA%ADp_tin:Flag_of_Kazakhstan.svg" TargetMode="External"/><Relationship Id="rId45" Type="http://schemas.openxmlformats.org/officeDocument/2006/relationships/image" Target="../media/image29.jpeg"/><Relationship Id="rId5" Type="http://schemas.openxmlformats.org/officeDocument/2006/relationships/audio" Target="../media/audio3.wav"/><Relationship Id="rId15" Type="http://schemas.openxmlformats.org/officeDocument/2006/relationships/image" Target="../media/image8.png"/><Relationship Id="rId23" Type="http://schemas.openxmlformats.org/officeDocument/2006/relationships/image" Target="../media/image13.png"/><Relationship Id="rId28" Type="http://schemas.openxmlformats.org/officeDocument/2006/relationships/image" Target="../media/image17.jpeg"/><Relationship Id="rId36" Type="http://schemas.openxmlformats.org/officeDocument/2006/relationships/image" Target="../media/image23.png"/><Relationship Id="rId10" Type="http://schemas.openxmlformats.org/officeDocument/2006/relationships/oleObject" Target="../embeddings/oleObject1.bin"/><Relationship Id="rId19" Type="http://schemas.openxmlformats.org/officeDocument/2006/relationships/image" Target="../media/image11.jpeg"/><Relationship Id="rId31" Type="http://schemas.openxmlformats.org/officeDocument/2006/relationships/image" Target="../media/image20.jpeg"/><Relationship Id="rId44" Type="http://schemas.openxmlformats.org/officeDocument/2006/relationships/image" Target="../media/image28.png"/><Relationship Id="rId4" Type="http://schemas.openxmlformats.org/officeDocument/2006/relationships/audio" Target="../media/audio2.wav"/><Relationship Id="rId9" Type="http://schemas.openxmlformats.org/officeDocument/2006/relationships/image" Target="../media/image5.jpeg"/><Relationship Id="rId14" Type="http://schemas.openxmlformats.org/officeDocument/2006/relationships/hyperlink" Target="http://vi.wikipedia.org/wiki/T%E1%BA%ADp_tin:Flag_of_Venezuela.svg" TargetMode="External"/><Relationship Id="rId22" Type="http://schemas.openxmlformats.org/officeDocument/2006/relationships/hyperlink" Target="http://vi.wikipedia.org/wiki/T%E1%BA%ADp_tin:Flag_of_Russia.svg" TargetMode="External"/><Relationship Id="rId27" Type="http://schemas.openxmlformats.org/officeDocument/2006/relationships/image" Target="../media/image16.jpeg"/><Relationship Id="rId30" Type="http://schemas.openxmlformats.org/officeDocument/2006/relationships/image" Target="../media/image19.jpeg"/><Relationship Id="rId35" Type="http://schemas.openxmlformats.org/officeDocument/2006/relationships/hyperlink" Target="http://vi.wikipedia.org/wiki/T%E1%BA%ADp_tin:USSR_Republics_Numbered_Alphabetically.png" TargetMode="External"/><Relationship Id="rId43" Type="http://schemas.openxmlformats.org/officeDocument/2006/relationships/image" Target="../media/image27.png"/><Relationship Id="rId8" Type="http://schemas.openxmlformats.org/officeDocument/2006/relationships/image" Target="../media/image4.jpeg"/><Relationship Id="rId3" Type="http://schemas.openxmlformats.org/officeDocument/2006/relationships/audio" Target="../media/audio1.wav"/><Relationship Id="rId12" Type="http://schemas.openxmlformats.org/officeDocument/2006/relationships/image" Target="../media/image6.jpeg"/><Relationship Id="rId17" Type="http://schemas.openxmlformats.org/officeDocument/2006/relationships/hyperlink" Target="http://vi.wikipedia.org/wiki/T%E1%BA%ADp_tin:Flag_of_Saudi_Arabia.svg" TargetMode="External"/><Relationship Id="rId25" Type="http://schemas.openxmlformats.org/officeDocument/2006/relationships/image" Target="../media/image14.jpeg"/><Relationship Id="rId33" Type="http://schemas.openxmlformats.org/officeDocument/2006/relationships/image" Target="../media/image21.png"/><Relationship Id="rId38" Type="http://schemas.openxmlformats.org/officeDocument/2006/relationships/hyperlink" Target="http://vi.wikipedia.org/wiki/T%E1%BA%ADp_tin:Flag_of_Ukraine.svg" TargetMode="External"/><Relationship Id="rId20" Type="http://schemas.openxmlformats.org/officeDocument/2006/relationships/hyperlink" Target="http://vi.wikipedia.org/wiki/T%E1%BA%ADp_tin:Flag_of_Iran.svg" TargetMode="External"/><Relationship Id="rId41" Type="http://schemas.openxmlformats.org/officeDocument/2006/relationships/image" Target="../media/image26.png"/></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0.xml"/><Relationship Id="rId4" Type="http://schemas.openxmlformats.org/officeDocument/2006/relationships/image" Target="../media/image4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0.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5.jpeg"/><Relationship Id="rId7" Type="http://schemas.openxmlformats.org/officeDocument/2006/relationships/image" Target="../media/image51.jpeg"/><Relationship Id="rId2" Type="http://schemas.openxmlformats.org/officeDocument/2006/relationships/audio" Target="../media/audio4.wav"/><Relationship Id="rId1" Type="http://schemas.openxmlformats.org/officeDocument/2006/relationships/slideLayout" Target="../slideLayouts/slideLayout20.xml"/><Relationship Id="rId6" Type="http://schemas.openxmlformats.org/officeDocument/2006/relationships/image" Target="../media/image50.jpeg"/><Relationship Id="rId11" Type="http://schemas.openxmlformats.org/officeDocument/2006/relationships/image" Target="../media/image47.png"/><Relationship Id="rId5" Type="http://schemas.openxmlformats.org/officeDocument/2006/relationships/image" Target="../media/image49.jpeg"/><Relationship Id="rId10" Type="http://schemas.openxmlformats.org/officeDocument/2006/relationships/image" Target="../media/image46.png"/><Relationship Id="rId4" Type="http://schemas.openxmlformats.org/officeDocument/2006/relationships/image" Target="../media/image48.jpeg"/><Relationship Id="rId9" Type="http://schemas.openxmlformats.org/officeDocument/2006/relationships/image" Target="../media/image5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0.xml"/><Relationship Id="rId1" Type="http://schemas.openxmlformats.org/officeDocument/2006/relationships/video" Target="file:///D:\khueCD\buon.avi" TargetMode="Externa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33.png"/><Relationship Id="rId2" Type="http://schemas.openxmlformats.org/officeDocument/2006/relationships/slideLayout" Target="../slideLayouts/slideLayout31.xml"/><Relationship Id="rId1" Type="http://schemas.openxmlformats.org/officeDocument/2006/relationships/vmlDrawing" Target="../drawings/vmlDrawing2.v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wmf"/></Relationships>
</file>

<file path=ppt/slides/_rels/slide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gif"/><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image" Target="../media/image56.gif"/><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jpeg"/><Relationship Id="rId1" Type="http://schemas.openxmlformats.org/officeDocument/2006/relationships/slideLayout" Target="../slideLayouts/slideLayout20.xml"/><Relationship Id="rId6" Type="http://schemas.openxmlformats.org/officeDocument/2006/relationships/image" Target="../media/image63.jpe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jpeg"/><Relationship Id="rId9" Type="http://schemas.openxmlformats.org/officeDocument/2006/relationships/image" Target="../media/image66.jpeg"/></Relationships>
</file>

<file path=ppt/slides/_rels/slide29.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audio" Target="../media/audio1.wav"/><Relationship Id="rId7" Type="http://schemas.openxmlformats.org/officeDocument/2006/relationships/image" Target="../media/image71.jpe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70.jpeg"/><Relationship Id="rId11" Type="http://schemas.openxmlformats.org/officeDocument/2006/relationships/image" Target="../media/image75.jpeg"/><Relationship Id="rId5" Type="http://schemas.openxmlformats.org/officeDocument/2006/relationships/image" Target="../media/image69.jpeg"/><Relationship Id="rId10" Type="http://schemas.openxmlformats.org/officeDocument/2006/relationships/image" Target="../media/image74.jpeg"/><Relationship Id="rId4" Type="http://schemas.openxmlformats.org/officeDocument/2006/relationships/image" Target="../media/image68.jpeg"/><Relationship Id="rId9" Type="http://schemas.openxmlformats.org/officeDocument/2006/relationships/image" Target="../media/image7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8" Type="http://schemas.openxmlformats.org/officeDocument/2006/relationships/image" Target="../media/image58.gif"/><Relationship Id="rId3" Type="http://schemas.openxmlformats.org/officeDocument/2006/relationships/slideLayout" Target="../slideLayouts/slideLayout20.xml"/><Relationship Id="rId7" Type="http://schemas.openxmlformats.org/officeDocument/2006/relationships/audio" Target="../media/audio6.wav"/><Relationship Id="rId2" Type="http://schemas.openxmlformats.org/officeDocument/2006/relationships/video" Target="file:///D:\khueCD\buon.avi" TargetMode="External"/><Relationship Id="rId1" Type="http://schemas.openxmlformats.org/officeDocument/2006/relationships/video" Target="file:///D:\khueCD\vui.avi" TargetMode="External"/><Relationship Id="rId6" Type="http://schemas.openxmlformats.org/officeDocument/2006/relationships/audio" Target="../media/audio3.wav"/><Relationship Id="rId5" Type="http://schemas.openxmlformats.org/officeDocument/2006/relationships/audio" Target="../media/audio5.wav"/><Relationship Id="rId10" Type="http://schemas.openxmlformats.org/officeDocument/2006/relationships/image" Target="../media/image76.png"/><Relationship Id="rId4" Type="http://schemas.openxmlformats.org/officeDocument/2006/relationships/notesSlide" Target="../notesSlides/notesSlide5.xml"/><Relationship Id="rId9" Type="http://schemas.openxmlformats.org/officeDocument/2006/relationships/image" Target="../media/image54.png"/></Relationships>
</file>

<file path=ppt/slides/_rels/slide31.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oleObject" Target="../embeddings/oleObject3.bin"/><Relationship Id="rId7" Type="http://schemas.openxmlformats.org/officeDocument/2006/relationships/image" Target="../media/image33.png"/><Relationship Id="rId2" Type="http://schemas.openxmlformats.org/officeDocument/2006/relationships/slideLayout" Target="../slideLayouts/slideLayout20.xml"/><Relationship Id="rId1" Type="http://schemas.openxmlformats.org/officeDocument/2006/relationships/vmlDrawing" Target="../drawings/vmlDrawing3.v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wmf"/></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39.gif"/><Relationship Id="rId5" Type="http://schemas.openxmlformats.org/officeDocument/2006/relationships/image" Target="../media/image38.gif"/><Relationship Id="rId4" Type="http://schemas.openxmlformats.org/officeDocument/2006/relationships/image" Target="../media/image37.gif"/></Relationships>
</file>

<file path=ppt/slides/_rels/slide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8"/>
          <p:cNvGrpSpPr>
            <a:grpSpLocks/>
          </p:cNvGrpSpPr>
          <p:nvPr/>
        </p:nvGrpSpPr>
        <p:grpSpPr bwMode="auto">
          <a:xfrm>
            <a:off x="762000" y="800100"/>
            <a:ext cx="7696200" cy="3486150"/>
            <a:chOff x="1447800" y="4038600"/>
            <a:chExt cx="7696200" cy="4648200"/>
          </a:xfrm>
        </p:grpSpPr>
        <p:sp>
          <p:nvSpPr>
            <p:cNvPr id="3132" name="Explosion 2 64"/>
            <p:cNvSpPr>
              <a:spLocks noChangeArrowheads="1"/>
            </p:cNvSpPr>
            <p:nvPr/>
          </p:nvSpPr>
          <p:spPr bwMode="auto">
            <a:xfrm>
              <a:off x="1447800" y="4038600"/>
              <a:ext cx="7696200" cy="4648200"/>
            </a:xfrm>
            <a:prstGeom prst="irregularSeal2">
              <a:avLst/>
            </a:prstGeom>
            <a:solidFill>
              <a:srgbClr val="FFFF00"/>
            </a:solidFill>
            <a:ln w="9525" algn="ctr">
              <a:solidFill>
                <a:schemeClr val="tx1"/>
              </a:solidFill>
              <a:round/>
              <a:headEnd/>
              <a:tailEnd/>
            </a:ln>
          </p:spPr>
          <p:txBody>
            <a:bodyPr/>
            <a:lstStyle/>
            <a:p>
              <a:pPr defTabSz="914400" fontAlgn="base">
                <a:spcBef>
                  <a:spcPct val="0"/>
                </a:spcBef>
                <a:spcAft>
                  <a:spcPct val="0"/>
                </a:spcAft>
              </a:pPr>
              <a:endParaRPr lang="en-US" altLang="en-US">
                <a:solidFill>
                  <a:srgbClr val="FFFFFF"/>
                </a:solidFill>
                <a:latin typeface="Times New Roman" pitchFamily="18" charset="0"/>
                <a:cs typeface="Times New Roman" pitchFamily="18" charset="0"/>
              </a:endParaRPr>
            </a:p>
          </p:txBody>
        </p:sp>
        <p:sp>
          <p:nvSpPr>
            <p:cNvPr id="62" name="Rectangle 61"/>
            <p:cNvSpPr/>
            <p:nvPr/>
          </p:nvSpPr>
          <p:spPr>
            <a:xfrm rot="20882676">
              <a:off x="2469487" y="5658716"/>
              <a:ext cx="5098123" cy="209288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14400" fontAlgn="base">
                <a:spcBef>
                  <a:spcPct val="0"/>
                </a:spcBef>
                <a:spcAft>
                  <a:spcPct val="0"/>
                </a:spcAft>
                <a:defRPr/>
              </a:pPr>
              <a:r>
                <a:rPr lang="en-US" sz="48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Hãy</a:t>
              </a:r>
              <a:r>
                <a:rPr lang="en-US" sz="48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a:t>
              </a:r>
              <a:r>
                <a:rPr lang="en-US" sz="48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đoán</a:t>
              </a:r>
              <a:r>
                <a:rPr lang="en-US" sz="48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a:t>
              </a:r>
              <a:r>
                <a:rPr lang="en-US" sz="48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thử</a:t>
              </a:r>
              <a:r>
                <a:rPr lang="en-US" sz="48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a:t>
              </a:r>
              <a:r>
                <a:rPr lang="en-US" sz="48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xem</a:t>
              </a:r>
              <a:r>
                <a:rPr lang="en-US" sz="4800" b="1" dirty="0">
                  <a:ln w="11430"/>
                  <a:solidFill>
                    <a:srgbClr val="008080"/>
                  </a:solidFill>
                  <a:effectLst>
                    <a:outerShdw blurRad="50800" dist="39000" dir="5460000" algn="tl">
                      <a:srgbClr val="000000">
                        <a:alpha val="38000"/>
                      </a:srgbClr>
                    </a:outerShdw>
                  </a:effectLst>
                  <a:latin typeface="Times New Roman" pitchFamily="18" charset="0"/>
                  <a:cs typeface="Times New Roman" pitchFamily="18" charset="0"/>
                </a:rPr>
                <a:t>???!!!</a:t>
              </a:r>
            </a:p>
          </p:txBody>
        </p:sp>
      </p:grpSp>
      <p:pic>
        <p:nvPicPr>
          <p:cNvPr id="5125" name="Picture 5" descr="KHAI%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825" y="914400"/>
            <a:ext cx="40386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97425" y="3028950"/>
            <a:ext cx="3962400" cy="1789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97425" y="946549"/>
            <a:ext cx="3962400" cy="187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descr="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7828" y="3028950"/>
            <a:ext cx="403066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WordArt 9"/>
          <p:cNvSpPr>
            <a:spLocks noChangeArrowheads="1" noChangeShapeType="1" noTextEdit="1"/>
          </p:cNvSpPr>
          <p:nvPr/>
        </p:nvSpPr>
        <p:spPr bwMode="auto">
          <a:xfrm>
            <a:off x="61913" y="65485"/>
            <a:ext cx="2909887" cy="400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defTabSz="914400" eaLnBrk="0" fontAlgn="base" hangingPunct="0">
              <a:spcBef>
                <a:spcPct val="0"/>
              </a:spcBef>
              <a:spcAft>
                <a:spcPct val="0"/>
              </a:spcAft>
            </a:pPr>
            <a:r>
              <a:rPr lang="en-US" sz="3600" b="1" kern="10">
                <a:solidFill>
                  <a:srgbClr val="FF0000"/>
                </a:solidFill>
                <a:effectLst>
                  <a:outerShdw dist="35921" dir="2700000" algn="ctr" rotWithShape="0">
                    <a:srgbClr val="C0C0C0">
                      <a:alpha val="79999"/>
                    </a:srgbClr>
                  </a:outerShdw>
                </a:effectLst>
                <a:latin typeface="Times New Roman"/>
                <a:cs typeface="Times New Roman"/>
              </a:rPr>
              <a:t>Đây là gì ???</a:t>
            </a:r>
          </a:p>
        </p:txBody>
      </p:sp>
      <p:sp>
        <p:nvSpPr>
          <p:cNvPr id="5130" name="Text Box 10"/>
          <p:cNvSpPr txBox="1">
            <a:spLocks noChangeArrowheads="1"/>
          </p:cNvSpPr>
          <p:nvPr/>
        </p:nvSpPr>
        <p:spPr bwMode="auto">
          <a:xfrm>
            <a:off x="762002" y="495301"/>
            <a:ext cx="63818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0"/>
              </a:spcBef>
              <a:spcAft>
                <a:spcPct val="0"/>
              </a:spcAft>
            </a:pPr>
            <a:r>
              <a:rPr lang="en-US" altLang="en-US" sz="3200">
                <a:solidFill>
                  <a:srgbClr val="FFFF00"/>
                </a:solidFill>
                <a:latin typeface="Times New Roman" pitchFamily="18" charset="0"/>
                <a:cs typeface="Times New Roman" pitchFamily="18" charset="0"/>
              </a:rPr>
              <a:t>Một nguồn năng lượng quan trọng???</a:t>
            </a:r>
          </a:p>
        </p:txBody>
      </p:sp>
      <p:sp>
        <p:nvSpPr>
          <p:cNvPr id="5131" name="Text Box 11"/>
          <p:cNvSpPr txBox="1">
            <a:spLocks noChangeArrowheads="1"/>
          </p:cNvSpPr>
          <p:nvPr/>
        </p:nvSpPr>
        <p:spPr bwMode="auto">
          <a:xfrm>
            <a:off x="381000" y="533401"/>
            <a:ext cx="8229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50000"/>
              </a:spcBef>
              <a:spcAft>
                <a:spcPct val="0"/>
              </a:spcAft>
            </a:pPr>
            <a:r>
              <a:rPr lang="en-US" altLang="en-US" sz="3200">
                <a:solidFill>
                  <a:srgbClr val="FFFF00"/>
                </a:solidFill>
                <a:latin typeface="Times New Roman" pitchFamily="18" charset="0"/>
                <a:cs typeface="Times New Roman" pitchFamily="18" charset="0"/>
              </a:rPr>
              <a:t>14% cơ cấu năng lượng toàn thế giới.</a:t>
            </a:r>
          </a:p>
        </p:txBody>
      </p:sp>
      <p:graphicFrame>
        <p:nvGraphicFramePr>
          <p:cNvPr id="5132" name="Object 2"/>
          <p:cNvGraphicFramePr>
            <a:graphicFrameLocks noChangeAspect="1"/>
          </p:cNvGraphicFramePr>
          <p:nvPr/>
        </p:nvGraphicFramePr>
        <p:xfrm>
          <a:off x="1216025" y="1143000"/>
          <a:ext cx="6324600" cy="3371850"/>
        </p:xfrm>
        <a:graphic>
          <a:graphicData uri="http://schemas.openxmlformats.org/presentationml/2006/ole">
            <mc:AlternateContent xmlns:mc="http://schemas.openxmlformats.org/markup-compatibility/2006">
              <mc:Choice xmlns:v="urn:schemas-microsoft-com:vml" Requires="v">
                <p:oleObj spid="_x0000_s1036" name="Chart" r:id="rId10" imgW="5257908" imgH="3838455" progId="MSGraph.Chart.8">
                  <p:embed followColorScheme="full"/>
                </p:oleObj>
              </mc:Choice>
              <mc:Fallback>
                <p:oleObj name="Chart" r:id="rId10" imgW="5257908" imgH="3838455" progId="MSGraph.Chart.8">
                  <p:embed followColorScheme="full"/>
                  <p:pic>
                    <p:nvPicPr>
                      <p:cNvPr id="0" name=""/>
                      <p:cNvPicPr>
                        <a:picLocks noChangeAspect="1" noChangeArrowheads="1"/>
                      </p:cNvPicPr>
                      <p:nvPr/>
                    </p:nvPicPr>
                    <p:blipFill>
                      <a:blip r:embed="rId11"/>
                      <a:srcRect/>
                      <a:stretch>
                        <a:fillRect/>
                      </a:stretch>
                    </p:blipFill>
                    <p:spPr bwMode="auto">
                      <a:xfrm>
                        <a:off x="1216025" y="1143000"/>
                        <a:ext cx="6324600" cy="3371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133" name="Picture 13" descr="World map"/>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 y="914400"/>
            <a:ext cx="9140825"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4" name="Text Box 14"/>
          <p:cNvSpPr txBox="1">
            <a:spLocks noChangeArrowheads="1"/>
          </p:cNvSpPr>
          <p:nvPr/>
        </p:nvSpPr>
        <p:spPr bwMode="auto">
          <a:xfrm>
            <a:off x="3429000" y="397670"/>
            <a:ext cx="24064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0"/>
              </a:spcBef>
              <a:spcAft>
                <a:spcPct val="0"/>
              </a:spcAft>
            </a:pPr>
            <a:r>
              <a:rPr lang="en-US" altLang="en-US" sz="3200" dirty="0" err="1">
                <a:solidFill>
                  <a:srgbClr val="FFFFCC"/>
                </a:solidFill>
                <a:latin typeface="Times New Roman" pitchFamily="18" charset="0"/>
                <a:cs typeface="Times New Roman" pitchFamily="18" charset="0"/>
              </a:rPr>
              <a:t>Có</a:t>
            </a:r>
            <a:r>
              <a:rPr lang="en-US" altLang="en-US" sz="3200" dirty="0">
                <a:solidFill>
                  <a:srgbClr val="FFFFCC"/>
                </a:solidFill>
                <a:latin typeface="Times New Roman" pitchFamily="18" charset="0"/>
                <a:cs typeface="Times New Roman" pitchFamily="18" charset="0"/>
              </a:rPr>
              <a:t> </a:t>
            </a:r>
            <a:r>
              <a:rPr lang="en-US" altLang="en-US" sz="3200" dirty="0" err="1">
                <a:solidFill>
                  <a:srgbClr val="FFFFCC"/>
                </a:solidFill>
                <a:latin typeface="Times New Roman" pitchFamily="18" charset="0"/>
                <a:cs typeface="Times New Roman" pitchFamily="18" charset="0"/>
              </a:rPr>
              <a:t>nhiều</a:t>
            </a:r>
            <a:r>
              <a:rPr lang="en-US" altLang="en-US" sz="3200" dirty="0">
                <a:solidFill>
                  <a:srgbClr val="FFFFCC"/>
                </a:solidFill>
                <a:latin typeface="Times New Roman" pitchFamily="18" charset="0"/>
                <a:cs typeface="Times New Roman" pitchFamily="18" charset="0"/>
              </a:rPr>
              <a:t> ở!!!</a:t>
            </a:r>
          </a:p>
        </p:txBody>
      </p:sp>
      <p:sp>
        <p:nvSpPr>
          <p:cNvPr id="5135" name="Oval 15"/>
          <p:cNvSpPr>
            <a:spLocks noChangeArrowheads="1"/>
          </p:cNvSpPr>
          <p:nvPr/>
        </p:nvSpPr>
        <p:spPr bwMode="auto">
          <a:xfrm>
            <a:off x="5578475" y="2114550"/>
            <a:ext cx="228600" cy="171450"/>
          </a:xfrm>
          <a:prstGeom prst="ellipse">
            <a:avLst/>
          </a:prstGeom>
          <a:solidFill>
            <a:srgbClr val="FF0000"/>
          </a:solidFill>
          <a:ln w="9525">
            <a:solidFill>
              <a:schemeClr val="accent1"/>
            </a:solidFill>
            <a:round/>
            <a:headEnd/>
            <a:tailEnd/>
          </a:ln>
        </p:spPr>
        <p:txBody>
          <a:bodyPr wrap="none" anchor="ctr"/>
          <a:lstStyle/>
          <a:p>
            <a:pPr defTabSz="914400" fontAlgn="base">
              <a:spcBef>
                <a:spcPct val="0"/>
              </a:spcBef>
              <a:spcAft>
                <a:spcPct val="0"/>
              </a:spcAft>
            </a:pPr>
            <a:endParaRPr lang="en-US" altLang="en-US">
              <a:solidFill>
                <a:srgbClr val="FFFFFF"/>
              </a:solidFill>
              <a:latin typeface="Times New Roman" pitchFamily="18" charset="0"/>
              <a:cs typeface="Times New Roman" pitchFamily="18" charset="0"/>
            </a:endParaRPr>
          </a:p>
        </p:txBody>
      </p:sp>
      <p:sp>
        <p:nvSpPr>
          <p:cNvPr id="5136" name="Oval 16"/>
          <p:cNvSpPr>
            <a:spLocks noChangeArrowheads="1"/>
          </p:cNvSpPr>
          <p:nvPr/>
        </p:nvSpPr>
        <p:spPr bwMode="auto">
          <a:xfrm>
            <a:off x="6873875" y="1314450"/>
            <a:ext cx="228600" cy="171450"/>
          </a:xfrm>
          <a:prstGeom prst="ellipse">
            <a:avLst/>
          </a:prstGeom>
          <a:solidFill>
            <a:srgbClr val="FF0000"/>
          </a:solidFill>
          <a:ln w="9525">
            <a:solidFill>
              <a:schemeClr val="accent1"/>
            </a:solidFill>
            <a:round/>
            <a:headEnd/>
            <a:tailEnd/>
          </a:ln>
        </p:spPr>
        <p:txBody>
          <a:bodyPr wrap="none" anchor="ctr"/>
          <a:lstStyle/>
          <a:p>
            <a:pPr defTabSz="914400" fontAlgn="base">
              <a:spcBef>
                <a:spcPct val="0"/>
              </a:spcBef>
              <a:spcAft>
                <a:spcPct val="0"/>
              </a:spcAft>
            </a:pPr>
            <a:endParaRPr lang="en-US" altLang="en-US">
              <a:solidFill>
                <a:srgbClr val="FFFFFF"/>
              </a:solidFill>
              <a:latin typeface="Times New Roman" pitchFamily="18" charset="0"/>
              <a:cs typeface="Times New Roman" pitchFamily="18" charset="0"/>
            </a:endParaRPr>
          </a:p>
        </p:txBody>
      </p:sp>
      <p:sp>
        <p:nvSpPr>
          <p:cNvPr id="5137" name="Oval 17"/>
          <p:cNvSpPr>
            <a:spLocks noChangeArrowheads="1"/>
          </p:cNvSpPr>
          <p:nvPr/>
        </p:nvSpPr>
        <p:spPr bwMode="auto">
          <a:xfrm>
            <a:off x="5883275" y="1943100"/>
            <a:ext cx="228600" cy="171450"/>
          </a:xfrm>
          <a:prstGeom prst="ellipse">
            <a:avLst/>
          </a:prstGeom>
          <a:solidFill>
            <a:srgbClr val="FF0000"/>
          </a:solidFill>
          <a:ln w="9525">
            <a:solidFill>
              <a:schemeClr val="accent1"/>
            </a:solidFill>
            <a:round/>
            <a:headEnd/>
            <a:tailEnd/>
          </a:ln>
        </p:spPr>
        <p:txBody>
          <a:bodyPr wrap="none" anchor="ctr"/>
          <a:lstStyle/>
          <a:p>
            <a:pPr defTabSz="914400" fontAlgn="base">
              <a:spcBef>
                <a:spcPct val="0"/>
              </a:spcBef>
              <a:spcAft>
                <a:spcPct val="0"/>
              </a:spcAft>
            </a:pPr>
            <a:endParaRPr lang="en-US" altLang="en-US">
              <a:solidFill>
                <a:srgbClr val="FFFFFF"/>
              </a:solidFill>
              <a:latin typeface="Times New Roman" pitchFamily="18" charset="0"/>
              <a:cs typeface="Times New Roman" pitchFamily="18" charset="0"/>
            </a:endParaRPr>
          </a:p>
        </p:txBody>
      </p:sp>
      <p:sp>
        <p:nvSpPr>
          <p:cNvPr id="5138" name="Oval 18"/>
          <p:cNvSpPr>
            <a:spLocks noChangeArrowheads="1"/>
          </p:cNvSpPr>
          <p:nvPr/>
        </p:nvSpPr>
        <p:spPr bwMode="auto">
          <a:xfrm>
            <a:off x="2759075" y="2400300"/>
            <a:ext cx="228600" cy="171450"/>
          </a:xfrm>
          <a:prstGeom prst="ellipse">
            <a:avLst/>
          </a:prstGeom>
          <a:solidFill>
            <a:srgbClr val="FF0000"/>
          </a:solidFill>
          <a:ln w="9525">
            <a:solidFill>
              <a:schemeClr val="accent1"/>
            </a:solidFill>
            <a:round/>
            <a:headEnd/>
            <a:tailEnd/>
          </a:ln>
        </p:spPr>
        <p:txBody>
          <a:bodyPr wrap="none" anchor="ctr"/>
          <a:lstStyle/>
          <a:p>
            <a:pPr defTabSz="914400" fontAlgn="base">
              <a:spcBef>
                <a:spcPct val="0"/>
              </a:spcBef>
              <a:spcAft>
                <a:spcPct val="0"/>
              </a:spcAft>
            </a:pPr>
            <a:endParaRPr lang="en-US" altLang="en-US">
              <a:solidFill>
                <a:srgbClr val="FFFFFF"/>
              </a:solidFill>
              <a:latin typeface="Times New Roman" pitchFamily="18" charset="0"/>
              <a:cs typeface="Times New Roman" pitchFamily="18" charset="0"/>
            </a:endParaRPr>
          </a:p>
        </p:txBody>
      </p:sp>
      <p:grpSp>
        <p:nvGrpSpPr>
          <p:cNvPr id="3" name="Group 19"/>
          <p:cNvGrpSpPr>
            <a:grpSpLocks/>
          </p:cNvGrpSpPr>
          <p:nvPr/>
        </p:nvGrpSpPr>
        <p:grpSpPr bwMode="auto">
          <a:xfrm>
            <a:off x="107950" y="971550"/>
            <a:ext cx="831850" cy="1027510"/>
            <a:chOff x="144" y="960"/>
            <a:chExt cx="524" cy="863"/>
          </a:xfrm>
        </p:grpSpPr>
        <p:pic>
          <p:nvPicPr>
            <p:cNvPr id="3130" name="Picture 20" descr="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4" y="960"/>
              <a:ext cx="524"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1" name="Picture 21" descr="Cờ Venezuela">
              <a:hlinkClick r:id="rId14" tooltip="Cờ Venezuela"/>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2" y="1536"/>
              <a:ext cx="432"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22"/>
          <p:cNvGrpSpPr>
            <a:grpSpLocks/>
          </p:cNvGrpSpPr>
          <p:nvPr/>
        </p:nvGrpSpPr>
        <p:grpSpPr bwMode="auto">
          <a:xfrm>
            <a:off x="1438275" y="971550"/>
            <a:ext cx="700088" cy="1027510"/>
            <a:chOff x="982" y="960"/>
            <a:chExt cx="441" cy="863"/>
          </a:xfrm>
        </p:grpSpPr>
        <p:pic>
          <p:nvPicPr>
            <p:cNvPr id="3128" name="Picture 23" descr="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08" y="960"/>
              <a:ext cx="415" cy="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9" name="Picture 24" descr="Cờ Ả Rập Saudi">
              <a:hlinkClick r:id="rId17" tooltip="Cờ Ả Rập Saudi"/>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82" y="1536"/>
              <a:ext cx="432"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25"/>
          <p:cNvGrpSpPr>
            <a:grpSpLocks/>
          </p:cNvGrpSpPr>
          <p:nvPr/>
        </p:nvGrpSpPr>
        <p:grpSpPr bwMode="auto">
          <a:xfrm>
            <a:off x="2581278" y="991792"/>
            <a:ext cx="804863" cy="1008459"/>
            <a:chOff x="1702" y="977"/>
            <a:chExt cx="507" cy="847"/>
          </a:xfrm>
        </p:grpSpPr>
        <p:pic>
          <p:nvPicPr>
            <p:cNvPr id="3126" name="Picture 26" descr="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36" y="977"/>
              <a:ext cx="432" cy="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7" name="Picture 27" descr="Cờ Iran">
              <a:hlinkClick r:id="rId20" tooltip="Cờ Iran"/>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702" y="1536"/>
              <a:ext cx="50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28"/>
          <p:cNvGrpSpPr>
            <a:grpSpLocks/>
          </p:cNvGrpSpPr>
          <p:nvPr/>
        </p:nvGrpSpPr>
        <p:grpSpPr bwMode="auto">
          <a:xfrm>
            <a:off x="3806825" y="971550"/>
            <a:ext cx="685800" cy="1027510"/>
            <a:chOff x="2474" y="960"/>
            <a:chExt cx="432" cy="863"/>
          </a:xfrm>
        </p:grpSpPr>
        <p:pic>
          <p:nvPicPr>
            <p:cNvPr id="3124" name="Picture 29" descr="Cờ Nga">
              <a:hlinkClick r:id="rId22" tooltip="Cờ Nga"/>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474" y="1536"/>
              <a:ext cx="432"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5" name="Picture 30" descr="Dmitry Medvedev official large photo -3.jpg">
              <a:hlinkClick r:id="rId24"/>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491" y="960"/>
              <a:ext cx="415" cy="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51" name="Picture 31" descr="080920111538-405-983"/>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139825" y="914400"/>
            <a:ext cx="67818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3" name="Picture 33" descr="75002758-2802_NGON@@"/>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597025" y="2857500"/>
            <a:ext cx="56388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4" name="Picture 34" descr="13"/>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510088" y="642938"/>
            <a:ext cx="2805112"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5" name="Picture 35" descr="12"/>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524003" y="642938"/>
            <a:ext cx="26320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56" name="Text Box 36"/>
          <p:cNvSpPr txBox="1">
            <a:spLocks noChangeArrowheads="1"/>
          </p:cNvSpPr>
          <p:nvPr/>
        </p:nvSpPr>
        <p:spPr bwMode="auto">
          <a:xfrm>
            <a:off x="1292225" y="2057401"/>
            <a:ext cx="6172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defTabSz="914400" fontAlgn="base">
              <a:spcBef>
                <a:spcPct val="50000"/>
              </a:spcBef>
              <a:spcAft>
                <a:spcPct val="0"/>
              </a:spcAft>
            </a:pPr>
            <a:r>
              <a:rPr lang="en-US" altLang="en-US" sz="2800">
                <a:solidFill>
                  <a:srgbClr val="FFFF00"/>
                </a:solidFill>
                <a:latin typeface="Times New Roman" pitchFamily="18" charset="0"/>
                <a:cs typeface="Times New Roman" pitchFamily="18" charset="0"/>
              </a:rPr>
              <a:t>Giá vàng, giá USD và giá của nó được theo dõi hàng ngày</a:t>
            </a:r>
          </a:p>
        </p:txBody>
      </p:sp>
      <p:sp>
        <p:nvSpPr>
          <p:cNvPr id="5157" name="Text Box 37"/>
          <p:cNvSpPr txBox="1">
            <a:spLocks noChangeArrowheads="1"/>
          </p:cNvSpPr>
          <p:nvPr/>
        </p:nvSpPr>
        <p:spPr bwMode="auto">
          <a:xfrm>
            <a:off x="637701" y="407017"/>
            <a:ext cx="8077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50000"/>
              </a:spcBef>
              <a:spcAft>
                <a:spcPct val="0"/>
              </a:spcAft>
            </a:pPr>
            <a:r>
              <a:rPr lang="en-US" altLang="en-US" sz="3200">
                <a:solidFill>
                  <a:srgbClr val="FFFF00"/>
                </a:solidFill>
                <a:latin typeface="Times New Roman" pitchFamily="18" charset="0"/>
                <a:cs typeface="Times New Roman" pitchFamily="18" charset="0"/>
              </a:rPr>
              <a:t>Nó tăng giá???!!! Điều gì xảy ra?????</a:t>
            </a:r>
          </a:p>
        </p:txBody>
      </p:sp>
      <p:pic>
        <p:nvPicPr>
          <p:cNvPr id="5158" name="Picture 38" descr="14"/>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139825" y="971550"/>
            <a:ext cx="6781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59" name="WordArt 39"/>
          <p:cNvSpPr>
            <a:spLocks noChangeArrowheads="1" noChangeShapeType="1" noTextEdit="1"/>
          </p:cNvSpPr>
          <p:nvPr/>
        </p:nvSpPr>
        <p:spPr bwMode="auto">
          <a:xfrm>
            <a:off x="1901828" y="1728788"/>
            <a:ext cx="5457825" cy="900113"/>
          </a:xfrm>
          <a:prstGeom prst="rect">
            <a:avLst/>
          </a:prstGeom>
        </p:spPr>
        <p:txBody>
          <a:bodyPr wrap="none" fromWordArt="1">
            <a:prstTxWarp prst="textSlantUp">
              <a:avLst>
                <a:gd name="adj" fmla="val 32056"/>
              </a:avLst>
            </a:prstTxWarp>
          </a:bodyPr>
          <a:lstStyle/>
          <a:p>
            <a:pPr algn="ctr" defTabSz="914400" eaLnBrk="0" fontAlgn="base" hangingPunct="0">
              <a:spcBef>
                <a:spcPct val="0"/>
              </a:spcBef>
              <a:spcAft>
                <a:spcPct val="0"/>
              </a:spcAft>
            </a:pPr>
            <a:r>
              <a:rPr lang="en-US" sz="3600" b="1"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a:cs typeface="Times New Roman"/>
              </a:rPr>
              <a:t>KHỦNG HOẢNG KINH TẾ</a:t>
            </a:r>
          </a:p>
        </p:txBody>
      </p:sp>
      <p:pic>
        <p:nvPicPr>
          <p:cNvPr id="5160" name="Picture 40" descr="15"/>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697166" y="1143000"/>
            <a:ext cx="3500437"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1" name="WordArt 41"/>
          <p:cNvSpPr>
            <a:spLocks noChangeArrowheads="1" noChangeShapeType="1" noTextEdit="1"/>
          </p:cNvSpPr>
          <p:nvPr/>
        </p:nvSpPr>
        <p:spPr bwMode="auto">
          <a:xfrm>
            <a:off x="3730625" y="2057401"/>
            <a:ext cx="1765300" cy="422672"/>
          </a:xfrm>
          <a:prstGeom prst="rect">
            <a:avLst/>
          </a:prstGeom>
        </p:spPr>
        <p:txBody>
          <a:bodyPr wrap="none" fromWordArt="1">
            <a:prstTxWarp prst="textPlain">
              <a:avLst>
                <a:gd name="adj" fmla="val 50000"/>
              </a:avLst>
            </a:prstTxWarp>
          </a:bodyPr>
          <a:lstStyle/>
          <a:p>
            <a:pPr algn="ctr" defTabSz="914400" eaLnBrk="0" fontAlgn="base" hangingPunct="0">
              <a:spcBef>
                <a:spcPct val="0"/>
              </a:spcBef>
              <a:spcAft>
                <a:spcPct val="0"/>
              </a:spcAft>
            </a:pPr>
            <a:r>
              <a:rPr lang="en-US" sz="3600" b="1" kern="10">
                <a:ln w="12700">
                  <a:solidFill>
                    <a:srgbClr val="EAEAEA"/>
                  </a:solidFill>
                  <a:round/>
                  <a:headEnd/>
                  <a:tailEnd/>
                </a:ln>
                <a:solidFill>
                  <a:srgbClr val="FF0000"/>
                </a:solidFill>
                <a:effectLst>
                  <a:outerShdw dist="35921" dir="2700000" sy="50000" kx="2115830" algn="bl" rotWithShape="0">
                    <a:srgbClr val="C0C0C0">
                      <a:alpha val="79999"/>
                    </a:srgbClr>
                  </a:outerShdw>
                </a:effectLst>
                <a:latin typeface="Times New Roman"/>
                <a:cs typeface="Times New Roman"/>
              </a:rPr>
              <a:t>LIÊN XÔ</a:t>
            </a:r>
          </a:p>
        </p:txBody>
      </p:sp>
      <p:pic>
        <p:nvPicPr>
          <p:cNvPr id="5162" name="Picture 42" descr="Cờ Liên bang Cộng hòa Xã hội Chủ nghĩa Xô - viết">
            <a:hlinkClick r:id="rId32" tooltip="Cờ Liên bang Cộng hòa Xã hội Chủ nghĩa Xô - viế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959225" y="2514601"/>
            <a:ext cx="1200150" cy="45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3" name="Picture 43"/>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836991" y="2971801"/>
            <a:ext cx="1506537" cy="935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4" name="WordArt 44"/>
          <p:cNvSpPr>
            <a:spLocks noChangeArrowheads="1" noChangeShapeType="1" noTextEdit="1"/>
          </p:cNvSpPr>
          <p:nvPr/>
        </p:nvSpPr>
        <p:spPr bwMode="auto">
          <a:xfrm>
            <a:off x="1216025" y="1085850"/>
            <a:ext cx="6553200" cy="831056"/>
          </a:xfrm>
          <a:prstGeom prst="rect">
            <a:avLst/>
          </a:prstGeom>
        </p:spPr>
        <p:txBody>
          <a:bodyPr wrap="none" fromWordArt="1">
            <a:prstTxWarp prst="textSlantUp">
              <a:avLst>
                <a:gd name="adj" fmla="val 32056"/>
              </a:avLst>
            </a:prstTxWarp>
          </a:bodyPr>
          <a:lstStyle/>
          <a:p>
            <a:pPr algn="ctr" defTabSz="914400" eaLnBrk="0" fontAlgn="base" hangingPunct="0">
              <a:spcBef>
                <a:spcPct val="0"/>
              </a:spcBef>
              <a:spcAft>
                <a:spcPct val="0"/>
              </a:spcAft>
            </a:pPr>
            <a:r>
              <a:rPr lang="en-US" sz="3600" b="1"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a:cs typeface="Times New Roman"/>
              </a:rPr>
              <a:t>KHỦNG HOẢNG CHÍNH TRỊ XÃ HỘI</a:t>
            </a:r>
          </a:p>
        </p:txBody>
      </p:sp>
      <p:pic>
        <p:nvPicPr>
          <p:cNvPr id="5165" name="Picture 45" descr="USSR Republics Numbered Alphabetically.png">
            <a:hlinkClick r:id="rId35"/>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77827" y="2031206"/>
            <a:ext cx="470217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6" name="Picture 46" descr="Flag of Russia.svg">
            <a:hlinkClick r:id="rId22"/>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5178426" y="2202657"/>
            <a:ext cx="128587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7" name="Text Box 47"/>
          <p:cNvSpPr txBox="1">
            <a:spLocks noChangeArrowheads="1"/>
          </p:cNvSpPr>
          <p:nvPr/>
        </p:nvSpPr>
        <p:spPr bwMode="auto">
          <a:xfrm>
            <a:off x="6507163" y="2259807"/>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50000"/>
              </a:spcBef>
              <a:spcAft>
                <a:spcPct val="0"/>
              </a:spcAft>
            </a:pPr>
            <a:r>
              <a:rPr lang="en-US" altLang="en-US" sz="3200">
                <a:solidFill>
                  <a:srgbClr val="FFFF00"/>
                </a:solidFill>
                <a:latin typeface="Times New Roman" pitchFamily="18" charset="0"/>
                <a:cs typeface="Times New Roman" pitchFamily="18" charset="0"/>
              </a:rPr>
              <a:t>Nga</a:t>
            </a:r>
          </a:p>
        </p:txBody>
      </p:sp>
      <p:pic>
        <p:nvPicPr>
          <p:cNvPr id="5168" name="Picture 48" descr="Flag of Ukraine.svg">
            <a:hlinkClick r:id="rId38"/>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178426" y="2846785"/>
            <a:ext cx="128587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9" name="Text Box 49"/>
          <p:cNvSpPr txBox="1">
            <a:spLocks noChangeArrowheads="1"/>
          </p:cNvSpPr>
          <p:nvPr/>
        </p:nvSpPr>
        <p:spPr bwMode="auto">
          <a:xfrm>
            <a:off x="6507163" y="3002757"/>
            <a:ext cx="1905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50000"/>
              </a:spcBef>
              <a:spcAft>
                <a:spcPct val="0"/>
              </a:spcAft>
            </a:pPr>
            <a:r>
              <a:rPr lang="en-US" altLang="en-US" sz="3200">
                <a:solidFill>
                  <a:srgbClr val="FFFF00"/>
                </a:solidFill>
                <a:latin typeface="Times New Roman" pitchFamily="18" charset="0"/>
                <a:cs typeface="Times New Roman" pitchFamily="18" charset="0"/>
              </a:rPr>
              <a:t>Ukraine</a:t>
            </a:r>
          </a:p>
        </p:txBody>
      </p:sp>
      <p:pic>
        <p:nvPicPr>
          <p:cNvPr id="5170" name="Picture 50" descr="Flag of Kazakhstan.svg">
            <a:hlinkClick r:id="rId40"/>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5178425" y="3517107"/>
            <a:ext cx="1289050" cy="483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51"/>
          <p:cNvSpPr txBox="1">
            <a:spLocks noChangeArrowheads="1"/>
          </p:cNvSpPr>
          <p:nvPr/>
        </p:nvSpPr>
        <p:spPr bwMode="auto">
          <a:xfrm>
            <a:off x="6507163" y="3517107"/>
            <a:ext cx="259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50000"/>
              </a:spcBef>
              <a:spcAft>
                <a:spcPct val="0"/>
              </a:spcAft>
            </a:pPr>
            <a:r>
              <a:rPr lang="en-US" altLang="en-US" sz="3200">
                <a:solidFill>
                  <a:srgbClr val="FFFF00"/>
                </a:solidFill>
                <a:latin typeface="Times New Roman" pitchFamily="18" charset="0"/>
                <a:cs typeface="Times New Roman" pitchFamily="18" charset="0"/>
              </a:rPr>
              <a:t>Kazakhstan</a:t>
            </a:r>
          </a:p>
        </p:txBody>
      </p:sp>
      <p:pic>
        <p:nvPicPr>
          <p:cNvPr id="5172" name="Picture 52" descr="Flag of Belarus.svg">
            <a:hlinkClick r:id="rId42"/>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5178425" y="3974307"/>
            <a:ext cx="1289050" cy="483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3" name="Text Box 53"/>
          <p:cNvSpPr txBox="1">
            <a:spLocks noChangeArrowheads="1"/>
          </p:cNvSpPr>
          <p:nvPr/>
        </p:nvSpPr>
        <p:spPr bwMode="auto">
          <a:xfrm>
            <a:off x="6507163" y="3974307"/>
            <a:ext cx="1905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50000"/>
              </a:spcBef>
              <a:spcAft>
                <a:spcPct val="0"/>
              </a:spcAft>
            </a:pPr>
            <a:r>
              <a:rPr lang="en-US" altLang="en-US" sz="3200">
                <a:solidFill>
                  <a:srgbClr val="FFFF00"/>
                </a:solidFill>
                <a:latin typeface="Times New Roman" pitchFamily="18" charset="0"/>
                <a:cs typeface="Times New Roman" pitchFamily="18" charset="0"/>
              </a:rPr>
              <a:t>Belarus</a:t>
            </a:r>
          </a:p>
        </p:txBody>
      </p:sp>
      <p:grpSp>
        <p:nvGrpSpPr>
          <p:cNvPr id="7" name="Group 55"/>
          <p:cNvGrpSpPr>
            <a:grpSpLocks/>
          </p:cNvGrpSpPr>
          <p:nvPr/>
        </p:nvGrpSpPr>
        <p:grpSpPr bwMode="auto">
          <a:xfrm>
            <a:off x="1063628" y="1200151"/>
            <a:ext cx="6786563" cy="2805113"/>
            <a:chOff x="957" y="864"/>
            <a:chExt cx="4275" cy="2356"/>
          </a:xfrm>
        </p:grpSpPr>
        <p:pic>
          <p:nvPicPr>
            <p:cNvPr id="3122" name="Picture 56" descr="thung%20phuy"/>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1680" y="864"/>
              <a:ext cx="2502" cy="2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23" name="WordArt 57"/>
            <p:cNvSpPr>
              <a:spLocks noChangeArrowheads="1" noChangeShapeType="1" noTextEdit="1"/>
            </p:cNvSpPr>
            <p:nvPr/>
          </p:nvSpPr>
          <p:spPr bwMode="auto">
            <a:xfrm>
              <a:off x="957" y="1985"/>
              <a:ext cx="4275" cy="70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defTabSz="914400" eaLnBrk="0" fontAlgn="base" hangingPunct="0">
                <a:spcBef>
                  <a:spcPct val="0"/>
                </a:spcBef>
                <a:spcAft>
                  <a:spcPct val="0"/>
                </a:spcAft>
              </a:pPr>
              <a:r>
                <a:rPr lang="en-US" sz="4400" b="1" i="1" kern="10">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2700000" scaled="1"/>
                  </a:gradFill>
                  <a:effectLst>
                    <a:outerShdw dist="35921" dir="2700000" algn="ctr" rotWithShape="0">
                      <a:srgbClr val="808080">
                        <a:alpha val="79999"/>
                      </a:srgbClr>
                    </a:outerShdw>
                  </a:effectLst>
                  <a:latin typeface="Times New Roman"/>
                  <a:cs typeface="Times New Roman"/>
                </a:rPr>
                <a:t>7-2008: 167 USD/thùng</a:t>
              </a:r>
            </a:p>
          </p:txBody>
        </p:sp>
      </p:grpSp>
      <p:pic>
        <p:nvPicPr>
          <p:cNvPr id="5178" name="Picture 58" descr="opec-meeting"/>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216025" y="1143001"/>
            <a:ext cx="6637338"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83" name="Text Box 63"/>
          <p:cNvSpPr txBox="1">
            <a:spLocks noChangeArrowheads="1"/>
          </p:cNvSpPr>
          <p:nvPr/>
        </p:nvSpPr>
        <p:spPr bwMode="auto">
          <a:xfrm>
            <a:off x="1139825" y="1143001"/>
            <a:ext cx="6629400" cy="954107"/>
          </a:xfrm>
          <a:prstGeom prst="rect">
            <a:avLst/>
          </a:prstGeom>
          <a:noFill/>
          <a:ln w="9525">
            <a:noFill/>
            <a:miter lim="800000"/>
            <a:headEnd/>
            <a:tailEnd/>
          </a:ln>
        </p:spPr>
        <p:txBody>
          <a:bodyPr>
            <a:spAutoFit/>
          </a:bodyPr>
          <a:lstStyle/>
          <a:p>
            <a:pPr algn="just" defTabSz="914400" fontAlgn="base">
              <a:spcBef>
                <a:spcPct val="50000"/>
              </a:spcBef>
              <a:spcAft>
                <a:spcPct val="0"/>
              </a:spcAft>
              <a:defRPr/>
            </a:pP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Đưa</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vào</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khai</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thác</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quy</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mô</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công</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nghiệp</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lần</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đầu</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tiên</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ở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Đức</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năm</a:t>
            </a:r>
            <a:r>
              <a:rPr lang="en-US" sz="28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1859.</a:t>
            </a:r>
          </a:p>
        </p:txBody>
      </p:sp>
      <p:grpSp>
        <p:nvGrpSpPr>
          <p:cNvPr id="8" name="Group 68"/>
          <p:cNvGrpSpPr>
            <a:grpSpLocks/>
          </p:cNvGrpSpPr>
          <p:nvPr/>
        </p:nvGrpSpPr>
        <p:grpSpPr bwMode="auto">
          <a:xfrm>
            <a:off x="758825" y="914400"/>
            <a:ext cx="7696200" cy="3486150"/>
            <a:chOff x="1447800" y="4114800"/>
            <a:chExt cx="7696200" cy="4648200"/>
          </a:xfrm>
        </p:grpSpPr>
        <p:sp>
          <p:nvSpPr>
            <p:cNvPr id="3120" name="Explosion 2 64"/>
            <p:cNvSpPr>
              <a:spLocks noChangeArrowheads="1"/>
            </p:cNvSpPr>
            <p:nvPr/>
          </p:nvSpPr>
          <p:spPr bwMode="auto">
            <a:xfrm>
              <a:off x="1447800" y="4114800"/>
              <a:ext cx="7696200" cy="4648200"/>
            </a:xfrm>
            <a:prstGeom prst="irregularSeal2">
              <a:avLst/>
            </a:prstGeom>
            <a:solidFill>
              <a:srgbClr val="FFFF00"/>
            </a:solidFill>
            <a:ln w="9525" algn="ctr">
              <a:solidFill>
                <a:schemeClr val="tx1"/>
              </a:solidFill>
              <a:round/>
              <a:headEnd/>
              <a:tailEnd/>
            </a:ln>
          </p:spPr>
          <p:txBody>
            <a:bodyPr/>
            <a:lstStyle/>
            <a:p>
              <a:pPr defTabSz="914400" fontAlgn="base">
                <a:spcBef>
                  <a:spcPct val="0"/>
                </a:spcBef>
                <a:spcAft>
                  <a:spcPct val="0"/>
                </a:spcAft>
              </a:pPr>
              <a:endParaRPr lang="en-US" altLang="en-US">
                <a:solidFill>
                  <a:srgbClr val="FFFFFF"/>
                </a:solidFill>
                <a:latin typeface="Times New Roman" pitchFamily="18" charset="0"/>
                <a:cs typeface="Times New Roman" pitchFamily="18" charset="0"/>
              </a:endParaRPr>
            </a:p>
          </p:txBody>
        </p:sp>
        <p:sp>
          <p:nvSpPr>
            <p:cNvPr id="67" name="Rectangle 66"/>
            <p:cNvSpPr/>
            <p:nvPr/>
          </p:nvSpPr>
          <p:spPr>
            <a:xfrm rot="20882676">
              <a:off x="2097494" y="5896461"/>
              <a:ext cx="6031145" cy="1231107"/>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14400" fontAlgn="base">
                <a:spcBef>
                  <a:spcPct val="0"/>
                </a:spcBef>
                <a:spcAft>
                  <a:spcPct val="0"/>
                </a:spcAft>
                <a:defRPr/>
              </a:pPr>
              <a:r>
                <a:rPr lang="en-US" sz="54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Đó</a:t>
              </a:r>
              <a:r>
                <a:rPr lang="en-US" sz="54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a:t>
              </a:r>
              <a:r>
                <a:rPr lang="en-US" sz="54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chính</a:t>
              </a:r>
              <a:r>
                <a:rPr lang="en-US" sz="54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a:t>
              </a:r>
              <a:r>
                <a:rPr lang="en-US" sz="54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là</a:t>
              </a:r>
              <a:r>
                <a:rPr lang="en-US" sz="54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a:t>
              </a:r>
              <a:r>
                <a:rPr lang="en-US" sz="54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dầu</a:t>
              </a:r>
              <a:r>
                <a:rPr lang="en-US" sz="54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a:t>
              </a:r>
              <a:r>
                <a:rPr lang="en-US" sz="54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mỏ</a:t>
              </a:r>
              <a:endParaRPr lang="en-US" sz="54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endParaRPr>
            </a:p>
          </p:txBody>
        </p:sp>
      </p:grpSp>
      <p:sp>
        <p:nvSpPr>
          <p:cNvPr id="5152" name="Text Box 32"/>
          <p:cNvSpPr txBox="1">
            <a:spLocks noChangeArrowheads="1"/>
          </p:cNvSpPr>
          <p:nvPr/>
        </p:nvSpPr>
        <p:spPr bwMode="auto">
          <a:xfrm>
            <a:off x="987425" y="1143000"/>
            <a:ext cx="6705600" cy="1077218"/>
          </a:xfrm>
          <a:prstGeom prst="rect">
            <a:avLst/>
          </a:prstGeom>
          <a:noFill/>
          <a:ln w="9525">
            <a:noFill/>
            <a:miter lim="800000"/>
            <a:headEnd/>
            <a:tailEnd/>
          </a:ln>
        </p:spPr>
        <p:txBody>
          <a:bodyPr>
            <a:spAutoFit/>
          </a:bodyPr>
          <a:lstStyle/>
          <a:p>
            <a:pPr defTabSz="914400" fontAlgn="base">
              <a:spcBef>
                <a:spcPct val="50000"/>
              </a:spcBef>
              <a:spcAft>
                <a:spcPct val="0"/>
              </a:spcAft>
              <a:defRPr/>
            </a:pPr>
            <a:r>
              <a:rPr lang="en-US" sz="3200" dirty="0" err="1">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Việt</a:t>
            </a:r>
            <a:r>
              <a:rPr lang="en-US" sz="32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Nam </a:t>
            </a:r>
            <a:r>
              <a:rPr lang="en-US" sz="3200" dirty="0" err="1">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đưa</a:t>
            </a:r>
            <a:r>
              <a:rPr lang="en-US" sz="32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vào</a:t>
            </a:r>
            <a:r>
              <a:rPr lang="en-US" sz="32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khai</a:t>
            </a:r>
            <a:r>
              <a:rPr lang="en-US" sz="32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thác</a:t>
            </a:r>
            <a:r>
              <a:rPr lang="en-US" sz="32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thô</a:t>
            </a:r>
            <a:r>
              <a:rPr lang="en-US" sz="32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từ</a:t>
            </a:r>
            <a:r>
              <a:rPr lang="en-US" sz="32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năm</a:t>
            </a:r>
            <a:r>
              <a:rPr lang="en-US" sz="32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1986.</a:t>
            </a:r>
          </a:p>
        </p:txBody>
      </p:sp>
    </p:spTree>
    <p:extLst>
      <p:ext uri="{BB962C8B-B14F-4D97-AF65-F5344CB8AC3E}">
        <p14:creationId xmlns:p14="http://schemas.microsoft.com/office/powerpoint/2010/main" val="366054380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repeatCount="2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500" fill="hold"/>
                                        <p:tgtEl>
                                          <p:spTgt spid="2"/>
                                        </p:tgtEl>
                                        <p:attrNameLst>
                                          <p:attrName>ppt_w</p:attrName>
                                        </p:attrNameLst>
                                      </p:cBhvr>
                                      <p:tavLst>
                                        <p:tav tm="0">
                                          <p:val>
                                            <p:fltVal val="0"/>
                                          </p:val>
                                        </p:tav>
                                        <p:tav tm="100000">
                                          <p:val>
                                            <p:strVal val="#ppt_w"/>
                                          </p:val>
                                        </p:tav>
                                      </p:tavLst>
                                    </p:anim>
                                    <p:anim calcmode="lin" valueType="num">
                                      <p:cBhvr>
                                        <p:cTn id="8" dur="2500" fill="hold"/>
                                        <p:tgtEl>
                                          <p:spTgt spid="2"/>
                                        </p:tgtEl>
                                        <p:attrNameLst>
                                          <p:attrName>ppt_h</p:attrName>
                                        </p:attrNameLst>
                                      </p:cBhvr>
                                      <p:tavLst>
                                        <p:tav tm="0">
                                          <p:val>
                                            <p:fltVal val="0"/>
                                          </p:val>
                                        </p:tav>
                                        <p:tav tm="100000">
                                          <p:val>
                                            <p:strVal val="#ppt_h"/>
                                          </p:val>
                                        </p:tav>
                                      </p:tavLst>
                                    </p:anim>
                                    <p:animEffect transition="in" filter="fade">
                                      <p:cBhvr>
                                        <p:cTn id="9" dur="2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par>
                          <p:cTn id="10" fill="hold" nodeType="withGroup">
                            <p:stCondLst>
                              <p:cond delay="5000"/>
                            </p:stCondLst>
                            <p:childTnLst>
                              <p:par>
                                <p:cTn id="11" presetID="35" presetClass="exit" presetSubtype="0" fill="hold" nodeType="afterEffect">
                                  <p:stCondLst>
                                    <p:cond delay="0"/>
                                  </p:stCondLst>
                                  <p:childTnLst>
                                    <p:animEffect transition="out" filter="fade">
                                      <p:cBhvr>
                                        <p:cTn id="12" dur="5000"/>
                                        <p:tgtEl>
                                          <p:spTgt spid="2"/>
                                        </p:tgtEl>
                                      </p:cBhvr>
                                    </p:animEffect>
                                    <p:anim calcmode="lin" valueType="num">
                                      <p:cBhvr>
                                        <p:cTn id="13" dur="5000"/>
                                        <p:tgtEl>
                                          <p:spTgt spid="2"/>
                                        </p:tgtEl>
                                        <p:attrNameLst>
                                          <p:attrName>style.rotation</p:attrName>
                                        </p:attrNameLst>
                                      </p:cBhvr>
                                      <p:tavLst>
                                        <p:tav tm="0">
                                          <p:val>
                                            <p:fltVal val="0"/>
                                          </p:val>
                                        </p:tav>
                                        <p:tav tm="100000">
                                          <p:val>
                                            <p:fltVal val="720"/>
                                          </p:val>
                                        </p:tav>
                                      </p:tavLst>
                                    </p:anim>
                                    <p:anim calcmode="lin" valueType="num">
                                      <p:cBhvr>
                                        <p:cTn id="14" dur="5000"/>
                                        <p:tgtEl>
                                          <p:spTgt spid="2"/>
                                        </p:tgtEl>
                                        <p:attrNameLst>
                                          <p:attrName>ppt_h</p:attrName>
                                        </p:attrNameLst>
                                      </p:cBhvr>
                                      <p:tavLst>
                                        <p:tav tm="0">
                                          <p:val>
                                            <p:strVal val="ppt_h"/>
                                          </p:val>
                                        </p:tav>
                                        <p:tav tm="100000">
                                          <p:val>
                                            <p:fltVal val="0"/>
                                          </p:val>
                                        </p:tav>
                                      </p:tavLst>
                                    </p:anim>
                                    <p:anim calcmode="lin" valueType="num">
                                      <p:cBhvr>
                                        <p:cTn id="15" dur="5000"/>
                                        <p:tgtEl>
                                          <p:spTgt spid="2"/>
                                        </p:tgtEl>
                                        <p:attrNameLst>
                                          <p:attrName>ppt_w</p:attrName>
                                        </p:attrNameLst>
                                      </p:cBhvr>
                                      <p:tavLst>
                                        <p:tav tm="0">
                                          <p:val>
                                            <p:strVal val="ppt_w"/>
                                          </p:val>
                                        </p:tav>
                                        <p:tav tm="100000">
                                          <p:val>
                                            <p:fltVal val="0"/>
                                          </p:val>
                                        </p:tav>
                                      </p:tavLst>
                                    </p:anim>
                                    <p:set>
                                      <p:cBhvr>
                                        <p:cTn id="16" dur="1" fill="hold">
                                          <p:stCondLst>
                                            <p:cond delay="4999"/>
                                          </p:stCondLst>
                                        </p:cTn>
                                        <p:tgtEl>
                                          <p:spTgt spid="2"/>
                                        </p:tgtEl>
                                        <p:attrNameLst>
                                          <p:attrName>style.visibility</p:attrName>
                                        </p:attrNameLst>
                                      </p:cBhvr>
                                      <p:to>
                                        <p:strVal val="hidden"/>
                                      </p:to>
                                    </p:set>
                                  </p:childTnLst>
                                </p:cTn>
                              </p:par>
                              <p:par>
                                <p:cTn id="17" presetID="22" presetClass="entr" presetSubtype="4" fill="hold" grpId="0" nodeType="withEffect">
                                  <p:stCondLst>
                                    <p:cond delay="0"/>
                                  </p:stCondLst>
                                  <p:childTnLst>
                                    <p:set>
                                      <p:cBhvr>
                                        <p:cTn id="18" dur="1" fill="hold">
                                          <p:stCondLst>
                                            <p:cond delay="0"/>
                                          </p:stCondLst>
                                        </p:cTn>
                                        <p:tgtEl>
                                          <p:spTgt spid="5129"/>
                                        </p:tgtEl>
                                        <p:attrNameLst>
                                          <p:attrName>style.visibility</p:attrName>
                                        </p:attrNameLst>
                                      </p:cBhvr>
                                      <p:to>
                                        <p:strVal val="visible"/>
                                      </p:to>
                                    </p:set>
                                    <p:animEffect transition="in" filter="wipe(down)">
                                      <p:cBhvr>
                                        <p:cTn id="19" dur="4000"/>
                                        <p:tgtEl>
                                          <p:spTgt spid="5129"/>
                                        </p:tgtEl>
                                      </p:cBhvr>
                                    </p:animEffect>
                                  </p:childTnLst>
                                </p:cTn>
                              </p:par>
                              <p:par>
                                <p:cTn id="20" presetID="8" presetClass="entr" presetSubtype="16" fill="hold" nodeType="withEffect">
                                  <p:stCondLst>
                                    <p:cond delay="0"/>
                                  </p:stCondLst>
                                  <p:childTnLst>
                                    <p:set>
                                      <p:cBhvr>
                                        <p:cTn id="21" dur="1" fill="hold">
                                          <p:stCondLst>
                                            <p:cond delay="0"/>
                                          </p:stCondLst>
                                        </p:cTn>
                                        <p:tgtEl>
                                          <p:spTgt spid="5125"/>
                                        </p:tgtEl>
                                        <p:attrNameLst>
                                          <p:attrName>style.visibility</p:attrName>
                                        </p:attrNameLst>
                                      </p:cBhvr>
                                      <p:to>
                                        <p:strVal val="visible"/>
                                      </p:to>
                                    </p:set>
                                    <p:animEffect transition="in" filter="diamond(in)">
                                      <p:cBhvr>
                                        <p:cTn id="22" dur="4000"/>
                                        <p:tgtEl>
                                          <p:spTgt spid="5125"/>
                                        </p:tgtEl>
                                      </p:cBhvr>
                                    </p:animEffect>
                                  </p:childTnLst>
                                  <p:subTnLst>
                                    <p:audio>
                                      <p:cMediaNode>
                                        <p:cTn display="0" masterRel="sameClick">
                                          <p:stCondLst>
                                            <p:cond evt="begin" delay="0">
                                              <p:tn val="20"/>
                                            </p:cond>
                                          </p:stCondLst>
                                          <p:endCondLst>
                                            <p:cond evt="onStopAudio" delay="0">
                                              <p:tgtEl>
                                                <p:sldTgt/>
                                              </p:tgtEl>
                                            </p:cond>
                                          </p:endCondLst>
                                        </p:cTn>
                                        <p:tgtEl>
                                          <p:sndTgt r:embed="rId4" name="suction.wav"/>
                                        </p:tgtEl>
                                      </p:cMediaNode>
                                    </p:audio>
                                  </p:subTnLst>
                                </p:cTn>
                              </p:par>
                              <p:par>
                                <p:cTn id="23" presetID="8" presetClass="entr" presetSubtype="16" fill="hold" nodeType="withEffect">
                                  <p:stCondLst>
                                    <p:cond delay="0"/>
                                  </p:stCondLst>
                                  <p:childTnLst>
                                    <p:set>
                                      <p:cBhvr>
                                        <p:cTn id="24" dur="1" fill="hold">
                                          <p:stCondLst>
                                            <p:cond delay="0"/>
                                          </p:stCondLst>
                                        </p:cTn>
                                        <p:tgtEl>
                                          <p:spTgt spid="5127"/>
                                        </p:tgtEl>
                                        <p:attrNameLst>
                                          <p:attrName>style.visibility</p:attrName>
                                        </p:attrNameLst>
                                      </p:cBhvr>
                                      <p:to>
                                        <p:strVal val="visible"/>
                                      </p:to>
                                    </p:set>
                                    <p:animEffect transition="in" filter="diamond(in)">
                                      <p:cBhvr>
                                        <p:cTn id="25" dur="4000"/>
                                        <p:tgtEl>
                                          <p:spTgt spid="5127"/>
                                        </p:tgtEl>
                                      </p:cBhvr>
                                    </p:animEffect>
                                  </p:childTnLst>
                                </p:cTn>
                              </p:par>
                              <p:par>
                                <p:cTn id="26" presetID="8" presetClass="entr" presetSubtype="16" fill="hold" nodeType="withEffect">
                                  <p:stCondLst>
                                    <p:cond delay="0"/>
                                  </p:stCondLst>
                                  <p:childTnLst>
                                    <p:set>
                                      <p:cBhvr>
                                        <p:cTn id="27" dur="1" fill="hold">
                                          <p:stCondLst>
                                            <p:cond delay="0"/>
                                          </p:stCondLst>
                                        </p:cTn>
                                        <p:tgtEl>
                                          <p:spTgt spid="5128"/>
                                        </p:tgtEl>
                                        <p:attrNameLst>
                                          <p:attrName>style.visibility</p:attrName>
                                        </p:attrNameLst>
                                      </p:cBhvr>
                                      <p:to>
                                        <p:strVal val="visible"/>
                                      </p:to>
                                    </p:set>
                                    <p:animEffect transition="in" filter="diamond(in)">
                                      <p:cBhvr>
                                        <p:cTn id="28" dur="4000"/>
                                        <p:tgtEl>
                                          <p:spTgt spid="5128"/>
                                        </p:tgtEl>
                                      </p:cBhvr>
                                    </p:animEffect>
                                  </p:childTnLst>
                                </p:cTn>
                              </p:par>
                              <p:par>
                                <p:cTn id="29" presetID="8" presetClass="entr" presetSubtype="16" fill="hold" nodeType="withEffect">
                                  <p:stCondLst>
                                    <p:cond delay="0"/>
                                  </p:stCondLst>
                                  <p:childTnLst>
                                    <p:set>
                                      <p:cBhvr>
                                        <p:cTn id="30" dur="1" fill="hold">
                                          <p:stCondLst>
                                            <p:cond delay="0"/>
                                          </p:stCondLst>
                                        </p:cTn>
                                        <p:tgtEl>
                                          <p:spTgt spid="5126"/>
                                        </p:tgtEl>
                                        <p:attrNameLst>
                                          <p:attrName>style.visibility</p:attrName>
                                        </p:attrNameLst>
                                      </p:cBhvr>
                                      <p:to>
                                        <p:strVal val="visible"/>
                                      </p:to>
                                    </p:set>
                                    <p:animEffect transition="in" filter="diamond(in)">
                                      <p:cBhvr>
                                        <p:cTn id="31" dur="3000"/>
                                        <p:tgtEl>
                                          <p:spTgt spid="5126"/>
                                        </p:tgtEl>
                                      </p:cBhvr>
                                    </p:animEffect>
                                  </p:childTnLst>
                                </p:cTn>
                              </p:par>
                              <p:par>
                                <p:cTn id="32" presetID="7" presetClass="entr" presetSubtype="1" fill="hold" grpId="0" nodeType="withEffect">
                                  <p:stCondLst>
                                    <p:cond delay="0"/>
                                  </p:stCondLst>
                                  <p:childTnLst>
                                    <p:set>
                                      <p:cBhvr>
                                        <p:cTn id="33" dur="1" fill="hold">
                                          <p:stCondLst>
                                            <p:cond delay="0"/>
                                          </p:stCondLst>
                                        </p:cTn>
                                        <p:tgtEl>
                                          <p:spTgt spid="5130"/>
                                        </p:tgtEl>
                                        <p:attrNameLst>
                                          <p:attrName>style.visibility</p:attrName>
                                        </p:attrNameLst>
                                      </p:cBhvr>
                                      <p:to>
                                        <p:strVal val="visible"/>
                                      </p:to>
                                    </p:set>
                                    <p:anim calcmode="lin" valueType="num">
                                      <p:cBhvr additive="base">
                                        <p:cTn id="34" dur="3000" fill="hold"/>
                                        <p:tgtEl>
                                          <p:spTgt spid="5130"/>
                                        </p:tgtEl>
                                        <p:attrNameLst>
                                          <p:attrName>ppt_x</p:attrName>
                                        </p:attrNameLst>
                                      </p:cBhvr>
                                      <p:tavLst>
                                        <p:tav tm="0">
                                          <p:val>
                                            <p:strVal val="#ppt_x"/>
                                          </p:val>
                                        </p:tav>
                                        <p:tav tm="100000">
                                          <p:val>
                                            <p:strVal val="#ppt_x"/>
                                          </p:val>
                                        </p:tav>
                                      </p:tavLst>
                                    </p:anim>
                                    <p:anim calcmode="lin" valueType="num">
                                      <p:cBhvr additive="base">
                                        <p:cTn id="35" dur="3000" fill="hold"/>
                                        <p:tgtEl>
                                          <p:spTgt spid="5130"/>
                                        </p:tgtEl>
                                        <p:attrNameLst>
                                          <p:attrName>ppt_y</p:attrName>
                                        </p:attrNameLst>
                                      </p:cBhvr>
                                      <p:tavLst>
                                        <p:tav tm="0">
                                          <p:val>
                                            <p:strVal val="0-#ppt_h/2"/>
                                          </p:val>
                                        </p:tav>
                                        <p:tav tm="100000">
                                          <p:val>
                                            <p:strVal val="#ppt_y"/>
                                          </p:val>
                                        </p:tav>
                                      </p:tavLst>
                                    </p:anim>
                                  </p:childTnLst>
                                </p:cTn>
                              </p:par>
                            </p:childTnLst>
                          </p:cTn>
                        </p:par>
                        <p:par>
                          <p:cTn id="36" fill="hold">
                            <p:stCondLst>
                              <p:cond delay="10000"/>
                            </p:stCondLst>
                            <p:childTnLst>
                              <p:par>
                                <p:cTn id="37" presetID="20" presetClass="exit" presetSubtype="0" fill="hold" grpId="1" nodeType="afterEffect">
                                  <p:stCondLst>
                                    <p:cond delay="0"/>
                                  </p:stCondLst>
                                  <p:childTnLst>
                                    <p:animEffect transition="out" filter="wedge">
                                      <p:cBhvr>
                                        <p:cTn id="38" dur="500"/>
                                        <p:tgtEl>
                                          <p:spTgt spid="5130"/>
                                        </p:tgtEl>
                                      </p:cBhvr>
                                    </p:animEffect>
                                    <p:set>
                                      <p:cBhvr>
                                        <p:cTn id="39" dur="1" fill="hold">
                                          <p:stCondLst>
                                            <p:cond delay="499"/>
                                          </p:stCondLst>
                                        </p:cTn>
                                        <p:tgtEl>
                                          <p:spTgt spid="5130"/>
                                        </p:tgtEl>
                                        <p:attrNameLst>
                                          <p:attrName>style.visibility</p:attrName>
                                        </p:attrNameLst>
                                      </p:cBhvr>
                                      <p:to>
                                        <p:strVal val="hidden"/>
                                      </p:to>
                                    </p:set>
                                  </p:childTnLst>
                                </p:cTn>
                              </p:par>
                            </p:childTnLst>
                          </p:cTn>
                        </p:par>
                        <p:par>
                          <p:cTn id="40" fill="hold">
                            <p:stCondLst>
                              <p:cond delay="10500"/>
                            </p:stCondLst>
                            <p:childTnLst>
                              <p:par>
                                <p:cTn id="41" presetID="20" presetClass="exit" presetSubtype="0" fill="hold" nodeType="afterEffect">
                                  <p:stCondLst>
                                    <p:cond delay="0"/>
                                  </p:stCondLst>
                                  <p:childTnLst>
                                    <p:animEffect transition="out" filter="wedge">
                                      <p:cBhvr>
                                        <p:cTn id="42" dur="500"/>
                                        <p:tgtEl>
                                          <p:spTgt spid="5125"/>
                                        </p:tgtEl>
                                      </p:cBhvr>
                                    </p:animEffect>
                                    <p:set>
                                      <p:cBhvr>
                                        <p:cTn id="43" dur="1" fill="hold">
                                          <p:stCondLst>
                                            <p:cond delay="499"/>
                                          </p:stCondLst>
                                        </p:cTn>
                                        <p:tgtEl>
                                          <p:spTgt spid="5125"/>
                                        </p:tgtEl>
                                        <p:attrNameLst>
                                          <p:attrName>style.visibility</p:attrName>
                                        </p:attrNameLst>
                                      </p:cBhvr>
                                      <p:to>
                                        <p:strVal val="hidden"/>
                                      </p:to>
                                    </p:set>
                                  </p:childTnLst>
                                </p:cTn>
                              </p:par>
                            </p:childTnLst>
                          </p:cTn>
                        </p:par>
                        <p:par>
                          <p:cTn id="44" fill="hold">
                            <p:stCondLst>
                              <p:cond delay="11000"/>
                            </p:stCondLst>
                            <p:childTnLst>
                              <p:par>
                                <p:cTn id="45" presetID="20" presetClass="exit" presetSubtype="0" fill="hold" nodeType="afterEffect">
                                  <p:stCondLst>
                                    <p:cond delay="0"/>
                                  </p:stCondLst>
                                  <p:childTnLst>
                                    <p:animEffect transition="out" filter="wedge">
                                      <p:cBhvr>
                                        <p:cTn id="46" dur="500"/>
                                        <p:tgtEl>
                                          <p:spTgt spid="5127"/>
                                        </p:tgtEl>
                                      </p:cBhvr>
                                    </p:animEffect>
                                    <p:set>
                                      <p:cBhvr>
                                        <p:cTn id="47" dur="1" fill="hold">
                                          <p:stCondLst>
                                            <p:cond delay="499"/>
                                          </p:stCondLst>
                                        </p:cTn>
                                        <p:tgtEl>
                                          <p:spTgt spid="5127"/>
                                        </p:tgtEl>
                                        <p:attrNameLst>
                                          <p:attrName>style.visibility</p:attrName>
                                        </p:attrNameLst>
                                      </p:cBhvr>
                                      <p:to>
                                        <p:strVal val="hidden"/>
                                      </p:to>
                                    </p:set>
                                  </p:childTnLst>
                                </p:cTn>
                              </p:par>
                            </p:childTnLst>
                          </p:cTn>
                        </p:par>
                        <p:par>
                          <p:cTn id="48" fill="hold">
                            <p:stCondLst>
                              <p:cond delay="11500"/>
                            </p:stCondLst>
                            <p:childTnLst>
                              <p:par>
                                <p:cTn id="49" presetID="20" presetClass="exit" presetSubtype="0" fill="hold" nodeType="afterEffect">
                                  <p:stCondLst>
                                    <p:cond delay="0"/>
                                  </p:stCondLst>
                                  <p:childTnLst>
                                    <p:animEffect transition="out" filter="wedge">
                                      <p:cBhvr>
                                        <p:cTn id="50" dur="500"/>
                                        <p:tgtEl>
                                          <p:spTgt spid="5128"/>
                                        </p:tgtEl>
                                      </p:cBhvr>
                                    </p:animEffect>
                                    <p:set>
                                      <p:cBhvr>
                                        <p:cTn id="51" dur="1" fill="hold">
                                          <p:stCondLst>
                                            <p:cond delay="499"/>
                                          </p:stCondLst>
                                        </p:cTn>
                                        <p:tgtEl>
                                          <p:spTgt spid="5128"/>
                                        </p:tgtEl>
                                        <p:attrNameLst>
                                          <p:attrName>style.visibility</p:attrName>
                                        </p:attrNameLst>
                                      </p:cBhvr>
                                      <p:to>
                                        <p:strVal val="hidden"/>
                                      </p:to>
                                    </p:set>
                                  </p:childTnLst>
                                </p:cTn>
                              </p:par>
                            </p:childTnLst>
                          </p:cTn>
                        </p:par>
                        <p:par>
                          <p:cTn id="52" fill="hold">
                            <p:stCondLst>
                              <p:cond delay="12000"/>
                            </p:stCondLst>
                            <p:childTnLst>
                              <p:par>
                                <p:cTn id="53" presetID="20" presetClass="exit" presetSubtype="0" fill="hold" nodeType="afterEffect">
                                  <p:stCondLst>
                                    <p:cond delay="0"/>
                                  </p:stCondLst>
                                  <p:childTnLst>
                                    <p:animEffect transition="out" filter="wedge">
                                      <p:cBhvr>
                                        <p:cTn id="54" dur="500"/>
                                        <p:tgtEl>
                                          <p:spTgt spid="5126"/>
                                        </p:tgtEl>
                                      </p:cBhvr>
                                    </p:animEffect>
                                    <p:set>
                                      <p:cBhvr>
                                        <p:cTn id="55" dur="1" fill="hold">
                                          <p:stCondLst>
                                            <p:cond delay="499"/>
                                          </p:stCondLst>
                                        </p:cTn>
                                        <p:tgtEl>
                                          <p:spTgt spid="5126"/>
                                        </p:tgtEl>
                                        <p:attrNameLst>
                                          <p:attrName>style.visibility</p:attrName>
                                        </p:attrNameLst>
                                      </p:cBhvr>
                                      <p:to>
                                        <p:strVal val="hidden"/>
                                      </p:to>
                                    </p:set>
                                  </p:childTnLst>
                                </p:cTn>
                              </p:par>
                              <p:par>
                                <p:cTn id="56" presetID="53" presetClass="entr" presetSubtype="0" fill="hold" grpId="0" nodeType="withEffect">
                                  <p:stCondLst>
                                    <p:cond delay="1600"/>
                                  </p:stCondLst>
                                  <p:childTnLst>
                                    <p:set>
                                      <p:cBhvr>
                                        <p:cTn id="57" dur="1" fill="hold">
                                          <p:stCondLst>
                                            <p:cond delay="0"/>
                                          </p:stCondLst>
                                        </p:cTn>
                                        <p:tgtEl>
                                          <p:spTgt spid="5131"/>
                                        </p:tgtEl>
                                        <p:attrNameLst>
                                          <p:attrName>style.visibility</p:attrName>
                                        </p:attrNameLst>
                                      </p:cBhvr>
                                      <p:to>
                                        <p:strVal val="visible"/>
                                      </p:to>
                                    </p:set>
                                    <p:anim calcmode="lin" valueType="num">
                                      <p:cBhvr>
                                        <p:cTn id="58" dur="3500" fill="hold"/>
                                        <p:tgtEl>
                                          <p:spTgt spid="5131"/>
                                        </p:tgtEl>
                                        <p:attrNameLst>
                                          <p:attrName>ppt_w</p:attrName>
                                        </p:attrNameLst>
                                      </p:cBhvr>
                                      <p:tavLst>
                                        <p:tav tm="0">
                                          <p:val>
                                            <p:fltVal val="0"/>
                                          </p:val>
                                        </p:tav>
                                        <p:tav tm="100000">
                                          <p:val>
                                            <p:strVal val="#ppt_w"/>
                                          </p:val>
                                        </p:tav>
                                      </p:tavLst>
                                    </p:anim>
                                    <p:anim calcmode="lin" valueType="num">
                                      <p:cBhvr>
                                        <p:cTn id="59" dur="3500" fill="hold"/>
                                        <p:tgtEl>
                                          <p:spTgt spid="5131"/>
                                        </p:tgtEl>
                                        <p:attrNameLst>
                                          <p:attrName>ppt_h</p:attrName>
                                        </p:attrNameLst>
                                      </p:cBhvr>
                                      <p:tavLst>
                                        <p:tav tm="0">
                                          <p:val>
                                            <p:fltVal val="0"/>
                                          </p:val>
                                        </p:tav>
                                        <p:tav tm="100000">
                                          <p:val>
                                            <p:strVal val="#ppt_h"/>
                                          </p:val>
                                        </p:tav>
                                      </p:tavLst>
                                    </p:anim>
                                    <p:animEffect transition="in" filter="fade">
                                      <p:cBhvr>
                                        <p:cTn id="60" dur="3500"/>
                                        <p:tgtEl>
                                          <p:spTgt spid="5131"/>
                                        </p:tgtEl>
                                      </p:cBhvr>
                                    </p:animEffect>
                                  </p:childTnLst>
                                  <p:subTnLst>
                                    <p:audio>
                                      <p:cMediaNode>
                                        <p:cTn display="0" masterRel="sameClick">
                                          <p:stCondLst>
                                            <p:cond evt="begin" delay="0">
                                              <p:tn val="56"/>
                                            </p:cond>
                                          </p:stCondLst>
                                          <p:endCondLst>
                                            <p:cond evt="onStopAudio" delay="0">
                                              <p:tgtEl>
                                                <p:sldTgt/>
                                              </p:tgtEl>
                                            </p:cond>
                                          </p:endCondLst>
                                        </p:cTn>
                                        <p:tgtEl>
                                          <p:sndTgt r:embed="rId5" name="chimes.wav"/>
                                        </p:tgtEl>
                                      </p:cMediaNode>
                                    </p:audio>
                                  </p:subTnLst>
                                </p:cTn>
                              </p:par>
                              <p:par>
                                <p:cTn id="61" presetID="53" presetClass="entr" presetSubtype="0" fill="hold" grpId="0" nodeType="withEffect">
                                  <p:stCondLst>
                                    <p:cond delay="1600"/>
                                  </p:stCondLst>
                                  <p:childTnLst>
                                    <p:set>
                                      <p:cBhvr>
                                        <p:cTn id="62" dur="1" fill="hold">
                                          <p:stCondLst>
                                            <p:cond delay="0"/>
                                          </p:stCondLst>
                                        </p:cTn>
                                        <p:tgtEl>
                                          <p:spTgt spid="5132"/>
                                        </p:tgtEl>
                                        <p:attrNameLst>
                                          <p:attrName>style.visibility</p:attrName>
                                        </p:attrNameLst>
                                      </p:cBhvr>
                                      <p:to>
                                        <p:strVal val="visible"/>
                                      </p:to>
                                    </p:set>
                                    <p:anim calcmode="lin" valueType="num">
                                      <p:cBhvr>
                                        <p:cTn id="63" dur="3500" fill="hold"/>
                                        <p:tgtEl>
                                          <p:spTgt spid="5132"/>
                                        </p:tgtEl>
                                        <p:attrNameLst>
                                          <p:attrName>ppt_w</p:attrName>
                                        </p:attrNameLst>
                                      </p:cBhvr>
                                      <p:tavLst>
                                        <p:tav tm="0">
                                          <p:val>
                                            <p:fltVal val="0"/>
                                          </p:val>
                                        </p:tav>
                                        <p:tav tm="100000">
                                          <p:val>
                                            <p:strVal val="#ppt_w"/>
                                          </p:val>
                                        </p:tav>
                                      </p:tavLst>
                                    </p:anim>
                                    <p:anim calcmode="lin" valueType="num">
                                      <p:cBhvr>
                                        <p:cTn id="64" dur="3500" fill="hold"/>
                                        <p:tgtEl>
                                          <p:spTgt spid="5132"/>
                                        </p:tgtEl>
                                        <p:attrNameLst>
                                          <p:attrName>ppt_h</p:attrName>
                                        </p:attrNameLst>
                                      </p:cBhvr>
                                      <p:tavLst>
                                        <p:tav tm="0">
                                          <p:val>
                                            <p:fltVal val="0"/>
                                          </p:val>
                                        </p:tav>
                                        <p:tav tm="100000">
                                          <p:val>
                                            <p:strVal val="#ppt_h"/>
                                          </p:val>
                                        </p:tav>
                                      </p:tavLst>
                                    </p:anim>
                                    <p:animEffect transition="in" filter="fade">
                                      <p:cBhvr>
                                        <p:cTn id="65" dur="3500"/>
                                        <p:tgtEl>
                                          <p:spTgt spid="5132"/>
                                        </p:tgtEl>
                                      </p:cBhvr>
                                    </p:animEffect>
                                  </p:childTnLst>
                                </p:cTn>
                              </p:par>
                              <p:par>
                                <p:cTn id="66" presetID="54" presetClass="exit" presetSubtype="0" decel="100000" fill="hold" grpId="1" nodeType="withEffect">
                                  <p:stCondLst>
                                    <p:cond delay="6100"/>
                                  </p:stCondLst>
                                  <p:childTnLst>
                                    <p:anim calcmode="lin" valueType="num">
                                      <p:cBhvr>
                                        <p:cTn id="67" dur="4000"/>
                                        <p:tgtEl>
                                          <p:spTgt spid="5131"/>
                                        </p:tgtEl>
                                        <p:attrNameLst>
                                          <p:attrName>ppt_w</p:attrName>
                                        </p:attrNameLst>
                                      </p:cBhvr>
                                      <p:tavLst>
                                        <p:tav tm="0">
                                          <p:val>
                                            <p:strVal val="ppt_w"/>
                                          </p:val>
                                        </p:tav>
                                        <p:tav tm="100000">
                                          <p:val>
                                            <p:strVal val="ppt_w*0.05"/>
                                          </p:val>
                                        </p:tav>
                                      </p:tavLst>
                                    </p:anim>
                                    <p:anim calcmode="lin" valueType="num">
                                      <p:cBhvr>
                                        <p:cTn id="68" dur="4000"/>
                                        <p:tgtEl>
                                          <p:spTgt spid="5131"/>
                                        </p:tgtEl>
                                        <p:attrNameLst>
                                          <p:attrName>ppt_h</p:attrName>
                                        </p:attrNameLst>
                                      </p:cBhvr>
                                      <p:tavLst>
                                        <p:tav tm="0">
                                          <p:val>
                                            <p:strVal val="ppt_h"/>
                                          </p:val>
                                        </p:tav>
                                        <p:tav tm="100000">
                                          <p:val>
                                            <p:strVal val="ppt_h"/>
                                          </p:val>
                                        </p:tav>
                                      </p:tavLst>
                                    </p:anim>
                                    <p:anim calcmode="lin" valueType="num">
                                      <p:cBhvr>
                                        <p:cTn id="69" dur="4000"/>
                                        <p:tgtEl>
                                          <p:spTgt spid="5131"/>
                                        </p:tgtEl>
                                        <p:attrNameLst>
                                          <p:attrName>ppt_x</p:attrName>
                                        </p:attrNameLst>
                                      </p:cBhvr>
                                      <p:tavLst>
                                        <p:tav tm="0">
                                          <p:val>
                                            <p:strVal val="ppt_x"/>
                                          </p:val>
                                        </p:tav>
                                        <p:tav tm="100000">
                                          <p:val>
                                            <p:strVal val="ppt_x-.2"/>
                                          </p:val>
                                        </p:tav>
                                      </p:tavLst>
                                    </p:anim>
                                    <p:anim calcmode="lin" valueType="num">
                                      <p:cBhvr>
                                        <p:cTn id="70" dur="4000"/>
                                        <p:tgtEl>
                                          <p:spTgt spid="5131"/>
                                        </p:tgtEl>
                                        <p:attrNameLst>
                                          <p:attrName>ppt_y</p:attrName>
                                        </p:attrNameLst>
                                      </p:cBhvr>
                                      <p:tavLst>
                                        <p:tav tm="0">
                                          <p:val>
                                            <p:strVal val="ppt_y"/>
                                          </p:val>
                                        </p:tav>
                                        <p:tav tm="100000">
                                          <p:val>
                                            <p:strVal val="ppt_y"/>
                                          </p:val>
                                        </p:tav>
                                      </p:tavLst>
                                    </p:anim>
                                    <p:animEffect transition="out" filter="fade">
                                      <p:cBhvr>
                                        <p:cTn id="71" dur="4000"/>
                                        <p:tgtEl>
                                          <p:spTgt spid="5131"/>
                                        </p:tgtEl>
                                      </p:cBhvr>
                                    </p:animEffect>
                                    <p:set>
                                      <p:cBhvr>
                                        <p:cTn id="72" dur="1" fill="hold">
                                          <p:stCondLst>
                                            <p:cond delay="3999"/>
                                          </p:stCondLst>
                                        </p:cTn>
                                        <p:tgtEl>
                                          <p:spTgt spid="5131"/>
                                        </p:tgtEl>
                                        <p:attrNameLst>
                                          <p:attrName>style.visibility</p:attrName>
                                        </p:attrNameLst>
                                      </p:cBhvr>
                                      <p:to>
                                        <p:strVal val="hidden"/>
                                      </p:to>
                                    </p:set>
                                  </p:childTnLst>
                                </p:cTn>
                              </p:par>
                              <p:par>
                                <p:cTn id="73" presetID="54" presetClass="exit" presetSubtype="0" decel="100000" fill="hold" grpId="1" nodeType="withEffect">
                                  <p:stCondLst>
                                    <p:cond delay="6100"/>
                                  </p:stCondLst>
                                  <p:childTnLst>
                                    <p:anim calcmode="lin" valueType="num">
                                      <p:cBhvr>
                                        <p:cTn id="74" dur="4000"/>
                                        <p:tgtEl>
                                          <p:spTgt spid="5132"/>
                                        </p:tgtEl>
                                        <p:attrNameLst>
                                          <p:attrName>ppt_w</p:attrName>
                                        </p:attrNameLst>
                                      </p:cBhvr>
                                      <p:tavLst>
                                        <p:tav tm="0">
                                          <p:val>
                                            <p:strVal val="ppt_w"/>
                                          </p:val>
                                        </p:tav>
                                        <p:tav tm="100000">
                                          <p:val>
                                            <p:strVal val="ppt_w*0.05"/>
                                          </p:val>
                                        </p:tav>
                                      </p:tavLst>
                                    </p:anim>
                                    <p:anim calcmode="lin" valueType="num">
                                      <p:cBhvr>
                                        <p:cTn id="75" dur="4000"/>
                                        <p:tgtEl>
                                          <p:spTgt spid="5132"/>
                                        </p:tgtEl>
                                        <p:attrNameLst>
                                          <p:attrName>ppt_h</p:attrName>
                                        </p:attrNameLst>
                                      </p:cBhvr>
                                      <p:tavLst>
                                        <p:tav tm="0">
                                          <p:val>
                                            <p:strVal val="ppt_h"/>
                                          </p:val>
                                        </p:tav>
                                        <p:tav tm="100000">
                                          <p:val>
                                            <p:strVal val="ppt_h"/>
                                          </p:val>
                                        </p:tav>
                                      </p:tavLst>
                                    </p:anim>
                                    <p:anim calcmode="lin" valueType="num">
                                      <p:cBhvr>
                                        <p:cTn id="76" dur="4000"/>
                                        <p:tgtEl>
                                          <p:spTgt spid="5132"/>
                                        </p:tgtEl>
                                        <p:attrNameLst>
                                          <p:attrName>ppt_x</p:attrName>
                                        </p:attrNameLst>
                                      </p:cBhvr>
                                      <p:tavLst>
                                        <p:tav tm="0">
                                          <p:val>
                                            <p:strVal val="ppt_x"/>
                                          </p:val>
                                        </p:tav>
                                        <p:tav tm="100000">
                                          <p:val>
                                            <p:strVal val="ppt_x-.2"/>
                                          </p:val>
                                        </p:tav>
                                      </p:tavLst>
                                    </p:anim>
                                    <p:anim calcmode="lin" valueType="num">
                                      <p:cBhvr>
                                        <p:cTn id="77" dur="4000"/>
                                        <p:tgtEl>
                                          <p:spTgt spid="5132"/>
                                        </p:tgtEl>
                                        <p:attrNameLst>
                                          <p:attrName>ppt_y</p:attrName>
                                        </p:attrNameLst>
                                      </p:cBhvr>
                                      <p:tavLst>
                                        <p:tav tm="0">
                                          <p:val>
                                            <p:strVal val="ppt_y"/>
                                          </p:val>
                                        </p:tav>
                                        <p:tav tm="100000">
                                          <p:val>
                                            <p:strVal val="ppt_y"/>
                                          </p:val>
                                        </p:tav>
                                      </p:tavLst>
                                    </p:anim>
                                    <p:animEffect transition="out" filter="fade">
                                      <p:cBhvr>
                                        <p:cTn id="78" dur="4000"/>
                                        <p:tgtEl>
                                          <p:spTgt spid="5132"/>
                                        </p:tgtEl>
                                      </p:cBhvr>
                                    </p:animEffect>
                                    <p:set>
                                      <p:cBhvr>
                                        <p:cTn id="79" dur="1" fill="hold">
                                          <p:stCondLst>
                                            <p:cond delay="3999"/>
                                          </p:stCondLst>
                                        </p:cTn>
                                        <p:tgtEl>
                                          <p:spTgt spid="5132"/>
                                        </p:tgtEl>
                                        <p:attrNameLst>
                                          <p:attrName>style.visibility</p:attrName>
                                        </p:attrNameLst>
                                      </p:cBhvr>
                                      <p:to>
                                        <p:strVal val="hidden"/>
                                      </p:to>
                                    </p:set>
                                  </p:childTnLst>
                                </p:cTn>
                              </p:par>
                              <p:par>
                                <p:cTn id="80" presetID="3" presetClass="entr" presetSubtype="10" fill="hold" grpId="0" nodeType="withEffect">
                                  <p:stCondLst>
                                    <p:cond delay="7600"/>
                                  </p:stCondLst>
                                  <p:childTnLst>
                                    <p:set>
                                      <p:cBhvr>
                                        <p:cTn id="81" dur="1" fill="hold">
                                          <p:stCondLst>
                                            <p:cond delay="0"/>
                                          </p:stCondLst>
                                        </p:cTn>
                                        <p:tgtEl>
                                          <p:spTgt spid="5134"/>
                                        </p:tgtEl>
                                        <p:attrNameLst>
                                          <p:attrName>style.visibility</p:attrName>
                                        </p:attrNameLst>
                                      </p:cBhvr>
                                      <p:to>
                                        <p:strVal val="visible"/>
                                      </p:to>
                                    </p:set>
                                    <p:animEffect transition="in" filter="blinds(horizontal)">
                                      <p:cBhvr>
                                        <p:cTn id="82" dur="4000"/>
                                        <p:tgtEl>
                                          <p:spTgt spid="5134"/>
                                        </p:tgtEl>
                                      </p:cBhvr>
                                    </p:animEffect>
                                  </p:childTnLst>
                                  <p:subTnLst>
                                    <p:audio>
                                      <p:cMediaNode>
                                        <p:cTn display="0" masterRel="sameClick">
                                          <p:stCondLst>
                                            <p:cond evt="begin" delay="0">
                                              <p:tn val="80"/>
                                            </p:cond>
                                          </p:stCondLst>
                                          <p:endCondLst>
                                            <p:cond evt="onStopAudio" delay="0">
                                              <p:tgtEl>
                                                <p:sldTgt/>
                                              </p:tgtEl>
                                            </p:cond>
                                          </p:endCondLst>
                                        </p:cTn>
                                        <p:tgtEl>
                                          <p:sndTgt r:embed="rId5" name="chimes.wav"/>
                                        </p:tgtEl>
                                      </p:cMediaNode>
                                    </p:audio>
                                  </p:subTnLst>
                                </p:cTn>
                              </p:par>
                              <p:par>
                                <p:cTn id="83" presetID="3" presetClass="entr" presetSubtype="10" fill="hold" nodeType="withEffect">
                                  <p:stCondLst>
                                    <p:cond delay="7900"/>
                                  </p:stCondLst>
                                  <p:childTnLst>
                                    <p:set>
                                      <p:cBhvr>
                                        <p:cTn id="84" dur="1" fill="hold">
                                          <p:stCondLst>
                                            <p:cond delay="0"/>
                                          </p:stCondLst>
                                        </p:cTn>
                                        <p:tgtEl>
                                          <p:spTgt spid="5133"/>
                                        </p:tgtEl>
                                        <p:attrNameLst>
                                          <p:attrName>style.visibility</p:attrName>
                                        </p:attrNameLst>
                                      </p:cBhvr>
                                      <p:to>
                                        <p:strVal val="visible"/>
                                      </p:to>
                                    </p:set>
                                    <p:animEffect transition="in" filter="blinds(horizontal)">
                                      <p:cBhvr>
                                        <p:cTn id="85" dur="4000"/>
                                        <p:tgtEl>
                                          <p:spTgt spid="5133"/>
                                        </p:tgtEl>
                                      </p:cBhvr>
                                    </p:animEffect>
                                  </p:childTnLst>
                                </p:cTn>
                              </p:par>
                              <p:par>
                                <p:cTn id="86" presetID="5" presetClass="entr" presetSubtype="10" fill="hold" nodeType="withEffect">
                                  <p:stCondLst>
                                    <p:cond delay="8100"/>
                                  </p:stCondLst>
                                  <p:childTnLst>
                                    <p:set>
                                      <p:cBhvr>
                                        <p:cTn id="87" dur="1" fill="hold">
                                          <p:stCondLst>
                                            <p:cond delay="0"/>
                                          </p:stCondLst>
                                        </p:cTn>
                                        <p:tgtEl>
                                          <p:spTgt spid="3"/>
                                        </p:tgtEl>
                                        <p:attrNameLst>
                                          <p:attrName>style.visibility</p:attrName>
                                        </p:attrNameLst>
                                      </p:cBhvr>
                                      <p:to>
                                        <p:strVal val="visible"/>
                                      </p:to>
                                    </p:set>
                                    <p:animEffect transition="in" filter="checkerboard(across)">
                                      <p:cBhvr>
                                        <p:cTn id="88" dur="4000"/>
                                        <p:tgtEl>
                                          <p:spTgt spid="3"/>
                                        </p:tgtEl>
                                      </p:cBhvr>
                                    </p:animEffect>
                                  </p:childTnLst>
                                </p:cTn>
                              </p:par>
                              <p:par>
                                <p:cTn id="89" presetID="5" presetClass="entr" presetSubtype="10" fill="hold" grpId="0" nodeType="withEffect">
                                  <p:stCondLst>
                                    <p:cond delay="8400"/>
                                  </p:stCondLst>
                                  <p:childTnLst>
                                    <p:set>
                                      <p:cBhvr>
                                        <p:cTn id="90" dur="1" fill="hold">
                                          <p:stCondLst>
                                            <p:cond delay="0"/>
                                          </p:stCondLst>
                                        </p:cTn>
                                        <p:tgtEl>
                                          <p:spTgt spid="5138"/>
                                        </p:tgtEl>
                                        <p:attrNameLst>
                                          <p:attrName>style.visibility</p:attrName>
                                        </p:attrNameLst>
                                      </p:cBhvr>
                                      <p:to>
                                        <p:strVal val="visible"/>
                                      </p:to>
                                    </p:set>
                                    <p:animEffect transition="in" filter="checkerboard(across)">
                                      <p:cBhvr>
                                        <p:cTn id="91" dur="4000"/>
                                        <p:tgtEl>
                                          <p:spTgt spid="5138"/>
                                        </p:tgtEl>
                                      </p:cBhvr>
                                    </p:animEffect>
                                  </p:childTnLst>
                                </p:cTn>
                              </p:par>
                              <p:par>
                                <p:cTn id="92" presetID="5" presetClass="entr" presetSubtype="10" fill="hold" nodeType="withEffect">
                                  <p:stCondLst>
                                    <p:cond delay="8600"/>
                                  </p:stCondLst>
                                  <p:childTnLst>
                                    <p:set>
                                      <p:cBhvr>
                                        <p:cTn id="93" dur="1" fill="hold">
                                          <p:stCondLst>
                                            <p:cond delay="0"/>
                                          </p:stCondLst>
                                        </p:cTn>
                                        <p:tgtEl>
                                          <p:spTgt spid="4"/>
                                        </p:tgtEl>
                                        <p:attrNameLst>
                                          <p:attrName>style.visibility</p:attrName>
                                        </p:attrNameLst>
                                      </p:cBhvr>
                                      <p:to>
                                        <p:strVal val="visible"/>
                                      </p:to>
                                    </p:set>
                                    <p:animEffect transition="in" filter="checkerboard(across)">
                                      <p:cBhvr>
                                        <p:cTn id="94" dur="4000"/>
                                        <p:tgtEl>
                                          <p:spTgt spid="4"/>
                                        </p:tgtEl>
                                      </p:cBhvr>
                                    </p:animEffect>
                                  </p:childTnLst>
                                </p:cTn>
                              </p:par>
                              <p:par>
                                <p:cTn id="95" presetID="5" presetClass="entr" presetSubtype="10" fill="hold" grpId="0" nodeType="withEffect">
                                  <p:stCondLst>
                                    <p:cond delay="9100"/>
                                  </p:stCondLst>
                                  <p:childTnLst>
                                    <p:set>
                                      <p:cBhvr>
                                        <p:cTn id="96" dur="1" fill="hold">
                                          <p:stCondLst>
                                            <p:cond delay="0"/>
                                          </p:stCondLst>
                                        </p:cTn>
                                        <p:tgtEl>
                                          <p:spTgt spid="5135"/>
                                        </p:tgtEl>
                                        <p:attrNameLst>
                                          <p:attrName>style.visibility</p:attrName>
                                        </p:attrNameLst>
                                      </p:cBhvr>
                                      <p:to>
                                        <p:strVal val="visible"/>
                                      </p:to>
                                    </p:set>
                                    <p:animEffect transition="in" filter="checkerboard(across)">
                                      <p:cBhvr>
                                        <p:cTn id="97" dur="4000"/>
                                        <p:tgtEl>
                                          <p:spTgt spid="5135"/>
                                        </p:tgtEl>
                                      </p:cBhvr>
                                    </p:animEffect>
                                  </p:childTnLst>
                                </p:cTn>
                              </p:par>
                              <p:par>
                                <p:cTn id="98" presetID="5" presetClass="entr" presetSubtype="10" fill="hold" nodeType="withEffect">
                                  <p:stCondLst>
                                    <p:cond delay="9400"/>
                                  </p:stCondLst>
                                  <p:childTnLst>
                                    <p:set>
                                      <p:cBhvr>
                                        <p:cTn id="99" dur="1" fill="hold">
                                          <p:stCondLst>
                                            <p:cond delay="0"/>
                                          </p:stCondLst>
                                        </p:cTn>
                                        <p:tgtEl>
                                          <p:spTgt spid="5"/>
                                        </p:tgtEl>
                                        <p:attrNameLst>
                                          <p:attrName>style.visibility</p:attrName>
                                        </p:attrNameLst>
                                      </p:cBhvr>
                                      <p:to>
                                        <p:strVal val="visible"/>
                                      </p:to>
                                    </p:set>
                                    <p:animEffect transition="in" filter="checkerboard(across)">
                                      <p:cBhvr>
                                        <p:cTn id="100" dur="4000"/>
                                        <p:tgtEl>
                                          <p:spTgt spid="5"/>
                                        </p:tgtEl>
                                      </p:cBhvr>
                                    </p:animEffect>
                                  </p:childTnLst>
                                </p:cTn>
                              </p:par>
                              <p:par>
                                <p:cTn id="101" presetID="5" presetClass="entr" presetSubtype="10" fill="hold" grpId="0" nodeType="withEffect">
                                  <p:stCondLst>
                                    <p:cond delay="9700"/>
                                  </p:stCondLst>
                                  <p:childTnLst>
                                    <p:set>
                                      <p:cBhvr>
                                        <p:cTn id="102" dur="1" fill="hold">
                                          <p:stCondLst>
                                            <p:cond delay="0"/>
                                          </p:stCondLst>
                                        </p:cTn>
                                        <p:tgtEl>
                                          <p:spTgt spid="5137"/>
                                        </p:tgtEl>
                                        <p:attrNameLst>
                                          <p:attrName>style.visibility</p:attrName>
                                        </p:attrNameLst>
                                      </p:cBhvr>
                                      <p:to>
                                        <p:strVal val="visible"/>
                                      </p:to>
                                    </p:set>
                                    <p:animEffect transition="in" filter="checkerboard(across)">
                                      <p:cBhvr>
                                        <p:cTn id="103" dur="4000"/>
                                        <p:tgtEl>
                                          <p:spTgt spid="5137"/>
                                        </p:tgtEl>
                                      </p:cBhvr>
                                    </p:animEffect>
                                  </p:childTnLst>
                                </p:cTn>
                              </p:par>
                              <p:par>
                                <p:cTn id="104" presetID="5" presetClass="entr" presetSubtype="10" fill="hold" nodeType="withEffect">
                                  <p:stCondLst>
                                    <p:cond delay="10000"/>
                                  </p:stCondLst>
                                  <p:childTnLst>
                                    <p:set>
                                      <p:cBhvr>
                                        <p:cTn id="105" dur="1" fill="hold">
                                          <p:stCondLst>
                                            <p:cond delay="0"/>
                                          </p:stCondLst>
                                        </p:cTn>
                                        <p:tgtEl>
                                          <p:spTgt spid="6"/>
                                        </p:tgtEl>
                                        <p:attrNameLst>
                                          <p:attrName>style.visibility</p:attrName>
                                        </p:attrNameLst>
                                      </p:cBhvr>
                                      <p:to>
                                        <p:strVal val="visible"/>
                                      </p:to>
                                    </p:set>
                                    <p:animEffect transition="in" filter="checkerboard(across)">
                                      <p:cBhvr>
                                        <p:cTn id="106" dur="4000"/>
                                        <p:tgtEl>
                                          <p:spTgt spid="6"/>
                                        </p:tgtEl>
                                      </p:cBhvr>
                                    </p:animEffect>
                                  </p:childTnLst>
                                </p:cTn>
                              </p:par>
                              <p:par>
                                <p:cTn id="107" presetID="5" presetClass="entr" presetSubtype="10" fill="hold" grpId="0" nodeType="withEffect">
                                  <p:stCondLst>
                                    <p:cond delay="10300"/>
                                  </p:stCondLst>
                                  <p:childTnLst>
                                    <p:set>
                                      <p:cBhvr>
                                        <p:cTn id="108" dur="1" fill="hold">
                                          <p:stCondLst>
                                            <p:cond delay="0"/>
                                          </p:stCondLst>
                                        </p:cTn>
                                        <p:tgtEl>
                                          <p:spTgt spid="5136"/>
                                        </p:tgtEl>
                                        <p:attrNameLst>
                                          <p:attrName>style.visibility</p:attrName>
                                        </p:attrNameLst>
                                      </p:cBhvr>
                                      <p:to>
                                        <p:strVal val="visible"/>
                                      </p:to>
                                    </p:set>
                                    <p:animEffect transition="in" filter="checkerboard(across)">
                                      <p:cBhvr>
                                        <p:cTn id="109" dur="4000"/>
                                        <p:tgtEl>
                                          <p:spTgt spid="5136"/>
                                        </p:tgtEl>
                                      </p:cBhvr>
                                    </p:animEffect>
                                  </p:childTnLst>
                                </p:cTn>
                              </p:par>
                              <p:par>
                                <p:cTn id="110" presetID="37" presetClass="exit" presetSubtype="0" fill="hold" nodeType="withEffect">
                                  <p:stCondLst>
                                    <p:cond delay="13100"/>
                                  </p:stCondLst>
                                  <p:childTnLst>
                                    <p:animEffect transition="out" filter="fade">
                                      <p:cBhvr>
                                        <p:cTn id="111" dur="4000"/>
                                        <p:tgtEl>
                                          <p:spTgt spid="3"/>
                                        </p:tgtEl>
                                      </p:cBhvr>
                                    </p:animEffect>
                                    <p:anim calcmode="lin" valueType="num">
                                      <p:cBhvr>
                                        <p:cTn id="112" dur="4000"/>
                                        <p:tgtEl>
                                          <p:spTgt spid="3"/>
                                        </p:tgtEl>
                                        <p:attrNameLst>
                                          <p:attrName>ppt_x</p:attrName>
                                        </p:attrNameLst>
                                      </p:cBhvr>
                                      <p:tavLst>
                                        <p:tav tm="0">
                                          <p:val>
                                            <p:strVal val="ppt_x"/>
                                          </p:val>
                                        </p:tav>
                                        <p:tav tm="100000">
                                          <p:val>
                                            <p:strVal val="ppt_x"/>
                                          </p:val>
                                        </p:tav>
                                      </p:tavLst>
                                    </p:anim>
                                    <p:anim calcmode="lin" valueType="num">
                                      <p:cBhvr>
                                        <p:cTn id="113" dur="400" decel="100000"/>
                                        <p:tgtEl>
                                          <p:spTgt spid="3"/>
                                        </p:tgtEl>
                                        <p:attrNameLst>
                                          <p:attrName>ppt_y</p:attrName>
                                        </p:attrNameLst>
                                      </p:cBhvr>
                                      <p:tavLst>
                                        <p:tav tm="0">
                                          <p:val>
                                            <p:strVal val="ppt_y"/>
                                          </p:val>
                                        </p:tav>
                                        <p:tav tm="100000">
                                          <p:val>
                                            <p:strVal val="ppt_y-.03"/>
                                          </p:val>
                                        </p:tav>
                                      </p:tavLst>
                                    </p:anim>
                                    <p:anim calcmode="lin" valueType="num">
                                      <p:cBhvr>
                                        <p:cTn id="114" dur="3600" accel="100000">
                                          <p:stCondLst>
                                            <p:cond delay="400"/>
                                          </p:stCondLst>
                                        </p:cTn>
                                        <p:tgtEl>
                                          <p:spTgt spid="3"/>
                                        </p:tgtEl>
                                        <p:attrNameLst>
                                          <p:attrName>ppt_y</p:attrName>
                                        </p:attrNameLst>
                                      </p:cBhvr>
                                      <p:tavLst>
                                        <p:tav tm="0">
                                          <p:val>
                                            <p:strVal val="ppt_y"/>
                                          </p:val>
                                        </p:tav>
                                        <p:tav tm="100000">
                                          <p:val>
                                            <p:strVal val="ppt_y+1"/>
                                          </p:val>
                                        </p:tav>
                                      </p:tavLst>
                                    </p:anim>
                                    <p:set>
                                      <p:cBhvr>
                                        <p:cTn id="115" dur="1" fill="hold">
                                          <p:stCondLst>
                                            <p:cond delay="3999"/>
                                          </p:stCondLst>
                                        </p:cTn>
                                        <p:tgtEl>
                                          <p:spTgt spid="3"/>
                                        </p:tgtEl>
                                        <p:attrNameLst>
                                          <p:attrName>style.visibility</p:attrName>
                                        </p:attrNameLst>
                                      </p:cBhvr>
                                      <p:to>
                                        <p:strVal val="hidden"/>
                                      </p:to>
                                    </p:set>
                                  </p:childTnLst>
                                </p:cTn>
                              </p:par>
                              <p:par>
                                <p:cTn id="116" presetID="37" presetClass="exit" presetSubtype="0" fill="hold" grpId="1" nodeType="withEffect">
                                  <p:stCondLst>
                                    <p:cond delay="13100"/>
                                  </p:stCondLst>
                                  <p:childTnLst>
                                    <p:animEffect transition="out" filter="fade">
                                      <p:cBhvr>
                                        <p:cTn id="117" dur="4000"/>
                                        <p:tgtEl>
                                          <p:spTgt spid="5138"/>
                                        </p:tgtEl>
                                      </p:cBhvr>
                                    </p:animEffect>
                                    <p:anim calcmode="lin" valueType="num">
                                      <p:cBhvr>
                                        <p:cTn id="118" dur="4000"/>
                                        <p:tgtEl>
                                          <p:spTgt spid="5138"/>
                                        </p:tgtEl>
                                        <p:attrNameLst>
                                          <p:attrName>ppt_x</p:attrName>
                                        </p:attrNameLst>
                                      </p:cBhvr>
                                      <p:tavLst>
                                        <p:tav tm="0">
                                          <p:val>
                                            <p:strVal val="ppt_x"/>
                                          </p:val>
                                        </p:tav>
                                        <p:tav tm="100000">
                                          <p:val>
                                            <p:strVal val="ppt_x"/>
                                          </p:val>
                                        </p:tav>
                                      </p:tavLst>
                                    </p:anim>
                                    <p:anim calcmode="lin" valueType="num">
                                      <p:cBhvr>
                                        <p:cTn id="119" dur="400" decel="100000"/>
                                        <p:tgtEl>
                                          <p:spTgt spid="5138"/>
                                        </p:tgtEl>
                                        <p:attrNameLst>
                                          <p:attrName>ppt_y</p:attrName>
                                        </p:attrNameLst>
                                      </p:cBhvr>
                                      <p:tavLst>
                                        <p:tav tm="0">
                                          <p:val>
                                            <p:strVal val="ppt_y"/>
                                          </p:val>
                                        </p:tav>
                                        <p:tav tm="100000">
                                          <p:val>
                                            <p:strVal val="ppt_y-.03"/>
                                          </p:val>
                                        </p:tav>
                                      </p:tavLst>
                                    </p:anim>
                                    <p:anim calcmode="lin" valueType="num">
                                      <p:cBhvr>
                                        <p:cTn id="120" dur="3600" accel="100000">
                                          <p:stCondLst>
                                            <p:cond delay="400"/>
                                          </p:stCondLst>
                                        </p:cTn>
                                        <p:tgtEl>
                                          <p:spTgt spid="5138"/>
                                        </p:tgtEl>
                                        <p:attrNameLst>
                                          <p:attrName>ppt_y</p:attrName>
                                        </p:attrNameLst>
                                      </p:cBhvr>
                                      <p:tavLst>
                                        <p:tav tm="0">
                                          <p:val>
                                            <p:strVal val="ppt_y"/>
                                          </p:val>
                                        </p:tav>
                                        <p:tav tm="100000">
                                          <p:val>
                                            <p:strVal val="ppt_y+1"/>
                                          </p:val>
                                        </p:tav>
                                      </p:tavLst>
                                    </p:anim>
                                    <p:set>
                                      <p:cBhvr>
                                        <p:cTn id="121" dur="1" fill="hold">
                                          <p:stCondLst>
                                            <p:cond delay="3999"/>
                                          </p:stCondLst>
                                        </p:cTn>
                                        <p:tgtEl>
                                          <p:spTgt spid="5138"/>
                                        </p:tgtEl>
                                        <p:attrNameLst>
                                          <p:attrName>style.visibility</p:attrName>
                                        </p:attrNameLst>
                                      </p:cBhvr>
                                      <p:to>
                                        <p:strVal val="hidden"/>
                                      </p:to>
                                    </p:set>
                                  </p:childTnLst>
                                </p:cTn>
                              </p:par>
                              <p:par>
                                <p:cTn id="122" presetID="37" presetClass="exit" presetSubtype="0" fill="hold" nodeType="withEffect">
                                  <p:stCondLst>
                                    <p:cond delay="13200"/>
                                  </p:stCondLst>
                                  <p:childTnLst>
                                    <p:animEffect transition="out" filter="fade">
                                      <p:cBhvr>
                                        <p:cTn id="123" dur="4000"/>
                                        <p:tgtEl>
                                          <p:spTgt spid="4"/>
                                        </p:tgtEl>
                                      </p:cBhvr>
                                    </p:animEffect>
                                    <p:anim calcmode="lin" valueType="num">
                                      <p:cBhvr>
                                        <p:cTn id="124" dur="4000"/>
                                        <p:tgtEl>
                                          <p:spTgt spid="4"/>
                                        </p:tgtEl>
                                        <p:attrNameLst>
                                          <p:attrName>ppt_x</p:attrName>
                                        </p:attrNameLst>
                                      </p:cBhvr>
                                      <p:tavLst>
                                        <p:tav tm="0">
                                          <p:val>
                                            <p:strVal val="ppt_x"/>
                                          </p:val>
                                        </p:tav>
                                        <p:tav tm="100000">
                                          <p:val>
                                            <p:strVal val="ppt_x"/>
                                          </p:val>
                                        </p:tav>
                                      </p:tavLst>
                                    </p:anim>
                                    <p:anim calcmode="lin" valueType="num">
                                      <p:cBhvr>
                                        <p:cTn id="125" dur="400" decel="100000"/>
                                        <p:tgtEl>
                                          <p:spTgt spid="4"/>
                                        </p:tgtEl>
                                        <p:attrNameLst>
                                          <p:attrName>ppt_y</p:attrName>
                                        </p:attrNameLst>
                                      </p:cBhvr>
                                      <p:tavLst>
                                        <p:tav tm="0">
                                          <p:val>
                                            <p:strVal val="ppt_y"/>
                                          </p:val>
                                        </p:tav>
                                        <p:tav tm="100000">
                                          <p:val>
                                            <p:strVal val="ppt_y-.03"/>
                                          </p:val>
                                        </p:tav>
                                      </p:tavLst>
                                    </p:anim>
                                    <p:anim calcmode="lin" valueType="num">
                                      <p:cBhvr>
                                        <p:cTn id="126" dur="3600" accel="100000">
                                          <p:stCondLst>
                                            <p:cond delay="400"/>
                                          </p:stCondLst>
                                        </p:cTn>
                                        <p:tgtEl>
                                          <p:spTgt spid="4"/>
                                        </p:tgtEl>
                                        <p:attrNameLst>
                                          <p:attrName>ppt_y</p:attrName>
                                        </p:attrNameLst>
                                      </p:cBhvr>
                                      <p:tavLst>
                                        <p:tav tm="0">
                                          <p:val>
                                            <p:strVal val="ppt_y"/>
                                          </p:val>
                                        </p:tav>
                                        <p:tav tm="100000">
                                          <p:val>
                                            <p:strVal val="ppt_y+1"/>
                                          </p:val>
                                        </p:tav>
                                      </p:tavLst>
                                    </p:anim>
                                    <p:set>
                                      <p:cBhvr>
                                        <p:cTn id="127" dur="1" fill="hold">
                                          <p:stCondLst>
                                            <p:cond delay="3999"/>
                                          </p:stCondLst>
                                        </p:cTn>
                                        <p:tgtEl>
                                          <p:spTgt spid="4"/>
                                        </p:tgtEl>
                                        <p:attrNameLst>
                                          <p:attrName>style.visibility</p:attrName>
                                        </p:attrNameLst>
                                      </p:cBhvr>
                                      <p:to>
                                        <p:strVal val="hidden"/>
                                      </p:to>
                                    </p:set>
                                  </p:childTnLst>
                                </p:cTn>
                              </p:par>
                              <p:par>
                                <p:cTn id="128" presetID="37" presetClass="exit" presetSubtype="0" fill="hold" grpId="1" nodeType="withEffect">
                                  <p:stCondLst>
                                    <p:cond delay="13300"/>
                                  </p:stCondLst>
                                  <p:childTnLst>
                                    <p:animEffect transition="out" filter="fade">
                                      <p:cBhvr>
                                        <p:cTn id="129" dur="4000"/>
                                        <p:tgtEl>
                                          <p:spTgt spid="5135"/>
                                        </p:tgtEl>
                                      </p:cBhvr>
                                    </p:animEffect>
                                    <p:anim calcmode="lin" valueType="num">
                                      <p:cBhvr>
                                        <p:cTn id="130" dur="4000"/>
                                        <p:tgtEl>
                                          <p:spTgt spid="5135"/>
                                        </p:tgtEl>
                                        <p:attrNameLst>
                                          <p:attrName>ppt_x</p:attrName>
                                        </p:attrNameLst>
                                      </p:cBhvr>
                                      <p:tavLst>
                                        <p:tav tm="0">
                                          <p:val>
                                            <p:strVal val="ppt_x"/>
                                          </p:val>
                                        </p:tav>
                                        <p:tav tm="100000">
                                          <p:val>
                                            <p:strVal val="ppt_x"/>
                                          </p:val>
                                        </p:tav>
                                      </p:tavLst>
                                    </p:anim>
                                    <p:anim calcmode="lin" valueType="num">
                                      <p:cBhvr>
                                        <p:cTn id="131" dur="400" decel="100000"/>
                                        <p:tgtEl>
                                          <p:spTgt spid="5135"/>
                                        </p:tgtEl>
                                        <p:attrNameLst>
                                          <p:attrName>ppt_y</p:attrName>
                                        </p:attrNameLst>
                                      </p:cBhvr>
                                      <p:tavLst>
                                        <p:tav tm="0">
                                          <p:val>
                                            <p:strVal val="ppt_y"/>
                                          </p:val>
                                        </p:tav>
                                        <p:tav tm="100000">
                                          <p:val>
                                            <p:strVal val="ppt_y-.03"/>
                                          </p:val>
                                        </p:tav>
                                      </p:tavLst>
                                    </p:anim>
                                    <p:anim calcmode="lin" valueType="num">
                                      <p:cBhvr>
                                        <p:cTn id="132" dur="3600" accel="100000">
                                          <p:stCondLst>
                                            <p:cond delay="400"/>
                                          </p:stCondLst>
                                        </p:cTn>
                                        <p:tgtEl>
                                          <p:spTgt spid="5135"/>
                                        </p:tgtEl>
                                        <p:attrNameLst>
                                          <p:attrName>ppt_y</p:attrName>
                                        </p:attrNameLst>
                                      </p:cBhvr>
                                      <p:tavLst>
                                        <p:tav tm="0">
                                          <p:val>
                                            <p:strVal val="ppt_y"/>
                                          </p:val>
                                        </p:tav>
                                        <p:tav tm="100000">
                                          <p:val>
                                            <p:strVal val="ppt_y+1"/>
                                          </p:val>
                                        </p:tav>
                                      </p:tavLst>
                                    </p:anim>
                                    <p:set>
                                      <p:cBhvr>
                                        <p:cTn id="133" dur="1" fill="hold">
                                          <p:stCondLst>
                                            <p:cond delay="3999"/>
                                          </p:stCondLst>
                                        </p:cTn>
                                        <p:tgtEl>
                                          <p:spTgt spid="5135"/>
                                        </p:tgtEl>
                                        <p:attrNameLst>
                                          <p:attrName>style.visibility</p:attrName>
                                        </p:attrNameLst>
                                      </p:cBhvr>
                                      <p:to>
                                        <p:strVal val="hidden"/>
                                      </p:to>
                                    </p:set>
                                  </p:childTnLst>
                                </p:cTn>
                              </p:par>
                              <p:par>
                                <p:cTn id="134" presetID="37" presetClass="exit" presetSubtype="0" fill="hold" nodeType="withEffect">
                                  <p:stCondLst>
                                    <p:cond delay="13200"/>
                                  </p:stCondLst>
                                  <p:childTnLst>
                                    <p:animEffect transition="out" filter="fade">
                                      <p:cBhvr>
                                        <p:cTn id="135" dur="4000"/>
                                        <p:tgtEl>
                                          <p:spTgt spid="5"/>
                                        </p:tgtEl>
                                      </p:cBhvr>
                                    </p:animEffect>
                                    <p:anim calcmode="lin" valueType="num">
                                      <p:cBhvr>
                                        <p:cTn id="136" dur="4000"/>
                                        <p:tgtEl>
                                          <p:spTgt spid="5"/>
                                        </p:tgtEl>
                                        <p:attrNameLst>
                                          <p:attrName>ppt_x</p:attrName>
                                        </p:attrNameLst>
                                      </p:cBhvr>
                                      <p:tavLst>
                                        <p:tav tm="0">
                                          <p:val>
                                            <p:strVal val="ppt_x"/>
                                          </p:val>
                                        </p:tav>
                                        <p:tav tm="100000">
                                          <p:val>
                                            <p:strVal val="ppt_x"/>
                                          </p:val>
                                        </p:tav>
                                      </p:tavLst>
                                    </p:anim>
                                    <p:anim calcmode="lin" valueType="num">
                                      <p:cBhvr>
                                        <p:cTn id="137" dur="400" decel="100000"/>
                                        <p:tgtEl>
                                          <p:spTgt spid="5"/>
                                        </p:tgtEl>
                                        <p:attrNameLst>
                                          <p:attrName>ppt_y</p:attrName>
                                        </p:attrNameLst>
                                      </p:cBhvr>
                                      <p:tavLst>
                                        <p:tav tm="0">
                                          <p:val>
                                            <p:strVal val="ppt_y"/>
                                          </p:val>
                                        </p:tav>
                                        <p:tav tm="100000">
                                          <p:val>
                                            <p:strVal val="ppt_y-.03"/>
                                          </p:val>
                                        </p:tav>
                                      </p:tavLst>
                                    </p:anim>
                                    <p:anim calcmode="lin" valueType="num">
                                      <p:cBhvr>
                                        <p:cTn id="138" dur="3600" accel="100000">
                                          <p:stCondLst>
                                            <p:cond delay="400"/>
                                          </p:stCondLst>
                                        </p:cTn>
                                        <p:tgtEl>
                                          <p:spTgt spid="5"/>
                                        </p:tgtEl>
                                        <p:attrNameLst>
                                          <p:attrName>ppt_y</p:attrName>
                                        </p:attrNameLst>
                                      </p:cBhvr>
                                      <p:tavLst>
                                        <p:tav tm="0">
                                          <p:val>
                                            <p:strVal val="ppt_y"/>
                                          </p:val>
                                        </p:tav>
                                        <p:tav tm="100000">
                                          <p:val>
                                            <p:strVal val="ppt_y+1"/>
                                          </p:val>
                                        </p:tav>
                                      </p:tavLst>
                                    </p:anim>
                                    <p:set>
                                      <p:cBhvr>
                                        <p:cTn id="139" dur="1" fill="hold">
                                          <p:stCondLst>
                                            <p:cond delay="3999"/>
                                          </p:stCondLst>
                                        </p:cTn>
                                        <p:tgtEl>
                                          <p:spTgt spid="5"/>
                                        </p:tgtEl>
                                        <p:attrNameLst>
                                          <p:attrName>style.visibility</p:attrName>
                                        </p:attrNameLst>
                                      </p:cBhvr>
                                      <p:to>
                                        <p:strVal val="hidden"/>
                                      </p:to>
                                    </p:set>
                                  </p:childTnLst>
                                </p:cTn>
                              </p:par>
                              <p:par>
                                <p:cTn id="140" presetID="37" presetClass="exit" presetSubtype="0" fill="hold" grpId="1" nodeType="withEffect">
                                  <p:stCondLst>
                                    <p:cond delay="13200"/>
                                  </p:stCondLst>
                                  <p:childTnLst>
                                    <p:animEffect transition="out" filter="fade">
                                      <p:cBhvr>
                                        <p:cTn id="141" dur="4000"/>
                                        <p:tgtEl>
                                          <p:spTgt spid="5137"/>
                                        </p:tgtEl>
                                      </p:cBhvr>
                                    </p:animEffect>
                                    <p:anim calcmode="lin" valueType="num">
                                      <p:cBhvr>
                                        <p:cTn id="142" dur="4000"/>
                                        <p:tgtEl>
                                          <p:spTgt spid="5137"/>
                                        </p:tgtEl>
                                        <p:attrNameLst>
                                          <p:attrName>ppt_x</p:attrName>
                                        </p:attrNameLst>
                                      </p:cBhvr>
                                      <p:tavLst>
                                        <p:tav tm="0">
                                          <p:val>
                                            <p:strVal val="ppt_x"/>
                                          </p:val>
                                        </p:tav>
                                        <p:tav tm="100000">
                                          <p:val>
                                            <p:strVal val="ppt_x"/>
                                          </p:val>
                                        </p:tav>
                                      </p:tavLst>
                                    </p:anim>
                                    <p:anim calcmode="lin" valueType="num">
                                      <p:cBhvr>
                                        <p:cTn id="143" dur="400" decel="100000"/>
                                        <p:tgtEl>
                                          <p:spTgt spid="5137"/>
                                        </p:tgtEl>
                                        <p:attrNameLst>
                                          <p:attrName>ppt_y</p:attrName>
                                        </p:attrNameLst>
                                      </p:cBhvr>
                                      <p:tavLst>
                                        <p:tav tm="0">
                                          <p:val>
                                            <p:strVal val="ppt_y"/>
                                          </p:val>
                                        </p:tav>
                                        <p:tav tm="100000">
                                          <p:val>
                                            <p:strVal val="ppt_y-.03"/>
                                          </p:val>
                                        </p:tav>
                                      </p:tavLst>
                                    </p:anim>
                                    <p:anim calcmode="lin" valueType="num">
                                      <p:cBhvr>
                                        <p:cTn id="144" dur="3600" accel="100000">
                                          <p:stCondLst>
                                            <p:cond delay="400"/>
                                          </p:stCondLst>
                                        </p:cTn>
                                        <p:tgtEl>
                                          <p:spTgt spid="5137"/>
                                        </p:tgtEl>
                                        <p:attrNameLst>
                                          <p:attrName>ppt_y</p:attrName>
                                        </p:attrNameLst>
                                      </p:cBhvr>
                                      <p:tavLst>
                                        <p:tav tm="0">
                                          <p:val>
                                            <p:strVal val="ppt_y"/>
                                          </p:val>
                                        </p:tav>
                                        <p:tav tm="100000">
                                          <p:val>
                                            <p:strVal val="ppt_y+1"/>
                                          </p:val>
                                        </p:tav>
                                      </p:tavLst>
                                    </p:anim>
                                    <p:set>
                                      <p:cBhvr>
                                        <p:cTn id="145" dur="1" fill="hold">
                                          <p:stCondLst>
                                            <p:cond delay="3999"/>
                                          </p:stCondLst>
                                        </p:cTn>
                                        <p:tgtEl>
                                          <p:spTgt spid="5137"/>
                                        </p:tgtEl>
                                        <p:attrNameLst>
                                          <p:attrName>style.visibility</p:attrName>
                                        </p:attrNameLst>
                                      </p:cBhvr>
                                      <p:to>
                                        <p:strVal val="hidden"/>
                                      </p:to>
                                    </p:set>
                                  </p:childTnLst>
                                </p:cTn>
                              </p:par>
                              <p:par>
                                <p:cTn id="146" presetID="37" presetClass="exit" presetSubtype="0" fill="hold" nodeType="withEffect">
                                  <p:stCondLst>
                                    <p:cond delay="13300"/>
                                  </p:stCondLst>
                                  <p:childTnLst>
                                    <p:animEffect transition="out" filter="fade">
                                      <p:cBhvr>
                                        <p:cTn id="147" dur="4000"/>
                                        <p:tgtEl>
                                          <p:spTgt spid="6"/>
                                        </p:tgtEl>
                                      </p:cBhvr>
                                    </p:animEffect>
                                    <p:anim calcmode="lin" valueType="num">
                                      <p:cBhvr>
                                        <p:cTn id="148" dur="4000"/>
                                        <p:tgtEl>
                                          <p:spTgt spid="6"/>
                                        </p:tgtEl>
                                        <p:attrNameLst>
                                          <p:attrName>ppt_x</p:attrName>
                                        </p:attrNameLst>
                                      </p:cBhvr>
                                      <p:tavLst>
                                        <p:tav tm="0">
                                          <p:val>
                                            <p:strVal val="ppt_x"/>
                                          </p:val>
                                        </p:tav>
                                        <p:tav tm="100000">
                                          <p:val>
                                            <p:strVal val="ppt_x"/>
                                          </p:val>
                                        </p:tav>
                                      </p:tavLst>
                                    </p:anim>
                                    <p:anim calcmode="lin" valueType="num">
                                      <p:cBhvr>
                                        <p:cTn id="149" dur="400" decel="100000"/>
                                        <p:tgtEl>
                                          <p:spTgt spid="6"/>
                                        </p:tgtEl>
                                        <p:attrNameLst>
                                          <p:attrName>ppt_y</p:attrName>
                                        </p:attrNameLst>
                                      </p:cBhvr>
                                      <p:tavLst>
                                        <p:tav tm="0">
                                          <p:val>
                                            <p:strVal val="ppt_y"/>
                                          </p:val>
                                        </p:tav>
                                        <p:tav tm="100000">
                                          <p:val>
                                            <p:strVal val="ppt_y-.03"/>
                                          </p:val>
                                        </p:tav>
                                      </p:tavLst>
                                    </p:anim>
                                    <p:anim calcmode="lin" valueType="num">
                                      <p:cBhvr>
                                        <p:cTn id="150" dur="3600" accel="100000">
                                          <p:stCondLst>
                                            <p:cond delay="400"/>
                                          </p:stCondLst>
                                        </p:cTn>
                                        <p:tgtEl>
                                          <p:spTgt spid="6"/>
                                        </p:tgtEl>
                                        <p:attrNameLst>
                                          <p:attrName>ppt_y</p:attrName>
                                        </p:attrNameLst>
                                      </p:cBhvr>
                                      <p:tavLst>
                                        <p:tav tm="0">
                                          <p:val>
                                            <p:strVal val="ppt_y"/>
                                          </p:val>
                                        </p:tav>
                                        <p:tav tm="100000">
                                          <p:val>
                                            <p:strVal val="ppt_y+1"/>
                                          </p:val>
                                        </p:tav>
                                      </p:tavLst>
                                    </p:anim>
                                    <p:set>
                                      <p:cBhvr>
                                        <p:cTn id="151" dur="1" fill="hold">
                                          <p:stCondLst>
                                            <p:cond delay="3999"/>
                                          </p:stCondLst>
                                        </p:cTn>
                                        <p:tgtEl>
                                          <p:spTgt spid="6"/>
                                        </p:tgtEl>
                                        <p:attrNameLst>
                                          <p:attrName>style.visibility</p:attrName>
                                        </p:attrNameLst>
                                      </p:cBhvr>
                                      <p:to>
                                        <p:strVal val="hidden"/>
                                      </p:to>
                                    </p:set>
                                  </p:childTnLst>
                                </p:cTn>
                              </p:par>
                              <p:par>
                                <p:cTn id="152" presetID="37" presetClass="exit" presetSubtype="0" fill="hold" grpId="1" nodeType="withEffect">
                                  <p:stCondLst>
                                    <p:cond delay="13500"/>
                                  </p:stCondLst>
                                  <p:childTnLst>
                                    <p:animEffect transition="out" filter="fade">
                                      <p:cBhvr>
                                        <p:cTn id="153" dur="4000"/>
                                        <p:tgtEl>
                                          <p:spTgt spid="5136"/>
                                        </p:tgtEl>
                                      </p:cBhvr>
                                    </p:animEffect>
                                    <p:anim calcmode="lin" valueType="num">
                                      <p:cBhvr>
                                        <p:cTn id="154" dur="4000"/>
                                        <p:tgtEl>
                                          <p:spTgt spid="5136"/>
                                        </p:tgtEl>
                                        <p:attrNameLst>
                                          <p:attrName>ppt_x</p:attrName>
                                        </p:attrNameLst>
                                      </p:cBhvr>
                                      <p:tavLst>
                                        <p:tav tm="0">
                                          <p:val>
                                            <p:strVal val="ppt_x"/>
                                          </p:val>
                                        </p:tav>
                                        <p:tav tm="100000">
                                          <p:val>
                                            <p:strVal val="ppt_x"/>
                                          </p:val>
                                        </p:tav>
                                      </p:tavLst>
                                    </p:anim>
                                    <p:anim calcmode="lin" valueType="num">
                                      <p:cBhvr>
                                        <p:cTn id="155" dur="400" decel="100000"/>
                                        <p:tgtEl>
                                          <p:spTgt spid="5136"/>
                                        </p:tgtEl>
                                        <p:attrNameLst>
                                          <p:attrName>ppt_y</p:attrName>
                                        </p:attrNameLst>
                                      </p:cBhvr>
                                      <p:tavLst>
                                        <p:tav tm="0">
                                          <p:val>
                                            <p:strVal val="ppt_y"/>
                                          </p:val>
                                        </p:tav>
                                        <p:tav tm="100000">
                                          <p:val>
                                            <p:strVal val="ppt_y-.03"/>
                                          </p:val>
                                        </p:tav>
                                      </p:tavLst>
                                    </p:anim>
                                    <p:anim calcmode="lin" valueType="num">
                                      <p:cBhvr>
                                        <p:cTn id="156" dur="3600" accel="100000">
                                          <p:stCondLst>
                                            <p:cond delay="400"/>
                                          </p:stCondLst>
                                        </p:cTn>
                                        <p:tgtEl>
                                          <p:spTgt spid="5136"/>
                                        </p:tgtEl>
                                        <p:attrNameLst>
                                          <p:attrName>ppt_y</p:attrName>
                                        </p:attrNameLst>
                                      </p:cBhvr>
                                      <p:tavLst>
                                        <p:tav tm="0">
                                          <p:val>
                                            <p:strVal val="ppt_y"/>
                                          </p:val>
                                        </p:tav>
                                        <p:tav tm="100000">
                                          <p:val>
                                            <p:strVal val="ppt_y+1"/>
                                          </p:val>
                                        </p:tav>
                                      </p:tavLst>
                                    </p:anim>
                                    <p:set>
                                      <p:cBhvr>
                                        <p:cTn id="157" dur="1" fill="hold">
                                          <p:stCondLst>
                                            <p:cond delay="3999"/>
                                          </p:stCondLst>
                                        </p:cTn>
                                        <p:tgtEl>
                                          <p:spTgt spid="5136"/>
                                        </p:tgtEl>
                                        <p:attrNameLst>
                                          <p:attrName>style.visibility</p:attrName>
                                        </p:attrNameLst>
                                      </p:cBhvr>
                                      <p:to>
                                        <p:strVal val="hidden"/>
                                      </p:to>
                                    </p:set>
                                  </p:childTnLst>
                                </p:cTn>
                              </p:par>
                              <p:par>
                                <p:cTn id="158" presetID="37" presetClass="exit" presetSubtype="0" fill="hold" grpId="1" nodeType="withEffect">
                                  <p:stCondLst>
                                    <p:cond delay="13500"/>
                                  </p:stCondLst>
                                  <p:childTnLst>
                                    <p:animEffect transition="out" filter="fade">
                                      <p:cBhvr>
                                        <p:cTn id="159" dur="4000"/>
                                        <p:tgtEl>
                                          <p:spTgt spid="5134"/>
                                        </p:tgtEl>
                                      </p:cBhvr>
                                    </p:animEffect>
                                    <p:anim calcmode="lin" valueType="num">
                                      <p:cBhvr>
                                        <p:cTn id="160" dur="4000"/>
                                        <p:tgtEl>
                                          <p:spTgt spid="5134"/>
                                        </p:tgtEl>
                                        <p:attrNameLst>
                                          <p:attrName>ppt_x</p:attrName>
                                        </p:attrNameLst>
                                      </p:cBhvr>
                                      <p:tavLst>
                                        <p:tav tm="0">
                                          <p:val>
                                            <p:strVal val="ppt_x"/>
                                          </p:val>
                                        </p:tav>
                                        <p:tav tm="100000">
                                          <p:val>
                                            <p:strVal val="ppt_x"/>
                                          </p:val>
                                        </p:tav>
                                      </p:tavLst>
                                    </p:anim>
                                    <p:anim calcmode="lin" valueType="num">
                                      <p:cBhvr>
                                        <p:cTn id="161" dur="400" decel="100000"/>
                                        <p:tgtEl>
                                          <p:spTgt spid="5134"/>
                                        </p:tgtEl>
                                        <p:attrNameLst>
                                          <p:attrName>ppt_y</p:attrName>
                                        </p:attrNameLst>
                                      </p:cBhvr>
                                      <p:tavLst>
                                        <p:tav tm="0">
                                          <p:val>
                                            <p:strVal val="ppt_y"/>
                                          </p:val>
                                        </p:tav>
                                        <p:tav tm="100000">
                                          <p:val>
                                            <p:strVal val="ppt_y-.03"/>
                                          </p:val>
                                        </p:tav>
                                      </p:tavLst>
                                    </p:anim>
                                    <p:anim calcmode="lin" valueType="num">
                                      <p:cBhvr>
                                        <p:cTn id="162" dur="3600" accel="100000">
                                          <p:stCondLst>
                                            <p:cond delay="400"/>
                                          </p:stCondLst>
                                        </p:cTn>
                                        <p:tgtEl>
                                          <p:spTgt spid="5134"/>
                                        </p:tgtEl>
                                        <p:attrNameLst>
                                          <p:attrName>ppt_y</p:attrName>
                                        </p:attrNameLst>
                                      </p:cBhvr>
                                      <p:tavLst>
                                        <p:tav tm="0">
                                          <p:val>
                                            <p:strVal val="ppt_y"/>
                                          </p:val>
                                        </p:tav>
                                        <p:tav tm="100000">
                                          <p:val>
                                            <p:strVal val="ppt_y+1"/>
                                          </p:val>
                                        </p:tav>
                                      </p:tavLst>
                                    </p:anim>
                                    <p:set>
                                      <p:cBhvr>
                                        <p:cTn id="163" dur="1" fill="hold">
                                          <p:stCondLst>
                                            <p:cond delay="3999"/>
                                          </p:stCondLst>
                                        </p:cTn>
                                        <p:tgtEl>
                                          <p:spTgt spid="5134"/>
                                        </p:tgtEl>
                                        <p:attrNameLst>
                                          <p:attrName>style.visibility</p:attrName>
                                        </p:attrNameLst>
                                      </p:cBhvr>
                                      <p:to>
                                        <p:strVal val="hidden"/>
                                      </p:to>
                                    </p:set>
                                  </p:childTnLst>
                                </p:cTn>
                              </p:par>
                              <p:par>
                                <p:cTn id="164" presetID="37" presetClass="exit" presetSubtype="0" fill="hold" nodeType="withEffect">
                                  <p:stCondLst>
                                    <p:cond delay="13600"/>
                                  </p:stCondLst>
                                  <p:childTnLst>
                                    <p:animEffect transition="out" filter="fade">
                                      <p:cBhvr>
                                        <p:cTn id="165" dur="4000"/>
                                        <p:tgtEl>
                                          <p:spTgt spid="5133"/>
                                        </p:tgtEl>
                                      </p:cBhvr>
                                    </p:animEffect>
                                    <p:anim calcmode="lin" valueType="num">
                                      <p:cBhvr>
                                        <p:cTn id="166" dur="4000"/>
                                        <p:tgtEl>
                                          <p:spTgt spid="5133"/>
                                        </p:tgtEl>
                                        <p:attrNameLst>
                                          <p:attrName>ppt_x</p:attrName>
                                        </p:attrNameLst>
                                      </p:cBhvr>
                                      <p:tavLst>
                                        <p:tav tm="0">
                                          <p:val>
                                            <p:strVal val="ppt_x"/>
                                          </p:val>
                                        </p:tav>
                                        <p:tav tm="100000">
                                          <p:val>
                                            <p:strVal val="ppt_x"/>
                                          </p:val>
                                        </p:tav>
                                      </p:tavLst>
                                    </p:anim>
                                    <p:anim calcmode="lin" valueType="num">
                                      <p:cBhvr>
                                        <p:cTn id="167" dur="400" decel="100000"/>
                                        <p:tgtEl>
                                          <p:spTgt spid="5133"/>
                                        </p:tgtEl>
                                        <p:attrNameLst>
                                          <p:attrName>ppt_y</p:attrName>
                                        </p:attrNameLst>
                                      </p:cBhvr>
                                      <p:tavLst>
                                        <p:tav tm="0">
                                          <p:val>
                                            <p:strVal val="ppt_y"/>
                                          </p:val>
                                        </p:tav>
                                        <p:tav tm="100000">
                                          <p:val>
                                            <p:strVal val="ppt_y-.03"/>
                                          </p:val>
                                        </p:tav>
                                      </p:tavLst>
                                    </p:anim>
                                    <p:anim calcmode="lin" valueType="num">
                                      <p:cBhvr>
                                        <p:cTn id="168" dur="3600" accel="100000">
                                          <p:stCondLst>
                                            <p:cond delay="400"/>
                                          </p:stCondLst>
                                        </p:cTn>
                                        <p:tgtEl>
                                          <p:spTgt spid="5133"/>
                                        </p:tgtEl>
                                        <p:attrNameLst>
                                          <p:attrName>ppt_y</p:attrName>
                                        </p:attrNameLst>
                                      </p:cBhvr>
                                      <p:tavLst>
                                        <p:tav tm="0">
                                          <p:val>
                                            <p:strVal val="ppt_y"/>
                                          </p:val>
                                        </p:tav>
                                        <p:tav tm="100000">
                                          <p:val>
                                            <p:strVal val="ppt_y+1"/>
                                          </p:val>
                                        </p:tav>
                                      </p:tavLst>
                                    </p:anim>
                                    <p:set>
                                      <p:cBhvr>
                                        <p:cTn id="169" dur="1" fill="hold">
                                          <p:stCondLst>
                                            <p:cond delay="3999"/>
                                          </p:stCondLst>
                                        </p:cTn>
                                        <p:tgtEl>
                                          <p:spTgt spid="5133"/>
                                        </p:tgtEl>
                                        <p:attrNameLst>
                                          <p:attrName>style.visibility</p:attrName>
                                        </p:attrNameLst>
                                      </p:cBhvr>
                                      <p:to>
                                        <p:strVal val="hidden"/>
                                      </p:to>
                                    </p:set>
                                  </p:childTnLst>
                                </p:cTn>
                              </p:par>
                              <p:par>
                                <p:cTn id="170" presetID="31" presetClass="entr" presetSubtype="0" fill="hold" nodeType="withEffect">
                                  <p:stCondLst>
                                    <p:cond delay="15000"/>
                                  </p:stCondLst>
                                  <p:iterate type="lt">
                                    <p:tmPct val="5000"/>
                                  </p:iterate>
                                  <p:childTnLst>
                                    <p:set>
                                      <p:cBhvr>
                                        <p:cTn id="171" dur="1" fill="hold">
                                          <p:stCondLst>
                                            <p:cond delay="0"/>
                                          </p:stCondLst>
                                        </p:cTn>
                                        <p:tgtEl>
                                          <p:spTgt spid="5151"/>
                                        </p:tgtEl>
                                        <p:attrNameLst>
                                          <p:attrName>style.visibility</p:attrName>
                                        </p:attrNameLst>
                                      </p:cBhvr>
                                      <p:to>
                                        <p:strVal val="visible"/>
                                      </p:to>
                                    </p:set>
                                    <p:anim calcmode="lin" valueType="num">
                                      <p:cBhvr>
                                        <p:cTn id="172" dur="4000" fill="hold"/>
                                        <p:tgtEl>
                                          <p:spTgt spid="5151"/>
                                        </p:tgtEl>
                                        <p:attrNameLst>
                                          <p:attrName>ppt_w</p:attrName>
                                        </p:attrNameLst>
                                      </p:cBhvr>
                                      <p:tavLst>
                                        <p:tav tm="0">
                                          <p:val>
                                            <p:fltVal val="0"/>
                                          </p:val>
                                        </p:tav>
                                        <p:tav tm="100000">
                                          <p:val>
                                            <p:strVal val="#ppt_w"/>
                                          </p:val>
                                        </p:tav>
                                      </p:tavLst>
                                    </p:anim>
                                    <p:anim calcmode="lin" valueType="num">
                                      <p:cBhvr>
                                        <p:cTn id="173" dur="4000" fill="hold"/>
                                        <p:tgtEl>
                                          <p:spTgt spid="5151"/>
                                        </p:tgtEl>
                                        <p:attrNameLst>
                                          <p:attrName>ppt_h</p:attrName>
                                        </p:attrNameLst>
                                      </p:cBhvr>
                                      <p:tavLst>
                                        <p:tav tm="0">
                                          <p:val>
                                            <p:fltVal val="0"/>
                                          </p:val>
                                        </p:tav>
                                        <p:tav tm="100000">
                                          <p:val>
                                            <p:strVal val="#ppt_h"/>
                                          </p:val>
                                        </p:tav>
                                      </p:tavLst>
                                    </p:anim>
                                    <p:anim calcmode="lin" valueType="num">
                                      <p:cBhvr>
                                        <p:cTn id="174" dur="4000" fill="hold"/>
                                        <p:tgtEl>
                                          <p:spTgt spid="5151"/>
                                        </p:tgtEl>
                                        <p:attrNameLst>
                                          <p:attrName>style.rotation</p:attrName>
                                        </p:attrNameLst>
                                      </p:cBhvr>
                                      <p:tavLst>
                                        <p:tav tm="0">
                                          <p:val>
                                            <p:fltVal val="90"/>
                                          </p:val>
                                        </p:tav>
                                        <p:tav tm="100000">
                                          <p:val>
                                            <p:fltVal val="0"/>
                                          </p:val>
                                        </p:tav>
                                      </p:tavLst>
                                    </p:anim>
                                    <p:animEffect transition="in" filter="fade">
                                      <p:cBhvr>
                                        <p:cTn id="175" dur="4000"/>
                                        <p:tgtEl>
                                          <p:spTgt spid="5151"/>
                                        </p:tgtEl>
                                      </p:cBhvr>
                                    </p:animEffect>
                                  </p:childTnLst>
                                  <p:subTnLst>
                                    <p:audio>
                                      <p:cMediaNode>
                                        <p:cTn display="0" masterRel="sameClick">
                                          <p:stCondLst>
                                            <p:cond evt="begin" delay="0">
                                              <p:tn val="170"/>
                                            </p:cond>
                                          </p:stCondLst>
                                          <p:endCondLst>
                                            <p:cond evt="onStopAudio" delay="0">
                                              <p:tgtEl>
                                                <p:sldTgt/>
                                              </p:tgtEl>
                                            </p:cond>
                                          </p:endCondLst>
                                        </p:cTn>
                                        <p:tgtEl>
                                          <p:sndTgt r:embed="rId5" name="chimes.wav"/>
                                        </p:tgtEl>
                                      </p:cMediaNode>
                                    </p:audio>
                                  </p:subTnLst>
                                </p:cTn>
                              </p:par>
                              <p:par>
                                <p:cTn id="176" presetID="4" presetClass="entr" presetSubtype="16" fill="hold" grpId="0" nodeType="withEffect">
                                  <p:stCondLst>
                                    <p:cond delay="14900"/>
                                  </p:stCondLst>
                                  <p:childTnLst>
                                    <p:set>
                                      <p:cBhvr>
                                        <p:cTn id="177" dur="1" fill="hold">
                                          <p:stCondLst>
                                            <p:cond delay="0"/>
                                          </p:stCondLst>
                                        </p:cTn>
                                        <p:tgtEl>
                                          <p:spTgt spid="5183"/>
                                        </p:tgtEl>
                                        <p:attrNameLst>
                                          <p:attrName>style.visibility</p:attrName>
                                        </p:attrNameLst>
                                      </p:cBhvr>
                                      <p:to>
                                        <p:strVal val="visible"/>
                                      </p:to>
                                    </p:set>
                                    <p:animEffect transition="in" filter="box(in)">
                                      <p:cBhvr>
                                        <p:cTn id="178" dur="4000"/>
                                        <p:tgtEl>
                                          <p:spTgt spid="5183"/>
                                        </p:tgtEl>
                                      </p:cBhvr>
                                    </p:animEffect>
                                  </p:childTnLst>
                                </p:cTn>
                              </p:par>
                              <p:par>
                                <p:cTn id="179" presetID="13" presetClass="exit" presetSubtype="16" fill="hold" grpId="1" nodeType="withEffect">
                                  <p:stCondLst>
                                    <p:cond delay="15000"/>
                                  </p:stCondLst>
                                  <p:childTnLst>
                                    <p:animEffect transition="out" filter="plus(in)">
                                      <p:cBhvr>
                                        <p:cTn id="180" dur="4000"/>
                                        <p:tgtEl>
                                          <p:spTgt spid="5183"/>
                                        </p:tgtEl>
                                      </p:cBhvr>
                                    </p:animEffect>
                                    <p:set>
                                      <p:cBhvr>
                                        <p:cTn id="181" dur="1" fill="hold">
                                          <p:stCondLst>
                                            <p:cond delay="3999"/>
                                          </p:stCondLst>
                                        </p:cTn>
                                        <p:tgtEl>
                                          <p:spTgt spid="5183"/>
                                        </p:tgtEl>
                                        <p:attrNameLst>
                                          <p:attrName>style.visibility</p:attrName>
                                        </p:attrNameLst>
                                      </p:cBhvr>
                                      <p:to>
                                        <p:strVal val="hidden"/>
                                      </p:to>
                                    </p:set>
                                  </p:childTnLst>
                                </p:cTn>
                              </p:par>
                            </p:childTnLst>
                          </p:cTn>
                        </p:par>
                      </p:childTnLst>
                    </p:cTn>
                  </p:par>
                  <p:par>
                    <p:cTn id="182" fill="hold">
                      <p:stCondLst>
                        <p:cond delay="indefinite"/>
                      </p:stCondLst>
                      <p:childTnLst>
                        <p:par>
                          <p:cTn id="183" fill="hold">
                            <p:stCondLst>
                              <p:cond delay="0"/>
                            </p:stCondLst>
                            <p:childTnLst>
                              <p:par>
                                <p:cTn id="184" presetID="5" presetClass="entr" presetSubtype="10" fill="hold" grpId="0" nodeType="clickEffect">
                                  <p:stCondLst>
                                    <p:cond delay="0"/>
                                  </p:stCondLst>
                                  <p:iterate type="lt">
                                    <p:tmPct val="0"/>
                                  </p:iterate>
                                  <p:childTnLst>
                                    <p:set>
                                      <p:cBhvr>
                                        <p:cTn id="185" dur="1" fill="hold">
                                          <p:stCondLst>
                                            <p:cond delay="0"/>
                                          </p:stCondLst>
                                        </p:cTn>
                                        <p:tgtEl>
                                          <p:spTgt spid="5152"/>
                                        </p:tgtEl>
                                        <p:attrNameLst>
                                          <p:attrName>style.visibility</p:attrName>
                                        </p:attrNameLst>
                                      </p:cBhvr>
                                      <p:to>
                                        <p:strVal val="visible"/>
                                      </p:to>
                                    </p:set>
                                    <p:animEffect transition="in" filter="checkerboard(across)">
                                      <p:cBhvr>
                                        <p:cTn id="186" dur="2700"/>
                                        <p:tgtEl>
                                          <p:spTgt spid="5152"/>
                                        </p:tgtEl>
                                      </p:cBhvr>
                                    </p:animEffect>
                                  </p:childTnLst>
                                </p:cTn>
                              </p:par>
                            </p:childTnLst>
                          </p:cTn>
                        </p:par>
                      </p:childTnLst>
                    </p:cTn>
                  </p:par>
                  <p:par>
                    <p:cTn id="187" fill="hold">
                      <p:stCondLst>
                        <p:cond delay="indefinite"/>
                      </p:stCondLst>
                      <p:childTnLst>
                        <p:par>
                          <p:cTn id="188" fill="hold">
                            <p:stCondLst>
                              <p:cond delay="0"/>
                            </p:stCondLst>
                            <p:childTnLst>
                              <p:par>
                                <p:cTn id="189" presetID="34" presetClass="exit" presetSubtype="0" fill="hold" grpId="1" nodeType="clickEffect">
                                  <p:stCondLst>
                                    <p:cond delay="0"/>
                                  </p:stCondLst>
                                  <p:iterate type="lt">
                                    <p:tmPct val="0"/>
                                  </p:iterate>
                                  <p:childTnLst>
                                    <p:anim from="(ppt_x)" to="(ppt_x+1)" calcmode="lin" valueType="num">
                                      <p:cBhvr>
                                        <p:cTn id="190" dur="2700">
                                          <p:stCondLst>
                                            <p:cond delay="0"/>
                                          </p:stCondLst>
                                        </p:cTn>
                                        <p:tgtEl>
                                          <p:spTgt spid="5152"/>
                                        </p:tgtEl>
                                        <p:attrNameLst>
                                          <p:attrName>ppt_x</p:attrName>
                                        </p:attrNameLst>
                                      </p:cBhvr>
                                    </p:anim>
                                    <p:anim from="0" to="-1.0" calcmode="lin" valueType="num">
                                      <p:cBhvr>
                                        <p:cTn id="191" dur="540" accel="50000">
                                          <p:stCondLst>
                                            <p:cond delay="0"/>
                                          </p:stCondLst>
                                        </p:cTn>
                                        <p:tgtEl>
                                          <p:spTgt spid="5152"/>
                                        </p:tgtEl>
                                        <p:attrNameLst>
                                          <p:attrName>xshear</p:attrName>
                                        </p:attrNameLst>
                                      </p:cBhvr>
                                    </p:anim>
                                    <p:set>
                                      <p:cBhvr>
                                        <p:cTn id="192" dur="2160">
                                          <p:stCondLst>
                                            <p:cond delay="540"/>
                                          </p:stCondLst>
                                        </p:cTn>
                                        <p:tgtEl>
                                          <p:spTgt spid="5152"/>
                                        </p:tgtEl>
                                        <p:attrNameLst>
                                          <p:attrName>xshear</p:attrName>
                                        </p:attrNameLst>
                                      </p:cBhvr>
                                      <p:to>
                                        <p:strVal val="-1.0"/>
                                      </p:to>
                                    </p:set>
                                    <p:set>
                                      <p:cBhvr>
                                        <p:cTn id="193" dur="1" fill="hold">
                                          <p:stCondLst>
                                            <p:cond delay="2699"/>
                                          </p:stCondLst>
                                        </p:cTn>
                                        <p:tgtEl>
                                          <p:spTgt spid="5152"/>
                                        </p:tgtEl>
                                        <p:attrNameLst>
                                          <p:attrName>style.visibility</p:attrName>
                                        </p:attrNameLst>
                                      </p:cBhvr>
                                      <p:to>
                                        <p:strVal val="hidden"/>
                                      </p:to>
                                    </p:set>
                                  </p:childTnLst>
                                </p:cTn>
                              </p:par>
                            </p:childTnLst>
                          </p:cTn>
                        </p:par>
                        <p:par>
                          <p:cTn id="194" fill="hold">
                            <p:stCondLst>
                              <p:cond delay="2700"/>
                            </p:stCondLst>
                            <p:childTnLst>
                              <p:par>
                                <p:cTn id="195" presetID="34" presetClass="exit" presetSubtype="0" fill="hold" nodeType="afterEffect">
                                  <p:stCondLst>
                                    <p:cond delay="0"/>
                                  </p:stCondLst>
                                  <p:iterate type="lt">
                                    <p:tmPct val="0"/>
                                  </p:iterate>
                                  <p:childTnLst>
                                    <p:anim from="(ppt_x)" to="(ppt_x+1)" calcmode="lin" valueType="num">
                                      <p:cBhvr>
                                        <p:cTn id="196" dur="750">
                                          <p:stCondLst>
                                            <p:cond delay="0"/>
                                          </p:stCondLst>
                                        </p:cTn>
                                        <p:tgtEl>
                                          <p:spTgt spid="5151"/>
                                        </p:tgtEl>
                                        <p:attrNameLst>
                                          <p:attrName>ppt_x</p:attrName>
                                        </p:attrNameLst>
                                      </p:cBhvr>
                                    </p:anim>
                                    <p:anim from="0" to="-1.0" calcmode="lin" valueType="num">
                                      <p:cBhvr>
                                        <p:cTn id="197" dur="2" accel="50000">
                                          <p:stCondLst>
                                            <p:cond delay="0"/>
                                          </p:stCondLst>
                                        </p:cTn>
                                        <p:tgtEl>
                                          <p:spTgt spid="5151"/>
                                        </p:tgtEl>
                                        <p:attrNameLst>
                                          <p:attrName>xshear</p:attrName>
                                        </p:attrNameLst>
                                      </p:cBhvr>
                                    </p:anim>
                                    <p:set>
                                      <p:cBhvr>
                                        <p:cTn id="198" dur="600">
                                          <p:stCondLst>
                                            <p:cond delay="150"/>
                                          </p:stCondLst>
                                        </p:cTn>
                                        <p:tgtEl>
                                          <p:spTgt spid="5151"/>
                                        </p:tgtEl>
                                        <p:attrNameLst>
                                          <p:attrName>xshear</p:attrName>
                                        </p:attrNameLst>
                                      </p:cBhvr>
                                      <p:to>
                                        <p:strVal val="-1.0"/>
                                      </p:to>
                                    </p:set>
                                    <p:set>
                                      <p:cBhvr>
                                        <p:cTn id="199" dur="1" fill="hold">
                                          <p:stCondLst>
                                            <p:cond delay="749"/>
                                          </p:stCondLst>
                                        </p:cTn>
                                        <p:tgtEl>
                                          <p:spTgt spid="5151"/>
                                        </p:tgtEl>
                                        <p:attrNameLst>
                                          <p:attrName>style.visibility</p:attrName>
                                        </p:attrNameLst>
                                      </p:cBhvr>
                                      <p:to>
                                        <p:strVal val="hidden"/>
                                      </p:to>
                                    </p:set>
                                  </p:childTnLst>
                                </p:cTn>
                              </p:par>
                            </p:childTnLst>
                          </p:cTn>
                        </p:par>
                        <p:par>
                          <p:cTn id="200" fill="hold">
                            <p:stCondLst>
                              <p:cond delay="3450"/>
                            </p:stCondLst>
                            <p:childTnLst>
                              <p:par>
                                <p:cTn id="201" presetID="4" presetClass="entr" presetSubtype="16" fill="hold" nodeType="afterEffect">
                                  <p:stCondLst>
                                    <p:cond delay="0"/>
                                  </p:stCondLst>
                                  <p:childTnLst>
                                    <p:set>
                                      <p:cBhvr>
                                        <p:cTn id="202" dur="1" fill="hold">
                                          <p:stCondLst>
                                            <p:cond delay="0"/>
                                          </p:stCondLst>
                                        </p:cTn>
                                        <p:tgtEl>
                                          <p:spTgt spid="5155"/>
                                        </p:tgtEl>
                                        <p:attrNameLst>
                                          <p:attrName>style.visibility</p:attrName>
                                        </p:attrNameLst>
                                      </p:cBhvr>
                                      <p:to>
                                        <p:strVal val="visible"/>
                                      </p:to>
                                    </p:set>
                                    <p:animEffect transition="in" filter="box(in)">
                                      <p:cBhvr>
                                        <p:cTn id="203" dur="750"/>
                                        <p:tgtEl>
                                          <p:spTgt spid="5155"/>
                                        </p:tgtEl>
                                      </p:cBhvr>
                                    </p:animEffect>
                                  </p:childTnLst>
                                  <p:subTnLst>
                                    <p:audio>
                                      <p:cMediaNode>
                                        <p:cTn display="0" masterRel="sameClick">
                                          <p:stCondLst>
                                            <p:cond evt="begin" delay="0">
                                              <p:tn val="201"/>
                                            </p:cond>
                                          </p:stCondLst>
                                          <p:endCondLst>
                                            <p:cond evt="onStopAudio" delay="0">
                                              <p:tgtEl>
                                                <p:sldTgt/>
                                              </p:tgtEl>
                                            </p:cond>
                                          </p:endCondLst>
                                        </p:cTn>
                                        <p:tgtEl>
                                          <p:sndTgt r:embed="rId5" name="chimes.wav"/>
                                        </p:tgtEl>
                                      </p:cMediaNode>
                                    </p:audio>
                                  </p:subTnLst>
                                </p:cTn>
                              </p:par>
                            </p:childTnLst>
                          </p:cTn>
                        </p:par>
                        <p:par>
                          <p:cTn id="204" fill="hold">
                            <p:stCondLst>
                              <p:cond delay="4200"/>
                            </p:stCondLst>
                            <p:childTnLst>
                              <p:par>
                                <p:cTn id="205" presetID="4" presetClass="entr" presetSubtype="16" fill="hold" nodeType="afterEffect">
                                  <p:stCondLst>
                                    <p:cond delay="0"/>
                                  </p:stCondLst>
                                  <p:childTnLst>
                                    <p:set>
                                      <p:cBhvr>
                                        <p:cTn id="206" dur="1" fill="hold">
                                          <p:stCondLst>
                                            <p:cond delay="0"/>
                                          </p:stCondLst>
                                        </p:cTn>
                                        <p:tgtEl>
                                          <p:spTgt spid="5154"/>
                                        </p:tgtEl>
                                        <p:attrNameLst>
                                          <p:attrName>style.visibility</p:attrName>
                                        </p:attrNameLst>
                                      </p:cBhvr>
                                      <p:to>
                                        <p:strVal val="visible"/>
                                      </p:to>
                                    </p:set>
                                    <p:animEffect transition="in" filter="box(in)">
                                      <p:cBhvr>
                                        <p:cTn id="207" dur="750"/>
                                        <p:tgtEl>
                                          <p:spTgt spid="5154"/>
                                        </p:tgtEl>
                                      </p:cBhvr>
                                    </p:animEffect>
                                  </p:childTnLst>
                                </p:cTn>
                              </p:par>
                            </p:childTnLst>
                          </p:cTn>
                        </p:par>
                        <p:par>
                          <p:cTn id="208" fill="hold">
                            <p:stCondLst>
                              <p:cond delay="4950"/>
                            </p:stCondLst>
                            <p:childTnLst>
                              <p:par>
                                <p:cTn id="209" presetID="47" presetClass="entr" presetSubtype="0" fill="hold" nodeType="afterEffect">
                                  <p:stCondLst>
                                    <p:cond delay="0"/>
                                  </p:stCondLst>
                                  <p:childTnLst>
                                    <p:set>
                                      <p:cBhvr>
                                        <p:cTn id="210" dur="1" fill="hold">
                                          <p:stCondLst>
                                            <p:cond delay="0"/>
                                          </p:stCondLst>
                                        </p:cTn>
                                        <p:tgtEl>
                                          <p:spTgt spid="5156">
                                            <p:txEl>
                                              <p:pRg st="0" end="0"/>
                                            </p:txEl>
                                          </p:spTgt>
                                        </p:tgtEl>
                                        <p:attrNameLst>
                                          <p:attrName>style.visibility</p:attrName>
                                        </p:attrNameLst>
                                      </p:cBhvr>
                                      <p:to>
                                        <p:strVal val="visible"/>
                                      </p:to>
                                    </p:set>
                                    <p:animEffect transition="in" filter="fade">
                                      <p:cBhvr>
                                        <p:cTn id="211" dur="750"/>
                                        <p:tgtEl>
                                          <p:spTgt spid="5156">
                                            <p:txEl>
                                              <p:pRg st="0" end="0"/>
                                            </p:txEl>
                                          </p:spTgt>
                                        </p:tgtEl>
                                      </p:cBhvr>
                                    </p:animEffect>
                                    <p:anim calcmode="lin" valueType="num">
                                      <p:cBhvr>
                                        <p:cTn id="212" dur="750" fill="hold"/>
                                        <p:tgtEl>
                                          <p:spTgt spid="5156">
                                            <p:txEl>
                                              <p:pRg st="0" end="0"/>
                                            </p:txEl>
                                          </p:spTgt>
                                        </p:tgtEl>
                                        <p:attrNameLst>
                                          <p:attrName>ppt_x</p:attrName>
                                        </p:attrNameLst>
                                      </p:cBhvr>
                                      <p:tavLst>
                                        <p:tav tm="0">
                                          <p:val>
                                            <p:strVal val="#ppt_x"/>
                                          </p:val>
                                        </p:tav>
                                        <p:tav tm="100000">
                                          <p:val>
                                            <p:strVal val="#ppt_x"/>
                                          </p:val>
                                        </p:tav>
                                      </p:tavLst>
                                    </p:anim>
                                    <p:anim calcmode="lin" valueType="num">
                                      <p:cBhvr>
                                        <p:cTn id="213" dur="750" fill="hold"/>
                                        <p:tgtEl>
                                          <p:spTgt spid="5156">
                                            <p:txEl>
                                              <p:pRg st="0" end="0"/>
                                            </p:txEl>
                                          </p:spTgt>
                                        </p:tgtEl>
                                        <p:attrNameLst>
                                          <p:attrName>ppt_y</p:attrName>
                                        </p:attrNameLst>
                                      </p:cBhvr>
                                      <p:tavLst>
                                        <p:tav tm="0">
                                          <p:val>
                                            <p:strVal val="#ppt_y-.1"/>
                                          </p:val>
                                        </p:tav>
                                        <p:tav tm="100000">
                                          <p:val>
                                            <p:strVal val="#ppt_y"/>
                                          </p:val>
                                        </p:tav>
                                      </p:tavLst>
                                    </p:anim>
                                  </p:childTnLst>
                                </p:cTn>
                              </p:par>
                            </p:childTnLst>
                          </p:cTn>
                        </p:par>
                        <p:par>
                          <p:cTn id="214" fill="hold">
                            <p:stCondLst>
                              <p:cond delay="5700"/>
                            </p:stCondLst>
                            <p:childTnLst>
                              <p:par>
                                <p:cTn id="215" presetID="51" presetClass="entr" presetSubtype="0" fill="hold" nodeType="afterEffect">
                                  <p:stCondLst>
                                    <p:cond delay="0"/>
                                  </p:stCondLst>
                                  <p:childTnLst>
                                    <p:set>
                                      <p:cBhvr>
                                        <p:cTn id="216" dur="1" fill="hold">
                                          <p:stCondLst>
                                            <p:cond delay="0"/>
                                          </p:stCondLst>
                                        </p:cTn>
                                        <p:tgtEl>
                                          <p:spTgt spid="5153"/>
                                        </p:tgtEl>
                                        <p:attrNameLst>
                                          <p:attrName>style.visibility</p:attrName>
                                        </p:attrNameLst>
                                      </p:cBhvr>
                                      <p:to>
                                        <p:strVal val="visible"/>
                                      </p:to>
                                    </p:set>
                                    <p:animEffect transition="in" filter="fade">
                                      <p:cBhvr>
                                        <p:cTn id="217" dur="288" decel="100000"/>
                                        <p:tgtEl>
                                          <p:spTgt spid="5153"/>
                                        </p:tgtEl>
                                      </p:cBhvr>
                                    </p:animEffect>
                                    <p:animScale>
                                      <p:cBhvr>
                                        <p:cTn id="218" dur="288" decel="100000"/>
                                        <p:tgtEl>
                                          <p:spTgt spid="5153"/>
                                        </p:tgtEl>
                                      </p:cBhvr>
                                      <p:from x="10000" y="10000"/>
                                      <p:to x="200000" y="450000"/>
                                    </p:animScale>
                                    <p:animScale>
                                      <p:cBhvr>
                                        <p:cTn id="219" dur="462" accel="100000" fill="hold">
                                          <p:stCondLst>
                                            <p:cond delay="288"/>
                                          </p:stCondLst>
                                        </p:cTn>
                                        <p:tgtEl>
                                          <p:spTgt spid="5153"/>
                                        </p:tgtEl>
                                      </p:cBhvr>
                                      <p:from x="200000" y="450000"/>
                                      <p:to x="100000" y="100000"/>
                                    </p:animScale>
                                    <p:set>
                                      <p:cBhvr>
                                        <p:cTn id="220" dur="288" fill="hold"/>
                                        <p:tgtEl>
                                          <p:spTgt spid="5153"/>
                                        </p:tgtEl>
                                        <p:attrNameLst>
                                          <p:attrName>ppt_x</p:attrName>
                                        </p:attrNameLst>
                                      </p:cBhvr>
                                      <p:to>
                                        <p:strVal val="(0.5)"/>
                                      </p:to>
                                    </p:set>
                                    <p:anim from="(0.5)" to="(#ppt_x)" calcmode="lin" valueType="num">
                                      <p:cBhvr>
                                        <p:cTn id="221" dur="462" accel="100000" fill="hold">
                                          <p:stCondLst>
                                            <p:cond delay="288"/>
                                          </p:stCondLst>
                                        </p:cTn>
                                        <p:tgtEl>
                                          <p:spTgt spid="5153"/>
                                        </p:tgtEl>
                                        <p:attrNameLst>
                                          <p:attrName>ppt_x</p:attrName>
                                        </p:attrNameLst>
                                      </p:cBhvr>
                                    </p:anim>
                                    <p:set>
                                      <p:cBhvr>
                                        <p:cTn id="222" dur="288" fill="hold"/>
                                        <p:tgtEl>
                                          <p:spTgt spid="5153"/>
                                        </p:tgtEl>
                                        <p:attrNameLst>
                                          <p:attrName>ppt_y</p:attrName>
                                        </p:attrNameLst>
                                      </p:cBhvr>
                                      <p:to>
                                        <p:strVal val="(#ppt_y+0.4)"/>
                                      </p:to>
                                    </p:set>
                                    <p:anim from="(#ppt_y+0.4)" to="(#ppt_y)" calcmode="lin" valueType="num">
                                      <p:cBhvr>
                                        <p:cTn id="223" dur="462" accel="100000" fill="hold">
                                          <p:stCondLst>
                                            <p:cond delay="288"/>
                                          </p:stCondLst>
                                        </p:cTn>
                                        <p:tgtEl>
                                          <p:spTgt spid="5153"/>
                                        </p:tgtEl>
                                        <p:attrNameLst>
                                          <p:attrName>ppt_y</p:attrName>
                                        </p:attrNameLst>
                                      </p:cBhvr>
                                    </p:anim>
                                  </p:childTnLst>
                                </p:cTn>
                              </p:par>
                            </p:childTnLst>
                          </p:cTn>
                        </p:par>
                        <p:par>
                          <p:cTn id="224" fill="hold">
                            <p:stCondLst>
                              <p:cond delay="6450"/>
                            </p:stCondLst>
                            <p:childTnLst>
                              <p:par>
                                <p:cTn id="225" presetID="21" presetClass="exit" presetSubtype="4" fill="hold" grpId="0" nodeType="afterEffect">
                                  <p:stCondLst>
                                    <p:cond delay="0"/>
                                  </p:stCondLst>
                                  <p:childTnLst>
                                    <p:animEffect transition="out" filter="wheel(4)">
                                      <p:cBhvr>
                                        <p:cTn id="226" dur="750"/>
                                        <p:tgtEl>
                                          <p:spTgt spid="5156">
                                            <p:txEl>
                                              <p:pRg st="0" end="0"/>
                                            </p:txEl>
                                          </p:spTgt>
                                        </p:tgtEl>
                                      </p:cBhvr>
                                    </p:animEffect>
                                    <p:set>
                                      <p:cBhvr>
                                        <p:cTn id="227" dur="1" fill="hold">
                                          <p:stCondLst>
                                            <p:cond delay="749"/>
                                          </p:stCondLst>
                                        </p:cTn>
                                        <p:tgtEl>
                                          <p:spTgt spid="5156">
                                            <p:txEl>
                                              <p:pRg st="0" end="0"/>
                                            </p:txEl>
                                          </p:spTgt>
                                        </p:tgtEl>
                                        <p:attrNameLst>
                                          <p:attrName>style.visibility</p:attrName>
                                        </p:attrNameLst>
                                      </p:cBhvr>
                                      <p:to>
                                        <p:strVal val="hidden"/>
                                      </p:to>
                                    </p:set>
                                  </p:childTnLst>
                                </p:cTn>
                              </p:par>
                            </p:childTnLst>
                          </p:cTn>
                        </p:par>
                        <p:par>
                          <p:cTn id="228" fill="hold">
                            <p:stCondLst>
                              <p:cond delay="7200"/>
                            </p:stCondLst>
                            <p:childTnLst>
                              <p:par>
                                <p:cTn id="229" presetID="21" presetClass="exit" presetSubtype="4" fill="hold" nodeType="afterEffect">
                                  <p:stCondLst>
                                    <p:cond delay="0"/>
                                  </p:stCondLst>
                                  <p:childTnLst>
                                    <p:animEffect transition="out" filter="wheel(4)">
                                      <p:cBhvr>
                                        <p:cTn id="230" dur="750"/>
                                        <p:tgtEl>
                                          <p:spTgt spid="5155"/>
                                        </p:tgtEl>
                                      </p:cBhvr>
                                    </p:animEffect>
                                    <p:set>
                                      <p:cBhvr>
                                        <p:cTn id="231" dur="1" fill="hold">
                                          <p:stCondLst>
                                            <p:cond delay="749"/>
                                          </p:stCondLst>
                                        </p:cTn>
                                        <p:tgtEl>
                                          <p:spTgt spid="5155"/>
                                        </p:tgtEl>
                                        <p:attrNameLst>
                                          <p:attrName>style.visibility</p:attrName>
                                        </p:attrNameLst>
                                      </p:cBhvr>
                                      <p:to>
                                        <p:strVal val="hidden"/>
                                      </p:to>
                                    </p:set>
                                  </p:childTnLst>
                                </p:cTn>
                              </p:par>
                            </p:childTnLst>
                          </p:cTn>
                        </p:par>
                        <p:par>
                          <p:cTn id="232" fill="hold">
                            <p:stCondLst>
                              <p:cond delay="7950"/>
                            </p:stCondLst>
                            <p:childTnLst>
                              <p:par>
                                <p:cTn id="233" presetID="21" presetClass="exit" presetSubtype="4" fill="hold" nodeType="afterEffect">
                                  <p:stCondLst>
                                    <p:cond delay="0"/>
                                  </p:stCondLst>
                                  <p:childTnLst>
                                    <p:animEffect transition="out" filter="wheel(4)">
                                      <p:cBhvr>
                                        <p:cTn id="234" dur="750"/>
                                        <p:tgtEl>
                                          <p:spTgt spid="5154"/>
                                        </p:tgtEl>
                                      </p:cBhvr>
                                    </p:animEffect>
                                    <p:set>
                                      <p:cBhvr>
                                        <p:cTn id="235" dur="1" fill="hold">
                                          <p:stCondLst>
                                            <p:cond delay="749"/>
                                          </p:stCondLst>
                                        </p:cTn>
                                        <p:tgtEl>
                                          <p:spTgt spid="5154"/>
                                        </p:tgtEl>
                                        <p:attrNameLst>
                                          <p:attrName>style.visibility</p:attrName>
                                        </p:attrNameLst>
                                      </p:cBhvr>
                                      <p:to>
                                        <p:strVal val="hidden"/>
                                      </p:to>
                                    </p:set>
                                  </p:childTnLst>
                                </p:cTn>
                              </p:par>
                            </p:childTnLst>
                          </p:cTn>
                        </p:par>
                        <p:par>
                          <p:cTn id="236" fill="hold">
                            <p:stCondLst>
                              <p:cond delay="8700"/>
                            </p:stCondLst>
                            <p:childTnLst>
                              <p:par>
                                <p:cTn id="237" presetID="21" presetClass="exit" presetSubtype="4" fill="hold" nodeType="afterEffect">
                                  <p:stCondLst>
                                    <p:cond delay="0"/>
                                  </p:stCondLst>
                                  <p:childTnLst>
                                    <p:animEffect transition="out" filter="wheel(4)">
                                      <p:cBhvr>
                                        <p:cTn id="238" dur="750"/>
                                        <p:tgtEl>
                                          <p:spTgt spid="5153"/>
                                        </p:tgtEl>
                                      </p:cBhvr>
                                    </p:animEffect>
                                    <p:set>
                                      <p:cBhvr>
                                        <p:cTn id="239" dur="1" fill="hold">
                                          <p:stCondLst>
                                            <p:cond delay="749"/>
                                          </p:stCondLst>
                                        </p:cTn>
                                        <p:tgtEl>
                                          <p:spTgt spid="5153"/>
                                        </p:tgtEl>
                                        <p:attrNameLst>
                                          <p:attrName>style.visibility</p:attrName>
                                        </p:attrNameLst>
                                      </p:cBhvr>
                                      <p:to>
                                        <p:strVal val="hidden"/>
                                      </p:to>
                                    </p:set>
                                  </p:childTnLst>
                                </p:cTn>
                              </p:par>
                            </p:childTnLst>
                          </p:cTn>
                        </p:par>
                        <p:par>
                          <p:cTn id="240" fill="hold">
                            <p:stCondLst>
                              <p:cond delay="9450"/>
                            </p:stCondLst>
                            <p:childTnLst>
                              <p:par>
                                <p:cTn id="241" presetID="3" presetClass="entr" presetSubtype="10" fill="hold" grpId="0" nodeType="afterEffect">
                                  <p:stCondLst>
                                    <p:cond delay="0"/>
                                  </p:stCondLst>
                                  <p:childTnLst>
                                    <p:set>
                                      <p:cBhvr>
                                        <p:cTn id="242" dur="1" fill="hold">
                                          <p:stCondLst>
                                            <p:cond delay="0"/>
                                          </p:stCondLst>
                                        </p:cTn>
                                        <p:tgtEl>
                                          <p:spTgt spid="5157"/>
                                        </p:tgtEl>
                                        <p:attrNameLst>
                                          <p:attrName>style.visibility</p:attrName>
                                        </p:attrNameLst>
                                      </p:cBhvr>
                                      <p:to>
                                        <p:strVal val="visible"/>
                                      </p:to>
                                    </p:set>
                                    <p:animEffect transition="in" filter="blinds(horizontal)">
                                      <p:cBhvr>
                                        <p:cTn id="243" dur="750"/>
                                        <p:tgtEl>
                                          <p:spTgt spid="5157"/>
                                        </p:tgtEl>
                                      </p:cBhvr>
                                    </p:animEffect>
                                  </p:childTnLst>
                                  <p:subTnLst>
                                    <p:audio>
                                      <p:cMediaNode>
                                        <p:cTn display="0" masterRel="sameClick">
                                          <p:stCondLst>
                                            <p:cond evt="begin" delay="0">
                                              <p:tn val="241"/>
                                            </p:cond>
                                          </p:stCondLst>
                                          <p:endCondLst>
                                            <p:cond evt="onStopAudio" delay="0">
                                              <p:tgtEl>
                                                <p:sldTgt/>
                                              </p:tgtEl>
                                            </p:cond>
                                          </p:endCondLst>
                                        </p:cTn>
                                        <p:tgtEl>
                                          <p:sndTgt r:embed="rId5" name="chimes.wav"/>
                                        </p:tgtEl>
                                      </p:cMediaNode>
                                    </p:audio>
                                  </p:subTnLst>
                                </p:cTn>
                              </p:par>
                            </p:childTnLst>
                          </p:cTn>
                        </p:par>
                        <p:par>
                          <p:cTn id="244" fill="hold">
                            <p:stCondLst>
                              <p:cond delay="10200"/>
                            </p:stCondLst>
                            <p:childTnLst>
                              <p:par>
                                <p:cTn id="245" presetID="3" presetClass="entr" presetSubtype="10" fill="hold" nodeType="afterEffect">
                                  <p:stCondLst>
                                    <p:cond delay="0"/>
                                  </p:stCondLst>
                                  <p:childTnLst>
                                    <p:set>
                                      <p:cBhvr>
                                        <p:cTn id="246" dur="1" fill="hold">
                                          <p:stCondLst>
                                            <p:cond delay="0"/>
                                          </p:stCondLst>
                                        </p:cTn>
                                        <p:tgtEl>
                                          <p:spTgt spid="5158"/>
                                        </p:tgtEl>
                                        <p:attrNameLst>
                                          <p:attrName>style.visibility</p:attrName>
                                        </p:attrNameLst>
                                      </p:cBhvr>
                                      <p:to>
                                        <p:strVal val="visible"/>
                                      </p:to>
                                    </p:set>
                                    <p:animEffect transition="in" filter="blinds(horizontal)">
                                      <p:cBhvr>
                                        <p:cTn id="247" dur="750"/>
                                        <p:tgtEl>
                                          <p:spTgt spid="5158"/>
                                        </p:tgtEl>
                                      </p:cBhvr>
                                    </p:animEffect>
                                  </p:childTnLst>
                                </p:cTn>
                              </p:par>
                            </p:childTnLst>
                          </p:cTn>
                        </p:par>
                        <p:par>
                          <p:cTn id="248" fill="hold">
                            <p:stCondLst>
                              <p:cond delay="10950"/>
                            </p:stCondLst>
                            <p:childTnLst>
                              <p:par>
                                <p:cTn id="249" presetID="3" presetClass="entr" presetSubtype="10" fill="hold" grpId="0" nodeType="afterEffect">
                                  <p:stCondLst>
                                    <p:cond delay="0"/>
                                  </p:stCondLst>
                                  <p:childTnLst>
                                    <p:set>
                                      <p:cBhvr>
                                        <p:cTn id="250" dur="1" fill="hold">
                                          <p:stCondLst>
                                            <p:cond delay="0"/>
                                          </p:stCondLst>
                                        </p:cTn>
                                        <p:tgtEl>
                                          <p:spTgt spid="5159"/>
                                        </p:tgtEl>
                                        <p:attrNameLst>
                                          <p:attrName>style.visibility</p:attrName>
                                        </p:attrNameLst>
                                      </p:cBhvr>
                                      <p:to>
                                        <p:strVal val="visible"/>
                                      </p:to>
                                    </p:set>
                                    <p:animEffect transition="in" filter="blinds(horizontal)">
                                      <p:cBhvr>
                                        <p:cTn id="251" dur="750"/>
                                        <p:tgtEl>
                                          <p:spTgt spid="5159"/>
                                        </p:tgtEl>
                                      </p:cBhvr>
                                    </p:animEffect>
                                  </p:childTnLst>
                                </p:cTn>
                              </p:par>
                            </p:childTnLst>
                          </p:cTn>
                        </p:par>
                        <p:par>
                          <p:cTn id="252" fill="hold">
                            <p:stCondLst>
                              <p:cond delay="11700"/>
                            </p:stCondLst>
                            <p:childTnLst>
                              <p:par>
                                <p:cTn id="253" presetID="16" presetClass="exit" presetSubtype="26" fill="hold" nodeType="afterEffect">
                                  <p:stCondLst>
                                    <p:cond delay="0"/>
                                  </p:stCondLst>
                                  <p:childTnLst>
                                    <p:animEffect transition="out" filter="barn(inHorizontal)">
                                      <p:cBhvr>
                                        <p:cTn id="254" dur="750"/>
                                        <p:tgtEl>
                                          <p:spTgt spid="5158"/>
                                        </p:tgtEl>
                                      </p:cBhvr>
                                    </p:animEffect>
                                    <p:set>
                                      <p:cBhvr>
                                        <p:cTn id="255" dur="1" fill="hold">
                                          <p:stCondLst>
                                            <p:cond delay="749"/>
                                          </p:stCondLst>
                                        </p:cTn>
                                        <p:tgtEl>
                                          <p:spTgt spid="5158"/>
                                        </p:tgtEl>
                                        <p:attrNameLst>
                                          <p:attrName>style.visibility</p:attrName>
                                        </p:attrNameLst>
                                      </p:cBhvr>
                                      <p:to>
                                        <p:strVal val="hidden"/>
                                      </p:to>
                                    </p:set>
                                  </p:childTnLst>
                                </p:cTn>
                              </p:par>
                            </p:childTnLst>
                          </p:cTn>
                        </p:par>
                        <p:par>
                          <p:cTn id="256" fill="hold">
                            <p:stCondLst>
                              <p:cond delay="12450"/>
                            </p:stCondLst>
                            <p:childTnLst>
                              <p:par>
                                <p:cTn id="257" presetID="16" presetClass="exit" presetSubtype="26" fill="hold" grpId="1" nodeType="afterEffect">
                                  <p:stCondLst>
                                    <p:cond delay="0"/>
                                  </p:stCondLst>
                                  <p:childTnLst>
                                    <p:animEffect transition="out" filter="barn(inHorizontal)">
                                      <p:cBhvr>
                                        <p:cTn id="258" dur="750"/>
                                        <p:tgtEl>
                                          <p:spTgt spid="5159"/>
                                        </p:tgtEl>
                                      </p:cBhvr>
                                    </p:animEffect>
                                    <p:set>
                                      <p:cBhvr>
                                        <p:cTn id="259" dur="1" fill="hold">
                                          <p:stCondLst>
                                            <p:cond delay="749"/>
                                          </p:stCondLst>
                                        </p:cTn>
                                        <p:tgtEl>
                                          <p:spTgt spid="5159"/>
                                        </p:tgtEl>
                                        <p:attrNameLst>
                                          <p:attrName>style.visibility</p:attrName>
                                        </p:attrNameLst>
                                      </p:cBhvr>
                                      <p:to>
                                        <p:strVal val="hidden"/>
                                      </p:to>
                                    </p:set>
                                  </p:childTnLst>
                                </p:cTn>
                              </p:par>
                            </p:childTnLst>
                          </p:cTn>
                        </p:par>
                        <p:par>
                          <p:cTn id="260" fill="hold">
                            <p:stCondLst>
                              <p:cond delay="13200"/>
                            </p:stCondLst>
                            <p:childTnLst>
                              <p:par>
                                <p:cTn id="261" presetID="47" presetClass="entr" presetSubtype="0" fill="hold" nodeType="afterEffect">
                                  <p:stCondLst>
                                    <p:cond delay="0"/>
                                  </p:stCondLst>
                                  <p:childTnLst>
                                    <p:set>
                                      <p:cBhvr>
                                        <p:cTn id="262" dur="1" fill="hold">
                                          <p:stCondLst>
                                            <p:cond delay="0"/>
                                          </p:stCondLst>
                                        </p:cTn>
                                        <p:tgtEl>
                                          <p:spTgt spid="5160"/>
                                        </p:tgtEl>
                                        <p:attrNameLst>
                                          <p:attrName>style.visibility</p:attrName>
                                        </p:attrNameLst>
                                      </p:cBhvr>
                                      <p:to>
                                        <p:strVal val="visible"/>
                                      </p:to>
                                    </p:set>
                                    <p:animEffect transition="in" filter="fade">
                                      <p:cBhvr>
                                        <p:cTn id="263" dur="750"/>
                                        <p:tgtEl>
                                          <p:spTgt spid="5160"/>
                                        </p:tgtEl>
                                      </p:cBhvr>
                                    </p:animEffect>
                                    <p:anim calcmode="lin" valueType="num">
                                      <p:cBhvr>
                                        <p:cTn id="264" dur="750" fill="hold"/>
                                        <p:tgtEl>
                                          <p:spTgt spid="5160"/>
                                        </p:tgtEl>
                                        <p:attrNameLst>
                                          <p:attrName>ppt_x</p:attrName>
                                        </p:attrNameLst>
                                      </p:cBhvr>
                                      <p:tavLst>
                                        <p:tav tm="0">
                                          <p:val>
                                            <p:strVal val="#ppt_x"/>
                                          </p:val>
                                        </p:tav>
                                        <p:tav tm="100000">
                                          <p:val>
                                            <p:strVal val="#ppt_x"/>
                                          </p:val>
                                        </p:tav>
                                      </p:tavLst>
                                    </p:anim>
                                    <p:anim calcmode="lin" valueType="num">
                                      <p:cBhvr>
                                        <p:cTn id="265" dur="750" fill="hold"/>
                                        <p:tgtEl>
                                          <p:spTgt spid="516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61"/>
                                            </p:cond>
                                          </p:stCondLst>
                                          <p:endCondLst>
                                            <p:cond evt="onStopAudio" delay="0">
                                              <p:tgtEl>
                                                <p:sldTgt/>
                                              </p:tgtEl>
                                            </p:cond>
                                          </p:endCondLst>
                                        </p:cTn>
                                        <p:tgtEl>
                                          <p:sndTgt r:embed="rId5" name="chimes.wav"/>
                                        </p:tgtEl>
                                      </p:cMediaNode>
                                    </p:audio>
                                  </p:subTnLst>
                                </p:cTn>
                              </p:par>
                            </p:childTnLst>
                          </p:cTn>
                        </p:par>
                        <p:par>
                          <p:cTn id="266" fill="hold">
                            <p:stCondLst>
                              <p:cond delay="13950"/>
                            </p:stCondLst>
                            <p:childTnLst>
                              <p:par>
                                <p:cTn id="267" presetID="3" presetClass="entr" presetSubtype="10" fill="hold" grpId="0" nodeType="afterEffect">
                                  <p:stCondLst>
                                    <p:cond delay="0"/>
                                  </p:stCondLst>
                                  <p:childTnLst>
                                    <p:set>
                                      <p:cBhvr>
                                        <p:cTn id="268" dur="1" fill="hold">
                                          <p:stCondLst>
                                            <p:cond delay="0"/>
                                          </p:stCondLst>
                                        </p:cTn>
                                        <p:tgtEl>
                                          <p:spTgt spid="5164"/>
                                        </p:tgtEl>
                                        <p:attrNameLst>
                                          <p:attrName>style.visibility</p:attrName>
                                        </p:attrNameLst>
                                      </p:cBhvr>
                                      <p:to>
                                        <p:strVal val="visible"/>
                                      </p:to>
                                    </p:set>
                                    <p:animEffect transition="in" filter="blinds(horizontal)">
                                      <p:cBhvr>
                                        <p:cTn id="269" dur="750"/>
                                        <p:tgtEl>
                                          <p:spTgt spid="5164"/>
                                        </p:tgtEl>
                                      </p:cBhvr>
                                    </p:animEffect>
                                  </p:childTnLst>
                                </p:cTn>
                              </p:par>
                            </p:childTnLst>
                          </p:cTn>
                        </p:par>
                        <p:par>
                          <p:cTn id="270" fill="hold">
                            <p:stCondLst>
                              <p:cond delay="14700"/>
                            </p:stCondLst>
                            <p:childTnLst>
                              <p:par>
                                <p:cTn id="271" presetID="55" presetClass="entr" presetSubtype="0" fill="hold" grpId="0" nodeType="afterEffect">
                                  <p:stCondLst>
                                    <p:cond delay="0"/>
                                  </p:stCondLst>
                                  <p:childTnLst>
                                    <p:set>
                                      <p:cBhvr>
                                        <p:cTn id="272" dur="1" fill="hold">
                                          <p:stCondLst>
                                            <p:cond delay="0"/>
                                          </p:stCondLst>
                                        </p:cTn>
                                        <p:tgtEl>
                                          <p:spTgt spid="5161"/>
                                        </p:tgtEl>
                                        <p:attrNameLst>
                                          <p:attrName>style.visibility</p:attrName>
                                        </p:attrNameLst>
                                      </p:cBhvr>
                                      <p:to>
                                        <p:strVal val="visible"/>
                                      </p:to>
                                    </p:set>
                                    <p:anim calcmode="lin" valueType="num">
                                      <p:cBhvr>
                                        <p:cTn id="273" dur="750" fill="hold"/>
                                        <p:tgtEl>
                                          <p:spTgt spid="5161"/>
                                        </p:tgtEl>
                                        <p:attrNameLst>
                                          <p:attrName>ppt_w</p:attrName>
                                        </p:attrNameLst>
                                      </p:cBhvr>
                                      <p:tavLst>
                                        <p:tav tm="0">
                                          <p:val>
                                            <p:strVal val="#ppt_w*0.70"/>
                                          </p:val>
                                        </p:tav>
                                        <p:tav tm="100000">
                                          <p:val>
                                            <p:strVal val="#ppt_w"/>
                                          </p:val>
                                        </p:tav>
                                      </p:tavLst>
                                    </p:anim>
                                    <p:anim calcmode="lin" valueType="num">
                                      <p:cBhvr>
                                        <p:cTn id="274" dur="750" fill="hold"/>
                                        <p:tgtEl>
                                          <p:spTgt spid="5161"/>
                                        </p:tgtEl>
                                        <p:attrNameLst>
                                          <p:attrName>ppt_h</p:attrName>
                                        </p:attrNameLst>
                                      </p:cBhvr>
                                      <p:tavLst>
                                        <p:tav tm="0">
                                          <p:val>
                                            <p:strVal val="#ppt_h"/>
                                          </p:val>
                                        </p:tav>
                                        <p:tav tm="100000">
                                          <p:val>
                                            <p:strVal val="#ppt_h"/>
                                          </p:val>
                                        </p:tav>
                                      </p:tavLst>
                                    </p:anim>
                                    <p:animEffect transition="in" filter="fade">
                                      <p:cBhvr>
                                        <p:cTn id="275" dur="750"/>
                                        <p:tgtEl>
                                          <p:spTgt spid="5161"/>
                                        </p:tgtEl>
                                      </p:cBhvr>
                                    </p:animEffect>
                                  </p:childTnLst>
                                </p:cTn>
                              </p:par>
                            </p:childTnLst>
                          </p:cTn>
                        </p:par>
                        <p:par>
                          <p:cTn id="276" fill="hold">
                            <p:stCondLst>
                              <p:cond delay="15450"/>
                            </p:stCondLst>
                            <p:childTnLst>
                              <p:par>
                                <p:cTn id="277" presetID="55" presetClass="entr" presetSubtype="0" fill="hold" nodeType="afterEffect">
                                  <p:stCondLst>
                                    <p:cond delay="0"/>
                                  </p:stCondLst>
                                  <p:childTnLst>
                                    <p:set>
                                      <p:cBhvr>
                                        <p:cTn id="278" dur="1" fill="hold">
                                          <p:stCondLst>
                                            <p:cond delay="0"/>
                                          </p:stCondLst>
                                        </p:cTn>
                                        <p:tgtEl>
                                          <p:spTgt spid="5162"/>
                                        </p:tgtEl>
                                        <p:attrNameLst>
                                          <p:attrName>style.visibility</p:attrName>
                                        </p:attrNameLst>
                                      </p:cBhvr>
                                      <p:to>
                                        <p:strVal val="visible"/>
                                      </p:to>
                                    </p:set>
                                    <p:anim calcmode="lin" valueType="num">
                                      <p:cBhvr>
                                        <p:cTn id="279" dur="750" fill="hold"/>
                                        <p:tgtEl>
                                          <p:spTgt spid="5162"/>
                                        </p:tgtEl>
                                        <p:attrNameLst>
                                          <p:attrName>ppt_w</p:attrName>
                                        </p:attrNameLst>
                                      </p:cBhvr>
                                      <p:tavLst>
                                        <p:tav tm="0">
                                          <p:val>
                                            <p:strVal val="#ppt_w*0.70"/>
                                          </p:val>
                                        </p:tav>
                                        <p:tav tm="100000">
                                          <p:val>
                                            <p:strVal val="#ppt_w"/>
                                          </p:val>
                                        </p:tav>
                                      </p:tavLst>
                                    </p:anim>
                                    <p:anim calcmode="lin" valueType="num">
                                      <p:cBhvr>
                                        <p:cTn id="280" dur="750" fill="hold"/>
                                        <p:tgtEl>
                                          <p:spTgt spid="5162"/>
                                        </p:tgtEl>
                                        <p:attrNameLst>
                                          <p:attrName>ppt_h</p:attrName>
                                        </p:attrNameLst>
                                      </p:cBhvr>
                                      <p:tavLst>
                                        <p:tav tm="0">
                                          <p:val>
                                            <p:strVal val="#ppt_h"/>
                                          </p:val>
                                        </p:tav>
                                        <p:tav tm="100000">
                                          <p:val>
                                            <p:strVal val="#ppt_h"/>
                                          </p:val>
                                        </p:tav>
                                      </p:tavLst>
                                    </p:anim>
                                    <p:animEffect transition="in" filter="fade">
                                      <p:cBhvr>
                                        <p:cTn id="281" dur="750"/>
                                        <p:tgtEl>
                                          <p:spTgt spid="5162"/>
                                        </p:tgtEl>
                                      </p:cBhvr>
                                    </p:animEffect>
                                  </p:childTnLst>
                                </p:cTn>
                              </p:par>
                            </p:childTnLst>
                          </p:cTn>
                        </p:par>
                        <p:par>
                          <p:cTn id="282" fill="hold">
                            <p:stCondLst>
                              <p:cond delay="16200"/>
                            </p:stCondLst>
                            <p:childTnLst>
                              <p:par>
                                <p:cTn id="283" presetID="55" presetClass="entr" presetSubtype="0" fill="hold" nodeType="afterEffect">
                                  <p:stCondLst>
                                    <p:cond delay="0"/>
                                  </p:stCondLst>
                                  <p:childTnLst>
                                    <p:set>
                                      <p:cBhvr>
                                        <p:cTn id="284" dur="1" fill="hold">
                                          <p:stCondLst>
                                            <p:cond delay="0"/>
                                          </p:stCondLst>
                                        </p:cTn>
                                        <p:tgtEl>
                                          <p:spTgt spid="5163"/>
                                        </p:tgtEl>
                                        <p:attrNameLst>
                                          <p:attrName>style.visibility</p:attrName>
                                        </p:attrNameLst>
                                      </p:cBhvr>
                                      <p:to>
                                        <p:strVal val="visible"/>
                                      </p:to>
                                    </p:set>
                                    <p:anim calcmode="lin" valueType="num">
                                      <p:cBhvr>
                                        <p:cTn id="285" dur="750" fill="hold"/>
                                        <p:tgtEl>
                                          <p:spTgt spid="5163"/>
                                        </p:tgtEl>
                                        <p:attrNameLst>
                                          <p:attrName>ppt_w</p:attrName>
                                        </p:attrNameLst>
                                      </p:cBhvr>
                                      <p:tavLst>
                                        <p:tav tm="0">
                                          <p:val>
                                            <p:strVal val="#ppt_w*0.70"/>
                                          </p:val>
                                        </p:tav>
                                        <p:tav tm="100000">
                                          <p:val>
                                            <p:strVal val="#ppt_w"/>
                                          </p:val>
                                        </p:tav>
                                      </p:tavLst>
                                    </p:anim>
                                    <p:anim calcmode="lin" valueType="num">
                                      <p:cBhvr>
                                        <p:cTn id="286" dur="750" fill="hold"/>
                                        <p:tgtEl>
                                          <p:spTgt spid="5163"/>
                                        </p:tgtEl>
                                        <p:attrNameLst>
                                          <p:attrName>ppt_h</p:attrName>
                                        </p:attrNameLst>
                                      </p:cBhvr>
                                      <p:tavLst>
                                        <p:tav tm="0">
                                          <p:val>
                                            <p:strVal val="#ppt_h"/>
                                          </p:val>
                                        </p:tav>
                                        <p:tav tm="100000">
                                          <p:val>
                                            <p:strVal val="#ppt_h"/>
                                          </p:val>
                                        </p:tav>
                                      </p:tavLst>
                                    </p:anim>
                                    <p:animEffect transition="in" filter="fade">
                                      <p:cBhvr>
                                        <p:cTn id="287" dur="750"/>
                                        <p:tgtEl>
                                          <p:spTgt spid="5163"/>
                                        </p:tgtEl>
                                      </p:cBhvr>
                                    </p:animEffect>
                                  </p:childTnLst>
                                </p:cTn>
                              </p:par>
                            </p:childTnLst>
                          </p:cTn>
                        </p:par>
                        <p:par>
                          <p:cTn id="288" fill="hold">
                            <p:stCondLst>
                              <p:cond delay="16950"/>
                            </p:stCondLst>
                            <p:childTnLst>
                              <p:par>
                                <p:cTn id="289" presetID="20" presetClass="exit" presetSubtype="0" fill="hold" grpId="1" nodeType="afterEffect">
                                  <p:stCondLst>
                                    <p:cond delay="0"/>
                                  </p:stCondLst>
                                  <p:childTnLst>
                                    <p:animEffect transition="out" filter="wedge">
                                      <p:cBhvr>
                                        <p:cTn id="290" dur="750"/>
                                        <p:tgtEl>
                                          <p:spTgt spid="5161"/>
                                        </p:tgtEl>
                                      </p:cBhvr>
                                    </p:animEffect>
                                    <p:set>
                                      <p:cBhvr>
                                        <p:cTn id="291" dur="1" fill="hold">
                                          <p:stCondLst>
                                            <p:cond delay="749"/>
                                          </p:stCondLst>
                                        </p:cTn>
                                        <p:tgtEl>
                                          <p:spTgt spid="5161"/>
                                        </p:tgtEl>
                                        <p:attrNameLst>
                                          <p:attrName>style.visibility</p:attrName>
                                        </p:attrNameLst>
                                      </p:cBhvr>
                                      <p:to>
                                        <p:strVal val="hidden"/>
                                      </p:to>
                                    </p:set>
                                  </p:childTnLst>
                                </p:cTn>
                              </p:par>
                            </p:childTnLst>
                          </p:cTn>
                        </p:par>
                        <p:par>
                          <p:cTn id="292" fill="hold">
                            <p:stCondLst>
                              <p:cond delay="17700"/>
                            </p:stCondLst>
                            <p:childTnLst>
                              <p:par>
                                <p:cTn id="293" presetID="20" presetClass="exit" presetSubtype="0" fill="hold" nodeType="afterEffect">
                                  <p:stCondLst>
                                    <p:cond delay="0"/>
                                  </p:stCondLst>
                                  <p:childTnLst>
                                    <p:animEffect transition="out" filter="wedge">
                                      <p:cBhvr>
                                        <p:cTn id="294" dur="750"/>
                                        <p:tgtEl>
                                          <p:spTgt spid="5162"/>
                                        </p:tgtEl>
                                      </p:cBhvr>
                                    </p:animEffect>
                                    <p:set>
                                      <p:cBhvr>
                                        <p:cTn id="295" dur="1" fill="hold">
                                          <p:stCondLst>
                                            <p:cond delay="749"/>
                                          </p:stCondLst>
                                        </p:cTn>
                                        <p:tgtEl>
                                          <p:spTgt spid="5162"/>
                                        </p:tgtEl>
                                        <p:attrNameLst>
                                          <p:attrName>style.visibility</p:attrName>
                                        </p:attrNameLst>
                                      </p:cBhvr>
                                      <p:to>
                                        <p:strVal val="hidden"/>
                                      </p:to>
                                    </p:set>
                                  </p:childTnLst>
                                </p:cTn>
                              </p:par>
                            </p:childTnLst>
                          </p:cTn>
                        </p:par>
                        <p:par>
                          <p:cTn id="296" fill="hold">
                            <p:stCondLst>
                              <p:cond delay="18450"/>
                            </p:stCondLst>
                            <p:childTnLst>
                              <p:par>
                                <p:cTn id="297" presetID="20" presetClass="exit" presetSubtype="0" fill="hold" nodeType="afterEffect">
                                  <p:stCondLst>
                                    <p:cond delay="0"/>
                                  </p:stCondLst>
                                  <p:childTnLst>
                                    <p:animEffect transition="out" filter="wedge">
                                      <p:cBhvr>
                                        <p:cTn id="298" dur="750"/>
                                        <p:tgtEl>
                                          <p:spTgt spid="5163"/>
                                        </p:tgtEl>
                                      </p:cBhvr>
                                    </p:animEffect>
                                    <p:set>
                                      <p:cBhvr>
                                        <p:cTn id="299" dur="1" fill="hold">
                                          <p:stCondLst>
                                            <p:cond delay="749"/>
                                          </p:stCondLst>
                                        </p:cTn>
                                        <p:tgtEl>
                                          <p:spTgt spid="5163"/>
                                        </p:tgtEl>
                                        <p:attrNameLst>
                                          <p:attrName>style.visibility</p:attrName>
                                        </p:attrNameLst>
                                      </p:cBhvr>
                                      <p:to>
                                        <p:strVal val="hidden"/>
                                      </p:to>
                                    </p:set>
                                  </p:childTnLst>
                                </p:cTn>
                              </p:par>
                            </p:childTnLst>
                          </p:cTn>
                        </p:par>
                        <p:par>
                          <p:cTn id="300" fill="hold">
                            <p:stCondLst>
                              <p:cond delay="19200"/>
                            </p:stCondLst>
                            <p:childTnLst>
                              <p:par>
                                <p:cTn id="301" presetID="4" presetClass="entr" presetSubtype="16" fill="hold" nodeType="afterEffect">
                                  <p:stCondLst>
                                    <p:cond delay="0"/>
                                  </p:stCondLst>
                                  <p:childTnLst>
                                    <p:set>
                                      <p:cBhvr>
                                        <p:cTn id="302" dur="1" fill="hold">
                                          <p:stCondLst>
                                            <p:cond delay="0"/>
                                          </p:stCondLst>
                                        </p:cTn>
                                        <p:tgtEl>
                                          <p:spTgt spid="5165"/>
                                        </p:tgtEl>
                                        <p:attrNameLst>
                                          <p:attrName>style.visibility</p:attrName>
                                        </p:attrNameLst>
                                      </p:cBhvr>
                                      <p:to>
                                        <p:strVal val="visible"/>
                                      </p:to>
                                    </p:set>
                                    <p:animEffect transition="in" filter="box(in)">
                                      <p:cBhvr>
                                        <p:cTn id="303" dur="750"/>
                                        <p:tgtEl>
                                          <p:spTgt spid="5165"/>
                                        </p:tgtEl>
                                      </p:cBhvr>
                                    </p:animEffect>
                                  </p:childTnLst>
                                </p:cTn>
                              </p:par>
                            </p:childTnLst>
                          </p:cTn>
                        </p:par>
                        <p:par>
                          <p:cTn id="304" fill="hold">
                            <p:stCondLst>
                              <p:cond delay="19950"/>
                            </p:stCondLst>
                            <p:childTnLst>
                              <p:par>
                                <p:cTn id="305" presetID="4" presetClass="entr" presetSubtype="16" fill="hold" nodeType="afterEffect">
                                  <p:stCondLst>
                                    <p:cond delay="0"/>
                                  </p:stCondLst>
                                  <p:childTnLst>
                                    <p:set>
                                      <p:cBhvr>
                                        <p:cTn id="306" dur="1" fill="hold">
                                          <p:stCondLst>
                                            <p:cond delay="0"/>
                                          </p:stCondLst>
                                        </p:cTn>
                                        <p:tgtEl>
                                          <p:spTgt spid="5166"/>
                                        </p:tgtEl>
                                        <p:attrNameLst>
                                          <p:attrName>style.visibility</p:attrName>
                                        </p:attrNameLst>
                                      </p:cBhvr>
                                      <p:to>
                                        <p:strVal val="visible"/>
                                      </p:to>
                                    </p:set>
                                    <p:animEffect transition="in" filter="box(in)">
                                      <p:cBhvr>
                                        <p:cTn id="307" dur="750"/>
                                        <p:tgtEl>
                                          <p:spTgt spid="5166"/>
                                        </p:tgtEl>
                                      </p:cBhvr>
                                    </p:animEffect>
                                  </p:childTnLst>
                                </p:cTn>
                              </p:par>
                            </p:childTnLst>
                          </p:cTn>
                        </p:par>
                        <p:par>
                          <p:cTn id="308" fill="hold">
                            <p:stCondLst>
                              <p:cond delay="20700"/>
                            </p:stCondLst>
                            <p:childTnLst>
                              <p:par>
                                <p:cTn id="309" presetID="4" presetClass="entr" presetSubtype="16" fill="hold" grpId="0" nodeType="afterEffect">
                                  <p:stCondLst>
                                    <p:cond delay="0"/>
                                  </p:stCondLst>
                                  <p:childTnLst>
                                    <p:set>
                                      <p:cBhvr>
                                        <p:cTn id="310" dur="1" fill="hold">
                                          <p:stCondLst>
                                            <p:cond delay="0"/>
                                          </p:stCondLst>
                                        </p:cTn>
                                        <p:tgtEl>
                                          <p:spTgt spid="5167"/>
                                        </p:tgtEl>
                                        <p:attrNameLst>
                                          <p:attrName>style.visibility</p:attrName>
                                        </p:attrNameLst>
                                      </p:cBhvr>
                                      <p:to>
                                        <p:strVal val="visible"/>
                                      </p:to>
                                    </p:set>
                                    <p:animEffect transition="in" filter="box(in)">
                                      <p:cBhvr>
                                        <p:cTn id="311" dur="750"/>
                                        <p:tgtEl>
                                          <p:spTgt spid="5167"/>
                                        </p:tgtEl>
                                      </p:cBhvr>
                                    </p:animEffect>
                                  </p:childTnLst>
                                </p:cTn>
                              </p:par>
                            </p:childTnLst>
                          </p:cTn>
                        </p:par>
                        <p:par>
                          <p:cTn id="312" fill="hold">
                            <p:stCondLst>
                              <p:cond delay="21450"/>
                            </p:stCondLst>
                            <p:childTnLst>
                              <p:par>
                                <p:cTn id="313" presetID="4" presetClass="entr" presetSubtype="16" fill="hold" nodeType="afterEffect">
                                  <p:stCondLst>
                                    <p:cond delay="0"/>
                                  </p:stCondLst>
                                  <p:childTnLst>
                                    <p:set>
                                      <p:cBhvr>
                                        <p:cTn id="314" dur="1" fill="hold">
                                          <p:stCondLst>
                                            <p:cond delay="0"/>
                                          </p:stCondLst>
                                        </p:cTn>
                                        <p:tgtEl>
                                          <p:spTgt spid="5168"/>
                                        </p:tgtEl>
                                        <p:attrNameLst>
                                          <p:attrName>style.visibility</p:attrName>
                                        </p:attrNameLst>
                                      </p:cBhvr>
                                      <p:to>
                                        <p:strVal val="visible"/>
                                      </p:to>
                                    </p:set>
                                    <p:animEffect transition="in" filter="box(in)">
                                      <p:cBhvr>
                                        <p:cTn id="315" dur="750"/>
                                        <p:tgtEl>
                                          <p:spTgt spid="5168"/>
                                        </p:tgtEl>
                                      </p:cBhvr>
                                    </p:animEffect>
                                  </p:childTnLst>
                                </p:cTn>
                              </p:par>
                            </p:childTnLst>
                          </p:cTn>
                        </p:par>
                        <p:par>
                          <p:cTn id="316" fill="hold">
                            <p:stCondLst>
                              <p:cond delay="22200"/>
                            </p:stCondLst>
                            <p:childTnLst>
                              <p:par>
                                <p:cTn id="317" presetID="4" presetClass="entr" presetSubtype="16" fill="hold" grpId="0" nodeType="afterEffect">
                                  <p:stCondLst>
                                    <p:cond delay="0"/>
                                  </p:stCondLst>
                                  <p:childTnLst>
                                    <p:set>
                                      <p:cBhvr>
                                        <p:cTn id="318" dur="1" fill="hold">
                                          <p:stCondLst>
                                            <p:cond delay="0"/>
                                          </p:stCondLst>
                                        </p:cTn>
                                        <p:tgtEl>
                                          <p:spTgt spid="5169"/>
                                        </p:tgtEl>
                                        <p:attrNameLst>
                                          <p:attrName>style.visibility</p:attrName>
                                        </p:attrNameLst>
                                      </p:cBhvr>
                                      <p:to>
                                        <p:strVal val="visible"/>
                                      </p:to>
                                    </p:set>
                                    <p:animEffect transition="in" filter="box(in)">
                                      <p:cBhvr>
                                        <p:cTn id="319" dur="750"/>
                                        <p:tgtEl>
                                          <p:spTgt spid="5169"/>
                                        </p:tgtEl>
                                      </p:cBhvr>
                                    </p:animEffect>
                                  </p:childTnLst>
                                </p:cTn>
                              </p:par>
                            </p:childTnLst>
                          </p:cTn>
                        </p:par>
                        <p:par>
                          <p:cTn id="320" fill="hold">
                            <p:stCondLst>
                              <p:cond delay="22950"/>
                            </p:stCondLst>
                            <p:childTnLst>
                              <p:par>
                                <p:cTn id="321" presetID="4" presetClass="entr" presetSubtype="16" fill="hold" nodeType="afterEffect">
                                  <p:stCondLst>
                                    <p:cond delay="0"/>
                                  </p:stCondLst>
                                  <p:childTnLst>
                                    <p:set>
                                      <p:cBhvr>
                                        <p:cTn id="322" dur="1" fill="hold">
                                          <p:stCondLst>
                                            <p:cond delay="0"/>
                                          </p:stCondLst>
                                        </p:cTn>
                                        <p:tgtEl>
                                          <p:spTgt spid="5170"/>
                                        </p:tgtEl>
                                        <p:attrNameLst>
                                          <p:attrName>style.visibility</p:attrName>
                                        </p:attrNameLst>
                                      </p:cBhvr>
                                      <p:to>
                                        <p:strVal val="visible"/>
                                      </p:to>
                                    </p:set>
                                    <p:animEffect transition="in" filter="box(in)">
                                      <p:cBhvr>
                                        <p:cTn id="323" dur="750"/>
                                        <p:tgtEl>
                                          <p:spTgt spid="5170"/>
                                        </p:tgtEl>
                                      </p:cBhvr>
                                    </p:animEffect>
                                  </p:childTnLst>
                                </p:cTn>
                              </p:par>
                            </p:childTnLst>
                          </p:cTn>
                        </p:par>
                        <p:par>
                          <p:cTn id="324" fill="hold">
                            <p:stCondLst>
                              <p:cond delay="23700"/>
                            </p:stCondLst>
                            <p:childTnLst>
                              <p:par>
                                <p:cTn id="325" presetID="4" presetClass="entr" presetSubtype="16" fill="hold" grpId="0" nodeType="afterEffect">
                                  <p:stCondLst>
                                    <p:cond delay="0"/>
                                  </p:stCondLst>
                                  <p:childTnLst>
                                    <p:set>
                                      <p:cBhvr>
                                        <p:cTn id="326" dur="1" fill="hold">
                                          <p:stCondLst>
                                            <p:cond delay="0"/>
                                          </p:stCondLst>
                                        </p:cTn>
                                        <p:tgtEl>
                                          <p:spTgt spid="5171"/>
                                        </p:tgtEl>
                                        <p:attrNameLst>
                                          <p:attrName>style.visibility</p:attrName>
                                        </p:attrNameLst>
                                      </p:cBhvr>
                                      <p:to>
                                        <p:strVal val="visible"/>
                                      </p:to>
                                    </p:set>
                                    <p:animEffect transition="in" filter="box(in)">
                                      <p:cBhvr>
                                        <p:cTn id="327" dur="750"/>
                                        <p:tgtEl>
                                          <p:spTgt spid="5171"/>
                                        </p:tgtEl>
                                      </p:cBhvr>
                                    </p:animEffect>
                                  </p:childTnLst>
                                </p:cTn>
                              </p:par>
                            </p:childTnLst>
                          </p:cTn>
                        </p:par>
                        <p:par>
                          <p:cTn id="328" fill="hold">
                            <p:stCondLst>
                              <p:cond delay="24450"/>
                            </p:stCondLst>
                            <p:childTnLst>
                              <p:par>
                                <p:cTn id="329" presetID="4" presetClass="entr" presetSubtype="16" fill="hold" nodeType="afterEffect">
                                  <p:stCondLst>
                                    <p:cond delay="0"/>
                                  </p:stCondLst>
                                  <p:childTnLst>
                                    <p:set>
                                      <p:cBhvr>
                                        <p:cTn id="330" dur="1" fill="hold">
                                          <p:stCondLst>
                                            <p:cond delay="0"/>
                                          </p:stCondLst>
                                        </p:cTn>
                                        <p:tgtEl>
                                          <p:spTgt spid="5172"/>
                                        </p:tgtEl>
                                        <p:attrNameLst>
                                          <p:attrName>style.visibility</p:attrName>
                                        </p:attrNameLst>
                                      </p:cBhvr>
                                      <p:to>
                                        <p:strVal val="visible"/>
                                      </p:to>
                                    </p:set>
                                    <p:animEffect transition="in" filter="box(in)">
                                      <p:cBhvr>
                                        <p:cTn id="331" dur="750"/>
                                        <p:tgtEl>
                                          <p:spTgt spid="5172"/>
                                        </p:tgtEl>
                                      </p:cBhvr>
                                    </p:animEffect>
                                  </p:childTnLst>
                                </p:cTn>
                              </p:par>
                            </p:childTnLst>
                          </p:cTn>
                        </p:par>
                        <p:par>
                          <p:cTn id="332" fill="hold">
                            <p:stCondLst>
                              <p:cond delay="25200"/>
                            </p:stCondLst>
                            <p:childTnLst>
                              <p:par>
                                <p:cTn id="333" presetID="4" presetClass="entr" presetSubtype="16" fill="hold" grpId="0" nodeType="afterEffect">
                                  <p:stCondLst>
                                    <p:cond delay="0"/>
                                  </p:stCondLst>
                                  <p:childTnLst>
                                    <p:set>
                                      <p:cBhvr>
                                        <p:cTn id="334" dur="1" fill="hold">
                                          <p:stCondLst>
                                            <p:cond delay="0"/>
                                          </p:stCondLst>
                                        </p:cTn>
                                        <p:tgtEl>
                                          <p:spTgt spid="5173"/>
                                        </p:tgtEl>
                                        <p:attrNameLst>
                                          <p:attrName>style.visibility</p:attrName>
                                        </p:attrNameLst>
                                      </p:cBhvr>
                                      <p:to>
                                        <p:strVal val="visible"/>
                                      </p:to>
                                    </p:set>
                                    <p:animEffect transition="in" filter="box(in)">
                                      <p:cBhvr>
                                        <p:cTn id="335" dur="750"/>
                                        <p:tgtEl>
                                          <p:spTgt spid="5173"/>
                                        </p:tgtEl>
                                      </p:cBhvr>
                                    </p:animEffect>
                                  </p:childTnLst>
                                </p:cTn>
                              </p:par>
                            </p:childTnLst>
                          </p:cTn>
                        </p:par>
                        <p:par>
                          <p:cTn id="336" fill="hold">
                            <p:stCondLst>
                              <p:cond delay="25950"/>
                            </p:stCondLst>
                            <p:childTnLst>
                              <p:par>
                                <p:cTn id="337" presetID="21" presetClass="exit" presetSubtype="4" fill="hold" nodeType="afterEffect">
                                  <p:stCondLst>
                                    <p:cond delay="0"/>
                                  </p:stCondLst>
                                  <p:childTnLst>
                                    <p:animEffect transition="out" filter="wheel(4)">
                                      <p:cBhvr>
                                        <p:cTn id="338" dur="750"/>
                                        <p:tgtEl>
                                          <p:spTgt spid="5165"/>
                                        </p:tgtEl>
                                      </p:cBhvr>
                                    </p:animEffect>
                                    <p:set>
                                      <p:cBhvr>
                                        <p:cTn id="339" dur="1" fill="hold">
                                          <p:stCondLst>
                                            <p:cond delay="749"/>
                                          </p:stCondLst>
                                        </p:cTn>
                                        <p:tgtEl>
                                          <p:spTgt spid="5165"/>
                                        </p:tgtEl>
                                        <p:attrNameLst>
                                          <p:attrName>style.visibility</p:attrName>
                                        </p:attrNameLst>
                                      </p:cBhvr>
                                      <p:to>
                                        <p:strVal val="hidden"/>
                                      </p:to>
                                    </p:set>
                                  </p:childTnLst>
                                </p:cTn>
                              </p:par>
                            </p:childTnLst>
                          </p:cTn>
                        </p:par>
                        <p:par>
                          <p:cTn id="340" fill="hold">
                            <p:stCondLst>
                              <p:cond delay="26700"/>
                            </p:stCondLst>
                            <p:childTnLst>
                              <p:par>
                                <p:cTn id="341" presetID="53" presetClass="exit" presetSubtype="0" fill="hold" grpId="1" nodeType="afterEffect">
                                  <p:stCondLst>
                                    <p:cond delay="0"/>
                                  </p:stCondLst>
                                  <p:childTnLst>
                                    <p:anim calcmode="lin" valueType="num">
                                      <p:cBhvr>
                                        <p:cTn id="342" dur="750"/>
                                        <p:tgtEl>
                                          <p:spTgt spid="5157"/>
                                        </p:tgtEl>
                                        <p:attrNameLst>
                                          <p:attrName>ppt_w</p:attrName>
                                        </p:attrNameLst>
                                      </p:cBhvr>
                                      <p:tavLst>
                                        <p:tav tm="0">
                                          <p:val>
                                            <p:strVal val="ppt_w"/>
                                          </p:val>
                                        </p:tav>
                                        <p:tav tm="100000">
                                          <p:val>
                                            <p:fltVal val="0"/>
                                          </p:val>
                                        </p:tav>
                                      </p:tavLst>
                                    </p:anim>
                                    <p:anim calcmode="lin" valueType="num">
                                      <p:cBhvr>
                                        <p:cTn id="343" dur="750"/>
                                        <p:tgtEl>
                                          <p:spTgt spid="5157"/>
                                        </p:tgtEl>
                                        <p:attrNameLst>
                                          <p:attrName>ppt_h</p:attrName>
                                        </p:attrNameLst>
                                      </p:cBhvr>
                                      <p:tavLst>
                                        <p:tav tm="0">
                                          <p:val>
                                            <p:strVal val="ppt_h"/>
                                          </p:val>
                                        </p:tav>
                                        <p:tav tm="100000">
                                          <p:val>
                                            <p:fltVal val="0"/>
                                          </p:val>
                                        </p:tav>
                                      </p:tavLst>
                                    </p:anim>
                                    <p:animEffect transition="out" filter="fade">
                                      <p:cBhvr>
                                        <p:cTn id="344" dur="750"/>
                                        <p:tgtEl>
                                          <p:spTgt spid="5157"/>
                                        </p:tgtEl>
                                      </p:cBhvr>
                                    </p:animEffect>
                                    <p:set>
                                      <p:cBhvr>
                                        <p:cTn id="345" dur="1" fill="hold">
                                          <p:stCondLst>
                                            <p:cond delay="749"/>
                                          </p:stCondLst>
                                        </p:cTn>
                                        <p:tgtEl>
                                          <p:spTgt spid="5157"/>
                                        </p:tgtEl>
                                        <p:attrNameLst>
                                          <p:attrName>style.visibility</p:attrName>
                                        </p:attrNameLst>
                                      </p:cBhvr>
                                      <p:to>
                                        <p:strVal val="hidden"/>
                                      </p:to>
                                    </p:set>
                                  </p:childTnLst>
                                </p:cTn>
                              </p:par>
                            </p:childTnLst>
                          </p:cTn>
                        </p:par>
                        <p:par>
                          <p:cTn id="346" fill="hold">
                            <p:stCondLst>
                              <p:cond delay="27450"/>
                            </p:stCondLst>
                            <p:childTnLst>
                              <p:par>
                                <p:cTn id="347" presetID="21" presetClass="exit" presetSubtype="4" fill="hold" nodeType="afterEffect">
                                  <p:stCondLst>
                                    <p:cond delay="0"/>
                                  </p:stCondLst>
                                  <p:childTnLst>
                                    <p:animEffect transition="out" filter="wheel(4)">
                                      <p:cBhvr>
                                        <p:cTn id="348" dur="750"/>
                                        <p:tgtEl>
                                          <p:spTgt spid="5166"/>
                                        </p:tgtEl>
                                      </p:cBhvr>
                                    </p:animEffect>
                                    <p:set>
                                      <p:cBhvr>
                                        <p:cTn id="349" dur="1" fill="hold">
                                          <p:stCondLst>
                                            <p:cond delay="749"/>
                                          </p:stCondLst>
                                        </p:cTn>
                                        <p:tgtEl>
                                          <p:spTgt spid="5166"/>
                                        </p:tgtEl>
                                        <p:attrNameLst>
                                          <p:attrName>style.visibility</p:attrName>
                                        </p:attrNameLst>
                                      </p:cBhvr>
                                      <p:to>
                                        <p:strVal val="hidden"/>
                                      </p:to>
                                    </p:set>
                                  </p:childTnLst>
                                </p:cTn>
                              </p:par>
                            </p:childTnLst>
                          </p:cTn>
                        </p:par>
                        <p:par>
                          <p:cTn id="350" fill="hold">
                            <p:stCondLst>
                              <p:cond delay="28200"/>
                            </p:stCondLst>
                            <p:childTnLst>
                              <p:par>
                                <p:cTn id="351" presetID="21" presetClass="exit" presetSubtype="4" fill="hold" grpId="1" nodeType="afterEffect">
                                  <p:stCondLst>
                                    <p:cond delay="0"/>
                                  </p:stCondLst>
                                  <p:childTnLst>
                                    <p:animEffect transition="out" filter="wheel(4)">
                                      <p:cBhvr>
                                        <p:cTn id="352" dur="750"/>
                                        <p:tgtEl>
                                          <p:spTgt spid="5167"/>
                                        </p:tgtEl>
                                      </p:cBhvr>
                                    </p:animEffect>
                                    <p:set>
                                      <p:cBhvr>
                                        <p:cTn id="353" dur="1" fill="hold">
                                          <p:stCondLst>
                                            <p:cond delay="749"/>
                                          </p:stCondLst>
                                        </p:cTn>
                                        <p:tgtEl>
                                          <p:spTgt spid="5167"/>
                                        </p:tgtEl>
                                        <p:attrNameLst>
                                          <p:attrName>style.visibility</p:attrName>
                                        </p:attrNameLst>
                                      </p:cBhvr>
                                      <p:to>
                                        <p:strVal val="hidden"/>
                                      </p:to>
                                    </p:set>
                                  </p:childTnLst>
                                </p:cTn>
                              </p:par>
                            </p:childTnLst>
                          </p:cTn>
                        </p:par>
                        <p:par>
                          <p:cTn id="354" fill="hold">
                            <p:stCondLst>
                              <p:cond delay="28950"/>
                            </p:stCondLst>
                            <p:childTnLst>
                              <p:par>
                                <p:cTn id="355" presetID="21" presetClass="exit" presetSubtype="4" fill="hold" nodeType="afterEffect">
                                  <p:stCondLst>
                                    <p:cond delay="0"/>
                                  </p:stCondLst>
                                  <p:childTnLst>
                                    <p:animEffect transition="out" filter="wheel(4)">
                                      <p:cBhvr>
                                        <p:cTn id="356" dur="750"/>
                                        <p:tgtEl>
                                          <p:spTgt spid="5168"/>
                                        </p:tgtEl>
                                      </p:cBhvr>
                                    </p:animEffect>
                                    <p:set>
                                      <p:cBhvr>
                                        <p:cTn id="357" dur="1" fill="hold">
                                          <p:stCondLst>
                                            <p:cond delay="749"/>
                                          </p:stCondLst>
                                        </p:cTn>
                                        <p:tgtEl>
                                          <p:spTgt spid="5168"/>
                                        </p:tgtEl>
                                        <p:attrNameLst>
                                          <p:attrName>style.visibility</p:attrName>
                                        </p:attrNameLst>
                                      </p:cBhvr>
                                      <p:to>
                                        <p:strVal val="hidden"/>
                                      </p:to>
                                    </p:set>
                                  </p:childTnLst>
                                </p:cTn>
                              </p:par>
                            </p:childTnLst>
                          </p:cTn>
                        </p:par>
                        <p:par>
                          <p:cTn id="358" fill="hold">
                            <p:stCondLst>
                              <p:cond delay="29700"/>
                            </p:stCondLst>
                            <p:childTnLst>
                              <p:par>
                                <p:cTn id="359" presetID="21" presetClass="exit" presetSubtype="4" fill="hold" grpId="1" nodeType="afterEffect">
                                  <p:stCondLst>
                                    <p:cond delay="0"/>
                                  </p:stCondLst>
                                  <p:childTnLst>
                                    <p:animEffect transition="out" filter="wheel(4)">
                                      <p:cBhvr>
                                        <p:cTn id="360" dur="750"/>
                                        <p:tgtEl>
                                          <p:spTgt spid="5169"/>
                                        </p:tgtEl>
                                      </p:cBhvr>
                                    </p:animEffect>
                                    <p:set>
                                      <p:cBhvr>
                                        <p:cTn id="361" dur="1" fill="hold">
                                          <p:stCondLst>
                                            <p:cond delay="749"/>
                                          </p:stCondLst>
                                        </p:cTn>
                                        <p:tgtEl>
                                          <p:spTgt spid="5169"/>
                                        </p:tgtEl>
                                        <p:attrNameLst>
                                          <p:attrName>style.visibility</p:attrName>
                                        </p:attrNameLst>
                                      </p:cBhvr>
                                      <p:to>
                                        <p:strVal val="hidden"/>
                                      </p:to>
                                    </p:set>
                                  </p:childTnLst>
                                </p:cTn>
                              </p:par>
                            </p:childTnLst>
                          </p:cTn>
                        </p:par>
                        <p:par>
                          <p:cTn id="362" fill="hold">
                            <p:stCondLst>
                              <p:cond delay="30450"/>
                            </p:stCondLst>
                            <p:childTnLst>
                              <p:par>
                                <p:cTn id="363" presetID="21" presetClass="exit" presetSubtype="4" fill="hold" nodeType="afterEffect">
                                  <p:stCondLst>
                                    <p:cond delay="0"/>
                                  </p:stCondLst>
                                  <p:childTnLst>
                                    <p:animEffect transition="out" filter="wheel(4)">
                                      <p:cBhvr>
                                        <p:cTn id="364" dur="750"/>
                                        <p:tgtEl>
                                          <p:spTgt spid="5170"/>
                                        </p:tgtEl>
                                      </p:cBhvr>
                                    </p:animEffect>
                                    <p:set>
                                      <p:cBhvr>
                                        <p:cTn id="365" dur="1" fill="hold">
                                          <p:stCondLst>
                                            <p:cond delay="749"/>
                                          </p:stCondLst>
                                        </p:cTn>
                                        <p:tgtEl>
                                          <p:spTgt spid="5170"/>
                                        </p:tgtEl>
                                        <p:attrNameLst>
                                          <p:attrName>style.visibility</p:attrName>
                                        </p:attrNameLst>
                                      </p:cBhvr>
                                      <p:to>
                                        <p:strVal val="hidden"/>
                                      </p:to>
                                    </p:set>
                                  </p:childTnLst>
                                </p:cTn>
                              </p:par>
                            </p:childTnLst>
                          </p:cTn>
                        </p:par>
                        <p:par>
                          <p:cTn id="366" fill="hold">
                            <p:stCondLst>
                              <p:cond delay="31200"/>
                            </p:stCondLst>
                            <p:childTnLst>
                              <p:par>
                                <p:cTn id="367" presetID="21" presetClass="exit" presetSubtype="4" fill="hold" grpId="1" nodeType="afterEffect">
                                  <p:stCondLst>
                                    <p:cond delay="0"/>
                                  </p:stCondLst>
                                  <p:childTnLst>
                                    <p:animEffect transition="out" filter="wheel(4)">
                                      <p:cBhvr>
                                        <p:cTn id="368" dur="750"/>
                                        <p:tgtEl>
                                          <p:spTgt spid="5171"/>
                                        </p:tgtEl>
                                      </p:cBhvr>
                                    </p:animEffect>
                                    <p:set>
                                      <p:cBhvr>
                                        <p:cTn id="369" dur="1" fill="hold">
                                          <p:stCondLst>
                                            <p:cond delay="749"/>
                                          </p:stCondLst>
                                        </p:cTn>
                                        <p:tgtEl>
                                          <p:spTgt spid="5171"/>
                                        </p:tgtEl>
                                        <p:attrNameLst>
                                          <p:attrName>style.visibility</p:attrName>
                                        </p:attrNameLst>
                                      </p:cBhvr>
                                      <p:to>
                                        <p:strVal val="hidden"/>
                                      </p:to>
                                    </p:set>
                                  </p:childTnLst>
                                </p:cTn>
                              </p:par>
                            </p:childTnLst>
                          </p:cTn>
                        </p:par>
                        <p:par>
                          <p:cTn id="370" fill="hold">
                            <p:stCondLst>
                              <p:cond delay="31950"/>
                            </p:stCondLst>
                            <p:childTnLst>
                              <p:par>
                                <p:cTn id="371" presetID="21" presetClass="exit" presetSubtype="4" fill="hold" nodeType="afterEffect">
                                  <p:stCondLst>
                                    <p:cond delay="0"/>
                                  </p:stCondLst>
                                  <p:childTnLst>
                                    <p:animEffect transition="out" filter="wheel(4)">
                                      <p:cBhvr>
                                        <p:cTn id="372" dur="750"/>
                                        <p:tgtEl>
                                          <p:spTgt spid="5172"/>
                                        </p:tgtEl>
                                      </p:cBhvr>
                                    </p:animEffect>
                                    <p:set>
                                      <p:cBhvr>
                                        <p:cTn id="373" dur="1" fill="hold">
                                          <p:stCondLst>
                                            <p:cond delay="749"/>
                                          </p:stCondLst>
                                        </p:cTn>
                                        <p:tgtEl>
                                          <p:spTgt spid="5172"/>
                                        </p:tgtEl>
                                        <p:attrNameLst>
                                          <p:attrName>style.visibility</p:attrName>
                                        </p:attrNameLst>
                                      </p:cBhvr>
                                      <p:to>
                                        <p:strVal val="hidden"/>
                                      </p:to>
                                    </p:set>
                                  </p:childTnLst>
                                </p:cTn>
                              </p:par>
                            </p:childTnLst>
                          </p:cTn>
                        </p:par>
                        <p:par>
                          <p:cTn id="374" fill="hold">
                            <p:stCondLst>
                              <p:cond delay="32700"/>
                            </p:stCondLst>
                            <p:childTnLst>
                              <p:par>
                                <p:cTn id="375" presetID="21" presetClass="exit" presetSubtype="4" fill="hold" grpId="1" nodeType="afterEffect">
                                  <p:stCondLst>
                                    <p:cond delay="0"/>
                                  </p:stCondLst>
                                  <p:childTnLst>
                                    <p:animEffect transition="out" filter="wheel(4)">
                                      <p:cBhvr>
                                        <p:cTn id="376" dur="750"/>
                                        <p:tgtEl>
                                          <p:spTgt spid="5173"/>
                                        </p:tgtEl>
                                      </p:cBhvr>
                                    </p:animEffect>
                                    <p:set>
                                      <p:cBhvr>
                                        <p:cTn id="377" dur="1" fill="hold">
                                          <p:stCondLst>
                                            <p:cond delay="749"/>
                                          </p:stCondLst>
                                        </p:cTn>
                                        <p:tgtEl>
                                          <p:spTgt spid="5173"/>
                                        </p:tgtEl>
                                        <p:attrNameLst>
                                          <p:attrName>style.visibility</p:attrName>
                                        </p:attrNameLst>
                                      </p:cBhvr>
                                      <p:to>
                                        <p:strVal val="hidden"/>
                                      </p:to>
                                    </p:set>
                                  </p:childTnLst>
                                </p:cTn>
                              </p:par>
                            </p:childTnLst>
                          </p:cTn>
                        </p:par>
                        <p:par>
                          <p:cTn id="378" fill="hold">
                            <p:stCondLst>
                              <p:cond delay="33450"/>
                            </p:stCondLst>
                            <p:childTnLst>
                              <p:par>
                                <p:cTn id="379" presetID="3" presetClass="exit" presetSubtype="0" fill="hold" grpId="1" nodeType="afterEffect">
                                  <p:stCondLst>
                                    <p:cond delay="0"/>
                                  </p:stCondLst>
                                  <p:childTnLst>
                                    <p:set>
                                      <p:cBhvr>
                                        <p:cTn id="380" dur="1" fill="hold">
                                          <p:stCondLst>
                                            <p:cond delay="749"/>
                                          </p:stCondLst>
                                        </p:cTn>
                                        <p:tgtEl>
                                          <p:spTgt spid="5164"/>
                                        </p:tgtEl>
                                        <p:attrNameLst>
                                          <p:attrName>style.visibility</p:attrName>
                                        </p:attrNameLst>
                                      </p:cBhvr>
                                      <p:to>
                                        <p:strVal val="hidden"/>
                                      </p:to>
                                    </p:set>
                                  </p:childTnLst>
                                </p:cTn>
                              </p:par>
                            </p:childTnLst>
                          </p:cTn>
                        </p:par>
                        <p:par>
                          <p:cTn id="381" fill="hold">
                            <p:stCondLst>
                              <p:cond delay="34200"/>
                            </p:stCondLst>
                            <p:childTnLst>
                              <p:par>
                                <p:cTn id="382" presetID="20" presetClass="exit" presetSubtype="0" fill="hold" nodeType="afterEffect">
                                  <p:stCondLst>
                                    <p:cond delay="0"/>
                                  </p:stCondLst>
                                  <p:childTnLst>
                                    <p:animEffect transition="out" filter="wedge">
                                      <p:cBhvr>
                                        <p:cTn id="383" dur="750"/>
                                        <p:tgtEl>
                                          <p:spTgt spid="5160"/>
                                        </p:tgtEl>
                                      </p:cBhvr>
                                    </p:animEffect>
                                    <p:set>
                                      <p:cBhvr>
                                        <p:cTn id="384" dur="1" fill="hold">
                                          <p:stCondLst>
                                            <p:cond delay="749"/>
                                          </p:stCondLst>
                                        </p:cTn>
                                        <p:tgtEl>
                                          <p:spTgt spid="5160"/>
                                        </p:tgtEl>
                                        <p:attrNameLst>
                                          <p:attrName>style.visibility</p:attrName>
                                        </p:attrNameLst>
                                      </p:cBhvr>
                                      <p:to>
                                        <p:strVal val="hidden"/>
                                      </p:to>
                                    </p:set>
                                  </p:childTnLst>
                                </p:cTn>
                              </p:par>
                            </p:childTnLst>
                          </p:cTn>
                        </p:par>
                        <p:par>
                          <p:cTn id="385" fill="hold">
                            <p:stCondLst>
                              <p:cond delay="34950"/>
                            </p:stCondLst>
                            <p:childTnLst>
                              <p:par>
                                <p:cTn id="386" presetID="25" presetClass="entr" presetSubtype="0" fill="hold" nodeType="afterEffect">
                                  <p:stCondLst>
                                    <p:cond delay="0"/>
                                  </p:stCondLst>
                                  <p:childTnLst>
                                    <p:set>
                                      <p:cBhvr>
                                        <p:cTn id="387" dur="1" fill="hold">
                                          <p:stCondLst>
                                            <p:cond delay="0"/>
                                          </p:stCondLst>
                                        </p:cTn>
                                        <p:tgtEl>
                                          <p:spTgt spid="7"/>
                                        </p:tgtEl>
                                        <p:attrNameLst>
                                          <p:attrName>style.visibility</p:attrName>
                                        </p:attrNameLst>
                                      </p:cBhvr>
                                      <p:to>
                                        <p:strVal val="visible"/>
                                      </p:to>
                                    </p:set>
                                    <p:anim calcmode="lin" valueType="num">
                                      <p:cBhvr>
                                        <p:cTn id="388" dur="375"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389" dur="375"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390" dur="375" accel="50000" fill="hold">
                                          <p:stCondLst>
                                            <p:cond delay="375"/>
                                          </p:stCondLst>
                                        </p:cTn>
                                        <p:tgtEl>
                                          <p:spTgt spid="7"/>
                                        </p:tgtEl>
                                        <p:attrNameLst>
                                          <p:attrName>ppt_w</p:attrName>
                                        </p:attrNameLst>
                                      </p:cBhvr>
                                      <p:tavLst>
                                        <p:tav tm="0">
                                          <p:val>
                                            <p:strVal val="#ppt_w*.05"/>
                                          </p:val>
                                        </p:tav>
                                        <p:tav tm="100000">
                                          <p:val>
                                            <p:strVal val="#ppt_w"/>
                                          </p:val>
                                        </p:tav>
                                      </p:tavLst>
                                    </p:anim>
                                    <p:anim calcmode="lin" valueType="num">
                                      <p:cBhvr>
                                        <p:cTn id="391" dur="750" fill="hold"/>
                                        <p:tgtEl>
                                          <p:spTgt spid="7"/>
                                        </p:tgtEl>
                                        <p:attrNameLst>
                                          <p:attrName>ppt_h</p:attrName>
                                        </p:attrNameLst>
                                      </p:cBhvr>
                                      <p:tavLst>
                                        <p:tav tm="0">
                                          <p:val>
                                            <p:strVal val="#ppt_h"/>
                                          </p:val>
                                        </p:tav>
                                        <p:tav tm="100000">
                                          <p:val>
                                            <p:strVal val="#ppt_h"/>
                                          </p:val>
                                        </p:tav>
                                      </p:tavLst>
                                    </p:anim>
                                    <p:anim calcmode="lin" valueType="num">
                                      <p:cBhvr>
                                        <p:cTn id="392" dur="375"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93" dur="375"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94" dur="375" accel="50000" fill="hold">
                                          <p:stCondLst>
                                            <p:cond delay="375"/>
                                          </p:stCondLst>
                                        </p:cTn>
                                        <p:tgtEl>
                                          <p:spTgt spid="7"/>
                                        </p:tgtEl>
                                        <p:attrNameLst>
                                          <p:attrName>ppt_y</p:attrName>
                                        </p:attrNameLst>
                                      </p:cBhvr>
                                      <p:tavLst>
                                        <p:tav tm="0">
                                          <p:val>
                                            <p:strVal val="#ppt_y+.1"/>
                                          </p:val>
                                        </p:tav>
                                        <p:tav tm="100000">
                                          <p:val>
                                            <p:strVal val="#ppt_y"/>
                                          </p:val>
                                        </p:tav>
                                      </p:tavLst>
                                    </p:anim>
                                    <p:animEffect transition="in" filter="fade">
                                      <p:cBhvr>
                                        <p:cTn id="395" dur="750" decel="50000">
                                          <p:stCondLst>
                                            <p:cond delay="0"/>
                                          </p:stCondLst>
                                        </p:cTn>
                                        <p:tgtEl>
                                          <p:spTgt spid="7"/>
                                        </p:tgtEl>
                                      </p:cBhvr>
                                    </p:animEffect>
                                  </p:childTnLst>
                                  <p:subTnLst>
                                    <p:audio>
                                      <p:cMediaNode>
                                        <p:cTn display="0" masterRel="sameClick">
                                          <p:stCondLst>
                                            <p:cond evt="begin" delay="0">
                                              <p:tn val="386"/>
                                            </p:cond>
                                          </p:stCondLst>
                                          <p:endCondLst>
                                            <p:cond evt="onStopAudio" delay="0">
                                              <p:tgtEl>
                                                <p:sldTgt/>
                                              </p:tgtEl>
                                            </p:cond>
                                          </p:endCondLst>
                                        </p:cTn>
                                        <p:tgtEl>
                                          <p:sndTgt r:embed="rId5" name="chimes.wav"/>
                                        </p:tgtEl>
                                      </p:cMediaNode>
                                    </p:audio>
                                  </p:subTnLst>
                                </p:cTn>
                              </p:par>
                            </p:childTnLst>
                          </p:cTn>
                        </p:par>
                        <p:par>
                          <p:cTn id="396" fill="hold">
                            <p:stCondLst>
                              <p:cond delay="35700"/>
                            </p:stCondLst>
                            <p:childTnLst>
                              <p:par>
                                <p:cTn id="397" presetID="24" presetClass="exit" presetSubtype="0" fill="hold" nodeType="afterEffect">
                                  <p:stCondLst>
                                    <p:cond delay="0"/>
                                  </p:stCondLst>
                                  <p:childTnLst>
                                    <p:anim to="" calcmode="lin" valueType="num">
                                      <p:cBhvr>
                                        <p:cTn id="398" dur="1"/>
                                        <p:tgtEl>
                                          <p:spTgt spid="7"/>
                                        </p:tgtEl>
                                        <p:attrNameLst>
                                          <p:attrName/>
                                        </p:attrNameLst>
                                      </p:cBhvr>
                                    </p:anim>
                                    <p:set>
                                      <p:cBhvr>
                                        <p:cTn id="399" dur="1" fill="hold">
                                          <p:stCondLst>
                                            <p:cond delay="749"/>
                                          </p:stCondLst>
                                        </p:cTn>
                                        <p:tgtEl>
                                          <p:spTgt spid="7"/>
                                        </p:tgtEl>
                                        <p:attrNameLst>
                                          <p:attrName>style.visibility</p:attrName>
                                        </p:attrNameLst>
                                      </p:cBhvr>
                                      <p:to>
                                        <p:strVal val="hidden"/>
                                      </p:to>
                                    </p:set>
                                  </p:childTnLst>
                                </p:cTn>
                              </p:par>
                            </p:childTnLst>
                          </p:cTn>
                        </p:par>
                        <p:par>
                          <p:cTn id="400" fill="hold">
                            <p:stCondLst>
                              <p:cond delay="36450"/>
                            </p:stCondLst>
                            <p:childTnLst>
                              <p:par>
                                <p:cTn id="401" presetID="26" presetClass="entr" presetSubtype="0" fill="hold" nodeType="afterEffect">
                                  <p:stCondLst>
                                    <p:cond delay="0"/>
                                  </p:stCondLst>
                                  <p:childTnLst>
                                    <p:set>
                                      <p:cBhvr>
                                        <p:cTn id="402" dur="1" fill="hold">
                                          <p:stCondLst>
                                            <p:cond delay="0"/>
                                          </p:stCondLst>
                                        </p:cTn>
                                        <p:tgtEl>
                                          <p:spTgt spid="5178"/>
                                        </p:tgtEl>
                                        <p:attrNameLst>
                                          <p:attrName>style.visibility</p:attrName>
                                        </p:attrNameLst>
                                      </p:cBhvr>
                                      <p:to>
                                        <p:strVal val="visible"/>
                                      </p:to>
                                    </p:set>
                                    <p:animEffect transition="in" filter="wipe(down)">
                                      <p:cBhvr>
                                        <p:cTn id="403" dur="214">
                                          <p:stCondLst>
                                            <p:cond delay="0"/>
                                          </p:stCondLst>
                                        </p:cTn>
                                        <p:tgtEl>
                                          <p:spTgt spid="5178"/>
                                        </p:tgtEl>
                                      </p:cBhvr>
                                    </p:animEffect>
                                    <p:anim calcmode="lin" valueType="num">
                                      <p:cBhvr>
                                        <p:cTn id="404" dur="671" tmFilter="0,0; 0.14,0.36; 0.43,0.73; 0.71,0.91; 1.0,1.0">
                                          <p:stCondLst>
                                            <p:cond delay="0"/>
                                          </p:stCondLst>
                                        </p:cTn>
                                        <p:tgtEl>
                                          <p:spTgt spid="5178"/>
                                        </p:tgtEl>
                                        <p:attrNameLst>
                                          <p:attrName>ppt_x</p:attrName>
                                        </p:attrNameLst>
                                      </p:cBhvr>
                                      <p:tavLst>
                                        <p:tav tm="0">
                                          <p:val>
                                            <p:strVal val="#ppt_x-0.25"/>
                                          </p:val>
                                        </p:tav>
                                        <p:tav tm="100000">
                                          <p:val>
                                            <p:strVal val="#ppt_x"/>
                                          </p:val>
                                        </p:tav>
                                      </p:tavLst>
                                    </p:anim>
                                    <p:anim calcmode="lin" valueType="num">
                                      <p:cBhvr>
                                        <p:cTn id="405" dur="246" tmFilter="0.0,0.0; 0.25,0.07; 0.50,0.2; 0.75,0.467; 1.0,1.0">
                                          <p:stCondLst>
                                            <p:cond delay="0"/>
                                          </p:stCondLst>
                                        </p:cTn>
                                        <p:tgtEl>
                                          <p:spTgt spid="5178"/>
                                        </p:tgtEl>
                                        <p:attrNameLst>
                                          <p:attrName>ppt_y</p:attrName>
                                        </p:attrNameLst>
                                      </p:cBhvr>
                                      <p:tavLst>
                                        <p:tav tm="0" fmla="#ppt_y-sin(pi*$)/3">
                                          <p:val>
                                            <p:fltVal val="0.5"/>
                                          </p:val>
                                        </p:tav>
                                        <p:tav tm="100000">
                                          <p:val>
                                            <p:fltVal val="1"/>
                                          </p:val>
                                        </p:tav>
                                      </p:tavLst>
                                    </p:anim>
                                    <p:anim calcmode="lin" valueType="num">
                                      <p:cBhvr>
                                        <p:cTn id="406" dur="246" tmFilter="0, 0; 0.125,0.2665; 0.25,0.4; 0.375,0.465; 0.5,0.5;  0.625,0.535; 0.75,0.6; 0.875,0.7335; 1,1">
                                          <p:stCondLst>
                                            <p:cond delay="246"/>
                                          </p:stCondLst>
                                        </p:cTn>
                                        <p:tgtEl>
                                          <p:spTgt spid="5178"/>
                                        </p:tgtEl>
                                        <p:attrNameLst>
                                          <p:attrName>ppt_y</p:attrName>
                                        </p:attrNameLst>
                                      </p:cBhvr>
                                      <p:tavLst>
                                        <p:tav tm="0" fmla="#ppt_y-sin(pi*$)/9">
                                          <p:val>
                                            <p:fltVal val="0"/>
                                          </p:val>
                                        </p:tav>
                                        <p:tav tm="100000">
                                          <p:val>
                                            <p:fltVal val="1"/>
                                          </p:val>
                                        </p:tav>
                                      </p:tavLst>
                                    </p:anim>
                                    <p:anim calcmode="lin" valueType="num">
                                      <p:cBhvr>
                                        <p:cTn id="407" dur="2" tmFilter="0, 0; 0.125,0.2665; 0.25,0.4; 0.375,0.465; 0.5,0.5;  0.625,0.535; 0.75,0.6; 0.875,0.7335; 1,1">
                                          <p:stCondLst>
                                            <p:cond delay="489"/>
                                          </p:stCondLst>
                                        </p:cTn>
                                        <p:tgtEl>
                                          <p:spTgt spid="5178"/>
                                        </p:tgtEl>
                                        <p:attrNameLst>
                                          <p:attrName>ppt_y</p:attrName>
                                        </p:attrNameLst>
                                      </p:cBhvr>
                                      <p:tavLst>
                                        <p:tav tm="0" fmla="#ppt_y-sin(pi*$)/27">
                                          <p:val>
                                            <p:fltVal val="0"/>
                                          </p:val>
                                        </p:tav>
                                        <p:tav tm="100000">
                                          <p:val>
                                            <p:fltVal val="1"/>
                                          </p:val>
                                        </p:tav>
                                      </p:tavLst>
                                    </p:anim>
                                    <p:anim calcmode="lin" valueType="num">
                                      <p:cBhvr>
                                        <p:cTn id="408" dur="1" tmFilter="0, 0; 0.125,0.2665; 0.25,0.4; 0.375,0.465; 0.5,0.5;  0.625,0.535; 0.75,0.6; 0.875,0.7335; 1,1">
                                          <p:stCondLst>
                                            <p:cond delay="749"/>
                                          </p:stCondLst>
                                        </p:cTn>
                                        <p:tgtEl>
                                          <p:spTgt spid="5178"/>
                                        </p:tgtEl>
                                        <p:attrNameLst>
                                          <p:attrName>ppt_y</p:attrName>
                                        </p:attrNameLst>
                                      </p:cBhvr>
                                      <p:tavLst>
                                        <p:tav tm="0" fmla="#ppt_y-sin(pi*$)/81">
                                          <p:val>
                                            <p:fltVal val="0"/>
                                          </p:val>
                                        </p:tav>
                                        <p:tav tm="100000">
                                          <p:val>
                                            <p:fltVal val="1"/>
                                          </p:val>
                                        </p:tav>
                                      </p:tavLst>
                                    </p:anim>
                                    <p:animScale>
                                      <p:cBhvr>
                                        <p:cTn id="409" dur="1">
                                          <p:stCondLst>
                                            <p:cond delay="241"/>
                                          </p:stCondLst>
                                        </p:cTn>
                                        <p:tgtEl>
                                          <p:spTgt spid="5178"/>
                                        </p:tgtEl>
                                      </p:cBhvr>
                                      <p:to x="100000" y="60000"/>
                                    </p:animScale>
                                    <p:animScale>
                                      <p:cBhvr>
                                        <p:cTn id="410" dur="1" decel="50000">
                                          <p:stCondLst>
                                            <p:cond delay="248"/>
                                          </p:stCondLst>
                                        </p:cTn>
                                        <p:tgtEl>
                                          <p:spTgt spid="5178"/>
                                        </p:tgtEl>
                                      </p:cBhvr>
                                      <p:to x="100000" y="100000"/>
                                    </p:animScale>
                                    <p:animScale>
                                      <p:cBhvr>
                                        <p:cTn id="411" dur="1">
                                          <p:stCondLst>
                                            <p:cond delay="484"/>
                                          </p:stCondLst>
                                        </p:cTn>
                                        <p:tgtEl>
                                          <p:spTgt spid="5178"/>
                                        </p:tgtEl>
                                      </p:cBhvr>
                                      <p:to x="100000" y="80000"/>
                                    </p:animScale>
                                    <p:animScale>
                                      <p:cBhvr>
                                        <p:cTn id="412" dur="1" decel="50000">
                                          <p:stCondLst>
                                            <p:cond delay="494"/>
                                          </p:stCondLst>
                                        </p:cTn>
                                        <p:tgtEl>
                                          <p:spTgt spid="5178"/>
                                        </p:tgtEl>
                                      </p:cBhvr>
                                      <p:to x="100000" y="100000"/>
                                    </p:animScale>
                                    <p:animScale>
                                      <p:cBhvr>
                                        <p:cTn id="413" dur="1">
                                          <p:stCondLst>
                                            <p:cond delay="749"/>
                                          </p:stCondLst>
                                        </p:cTn>
                                        <p:tgtEl>
                                          <p:spTgt spid="5178"/>
                                        </p:tgtEl>
                                      </p:cBhvr>
                                      <p:to x="100000" y="90000"/>
                                    </p:animScale>
                                    <p:animScale>
                                      <p:cBhvr>
                                        <p:cTn id="414" dur="1" decel="50000">
                                          <p:stCondLst>
                                            <p:cond delay="749"/>
                                          </p:stCondLst>
                                        </p:cTn>
                                        <p:tgtEl>
                                          <p:spTgt spid="5178"/>
                                        </p:tgtEl>
                                      </p:cBhvr>
                                      <p:to x="100000" y="100000"/>
                                    </p:animScale>
                                    <p:animScale>
                                      <p:cBhvr>
                                        <p:cTn id="415" dur="1">
                                          <p:stCondLst>
                                            <p:cond delay="749"/>
                                          </p:stCondLst>
                                        </p:cTn>
                                        <p:tgtEl>
                                          <p:spTgt spid="5178"/>
                                        </p:tgtEl>
                                      </p:cBhvr>
                                      <p:to x="100000" y="95000"/>
                                    </p:animScale>
                                    <p:animScale>
                                      <p:cBhvr>
                                        <p:cTn id="416" dur="1" decel="50000">
                                          <p:stCondLst>
                                            <p:cond delay="749"/>
                                          </p:stCondLst>
                                        </p:cTn>
                                        <p:tgtEl>
                                          <p:spTgt spid="5178"/>
                                        </p:tgtEl>
                                      </p:cBhvr>
                                      <p:to x="100000" y="100000"/>
                                    </p:animScale>
                                  </p:childTnLst>
                                  <p:subTnLst>
                                    <p:audio>
                                      <p:cMediaNode>
                                        <p:cTn display="0" masterRel="sameClick">
                                          <p:stCondLst>
                                            <p:cond evt="begin" delay="0">
                                              <p:tn val="401"/>
                                            </p:cond>
                                          </p:stCondLst>
                                          <p:endCondLst>
                                            <p:cond evt="onStopAudio" delay="0">
                                              <p:tgtEl>
                                                <p:sldTgt/>
                                              </p:tgtEl>
                                            </p:cond>
                                          </p:endCondLst>
                                        </p:cTn>
                                        <p:tgtEl>
                                          <p:sndTgt r:embed="rId5" name="chimes.wav"/>
                                        </p:tgtEl>
                                      </p:cMediaNode>
                                    </p:audio>
                                  </p:subTnLst>
                                </p:cTn>
                              </p:par>
                            </p:childTnLst>
                          </p:cTn>
                        </p:par>
                        <p:par>
                          <p:cTn id="417" fill="hold">
                            <p:stCondLst>
                              <p:cond delay="37200"/>
                            </p:stCondLst>
                            <p:childTnLst>
                              <p:par>
                                <p:cTn id="418" presetID="50" presetClass="exit" presetSubtype="0" accel="100000" fill="hold" nodeType="afterEffect">
                                  <p:stCondLst>
                                    <p:cond delay="0"/>
                                  </p:stCondLst>
                                  <p:childTnLst>
                                    <p:anim calcmode="lin" valueType="num">
                                      <p:cBhvr>
                                        <p:cTn id="419" dur="750"/>
                                        <p:tgtEl>
                                          <p:spTgt spid="5178"/>
                                        </p:tgtEl>
                                        <p:attrNameLst>
                                          <p:attrName>ppt_w</p:attrName>
                                        </p:attrNameLst>
                                      </p:cBhvr>
                                      <p:tavLst>
                                        <p:tav tm="0">
                                          <p:val>
                                            <p:strVal val="ppt_w"/>
                                          </p:val>
                                        </p:tav>
                                        <p:tav tm="100000">
                                          <p:val>
                                            <p:strVal val="ppt_w+.3"/>
                                          </p:val>
                                        </p:tav>
                                      </p:tavLst>
                                    </p:anim>
                                    <p:anim calcmode="lin" valueType="num">
                                      <p:cBhvr>
                                        <p:cTn id="420" dur="750"/>
                                        <p:tgtEl>
                                          <p:spTgt spid="5178"/>
                                        </p:tgtEl>
                                        <p:attrNameLst>
                                          <p:attrName>ppt_h</p:attrName>
                                        </p:attrNameLst>
                                      </p:cBhvr>
                                      <p:tavLst>
                                        <p:tav tm="0">
                                          <p:val>
                                            <p:strVal val="ppt_h"/>
                                          </p:val>
                                        </p:tav>
                                        <p:tav tm="100000">
                                          <p:val>
                                            <p:strVal val="ppt_h"/>
                                          </p:val>
                                        </p:tav>
                                      </p:tavLst>
                                    </p:anim>
                                    <p:animEffect transition="out" filter="fade">
                                      <p:cBhvr>
                                        <p:cTn id="421" dur="750"/>
                                        <p:tgtEl>
                                          <p:spTgt spid="5178"/>
                                        </p:tgtEl>
                                      </p:cBhvr>
                                    </p:animEffect>
                                    <p:set>
                                      <p:cBhvr>
                                        <p:cTn id="422" dur="1" fill="hold">
                                          <p:stCondLst>
                                            <p:cond delay="749"/>
                                          </p:stCondLst>
                                        </p:cTn>
                                        <p:tgtEl>
                                          <p:spTgt spid="5178"/>
                                        </p:tgtEl>
                                        <p:attrNameLst>
                                          <p:attrName>style.visibility</p:attrName>
                                        </p:attrNameLst>
                                      </p:cBhvr>
                                      <p:to>
                                        <p:strVal val="hidden"/>
                                      </p:to>
                                    </p:set>
                                  </p:childTnLst>
                                </p:cTn>
                              </p:par>
                            </p:childTnLst>
                          </p:cTn>
                        </p:par>
                      </p:childTnLst>
                    </p:cTn>
                  </p:par>
                  <p:par>
                    <p:cTn id="423" fill="hold" nodeType="clickPar">
                      <p:stCondLst>
                        <p:cond delay="indefinite"/>
                      </p:stCondLst>
                      <p:childTnLst>
                        <p:par>
                          <p:cTn id="424" fill="hold" nodeType="withGroup">
                            <p:stCondLst>
                              <p:cond delay="0"/>
                            </p:stCondLst>
                            <p:childTnLst>
                              <p:par>
                                <p:cTn id="425" presetID="18" presetClass="exit" presetSubtype="12" fill="hold" grpId="1" nodeType="clickEffect">
                                  <p:stCondLst>
                                    <p:cond delay="0"/>
                                  </p:stCondLst>
                                  <p:childTnLst>
                                    <p:animEffect transition="out" filter="strips(downLeft)">
                                      <p:cBhvr>
                                        <p:cTn id="426" dur="500"/>
                                        <p:tgtEl>
                                          <p:spTgt spid="5129"/>
                                        </p:tgtEl>
                                      </p:cBhvr>
                                    </p:animEffect>
                                    <p:set>
                                      <p:cBhvr>
                                        <p:cTn id="427" dur="1" fill="hold">
                                          <p:stCondLst>
                                            <p:cond delay="499"/>
                                          </p:stCondLst>
                                        </p:cTn>
                                        <p:tgtEl>
                                          <p:spTgt spid="5129"/>
                                        </p:tgtEl>
                                        <p:attrNameLst>
                                          <p:attrName>style.visibility</p:attrName>
                                        </p:attrNameLst>
                                      </p:cBhvr>
                                      <p:to>
                                        <p:strVal val="hidden"/>
                                      </p:to>
                                    </p:set>
                                  </p:childTnLst>
                                </p:cTn>
                              </p:par>
                            </p:childTnLst>
                          </p:cTn>
                        </p:par>
                      </p:childTnLst>
                    </p:cTn>
                  </p:par>
                  <p:par>
                    <p:cTn id="428" fill="hold" nodeType="clickPar">
                      <p:stCondLst>
                        <p:cond delay="indefinite"/>
                      </p:stCondLst>
                      <p:childTnLst>
                        <p:par>
                          <p:cTn id="429" fill="hold" nodeType="withGroup">
                            <p:stCondLst>
                              <p:cond delay="0"/>
                            </p:stCondLst>
                            <p:childTnLst>
                              <p:par>
                                <p:cTn id="430" presetID="22" presetClass="entr" presetSubtype="4" fill="hold" nodeType="clickEffect">
                                  <p:stCondLst>
                                    <p:cond delay="0"/>
                                  </p:stCondLst>
                                  <p:childTnLst>
                                    <p:set>
                                      <p:cBhvr>
                                        <p:cTn id="431" dur="1" fill="hold">
                                          <p:stCondLst>
                                            <p:cond delay="0"/>
                                          </p:stCondLst>
                                        </p:cTn>
                                        <p:tgtEl>
                                          <p:spTgt spid="8"/>
                                        </p:tgtEl>
                                        <p:attrNameLst>
                                          <p:attrName>style.visibility</p:attrName>
                                        </p:attrNameLst>
                                      </p:cBhvr>
                                      <p:to>
                                        <p:strVal val="visible"/>
                                      </p:to>
                                    </p:set>
                                    <p:animEffect transition="in" filter="wipe(down)">
                                      <p:cBhvr>
                                        <p:cTn id="4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9" grpId="0" animBg="1"/>
      <p:bldP spid="5129" grpId="1" animBg="1"/>
      <p:bldP spid="5130" grpId="0"/>
      <p:bldP spid="5130" grpId="1"/>
      <p:bldP spid="5131" grpId="0"/>
      <p:bldP spid="5131" grpId="1"/>
      <p:bldOleChart spid="5132" grpId="0"/>
      <p:bldOleChart spid="5132" grpId="1"/>
      <p:bldP spid="5134" grpId="0"/>
      <p:bldP spid="5134" grpId="1"/>
      <p:bldP spid="5135" grpId="0" animBg="1"/>
      <p:bldP spid="5135" grpId="1" animBg="1"/>
      <p:bldP spid="5136" grpId="0" animBg="1"/>
      <p:bldP spid="5136" grpId="1" animBg="1"/>
      <p:bldP spid="5137" grpId="0" animBg="1"/>
      <p:bldP spid="5137" grpId="1" animBg="1"/>
      <p:bldP spid="5138" grpId="0" animBg="1"/>
      <p:bldP spid="5138" grpId="1" animBg="1"/>
      <p:bldP spid="5156" grpId="0" build="allAtOnce"/>
      <p:bldP spid="5157" grpId="0"/>
      <p:bldP spid="5157" grpId="1"/>
      <p:bldP spid="5159" grpId="0" animBg="1"/>
      <p:bldP spid="5159" grpId="1" animBg="1"/>
      <p:bldP spid="5161" grpId="0" animBg="1"/>
      <p:bldP spid="5161" grpId="1" animBg="1"/>
      <p:bldP spid="5164" grpId="0" animBg="1"/>
      <p:bldP spid="5164" grpId="1" animBg="1"/>
      <p:bldP spid="5167" grpId="0"/>
      <p:bldP spid="5167" grpId="1"/>
      <p:bldP spid="5169" grpId="0"/>
      <p:bldP spid="5169" grpId="1"/>
      <p:bldP spid="5171" grpId="0"/>
      <p:bldP spid="5171" grpId="1"/>
      <p:bldP spid="5173" grpId="0"/>
      <p:bldP spid="5173" grpId="1"/>
      <p:bldP spid="5183" grpId="0"/>
      <p:bldP spid="5183" grpId="1"/>
      <p:bldP spid="5152" grpId="0"/>
      <p:bldP spid="515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4" descr="oil-r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7850" y="90488"/>
            <a:ext cx="333375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5" descr="ANd9GcTFk7DkchXFLWBl_cSqZBd8g3gfR9WHpQfzhqXWgwIR1vrxJc7Y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900" y="2871788"/>
            <a:ext cx="33147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6781800" y="2522935"/>
            <a:ext cx="1143000"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latin typeface="Verdana" pitchFamily="34" charset="0"/>
              </a:rPr>
              <a:t>Đất liền</a:t>
            </a:r>
          </a:p>
        </p:txBody>
      </p:sp>
      <p:sp>
        <p:nvSpPr>
          <p:cNvPr id="8" name="TextBox 7"/>
          <p:cNvSpPr txBox="1">
            <a:spLocks noChangeArrowheads="1"/>
          </p:cNvSpPr>
          <p:nvPr/>
        </p:nvSpPr>
        <p:spPr bwMode="auto">
          <a:xfrm>
            <a:off x="6781800" y="4866085"/>
            <a:ext cx="1447800"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latin typeface="Verdana" pitchFamily="34" charset="0"/>
              </a:rPr>
              <a:t>Trên biển</a:t>
            </a:r>
          </a:p>
        </p:txBody>
      </p:sp>
      <p:pic>
        <p:nvPicPr>
          <p:cNvPr id="9" name="Picture 5" descr="41111144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71500"/>
            <a:ext cx="55245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Rectangle 10"/>
          <p:cNvSpPr>
            <a:spLocks noChangeArrowheads="1"/>
          </p:cNvSpPr>
          <p:nvPr/>
        </p:nvSpPr>
        <p:spPr bwMode="auto">
          <a:xfrm>
            <a:off x="2286000" y="2343150"/>
            <a:ext cx="152400" cy="1600200"/>
          </a:xfrm>
          <a:prstGeom prst="rect">
            <a:avLst/>
          </a:prstGeom>
          <a:solidFill>
            <a:srgbClr val="FFC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34" name="Rectangle 11"/>
          <p:cNvSpPr>
            <a:spLocks noChangeArrowheads="1"/>
          </p:cNvSpPr>
          <p:nvPr/>
        </p:nvSpPr>
        <p:spPr bwMode="auto">
          <a:xfrm>
            <a:off x="4057650" y="2343150"/>
            <a:ext cx="152400" cy="2114550"/>
          </a:xfrm>
          <a:prstGeom prst="rect">
            <a:avLst/>
          </a:prstGeom>
          <a:solidFill>
            <a:srgbClr val="64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grpSp>
        <p:nvGrpSpPr>
          <p:cNvPr id="2" name="Group 14"/>
          <p:cNvGrpSpPr>
            <a:grpSpLocks/>
          </p:cNvGrpSpPr>
          <p:nvPr/>
        </p:nvGrpSpPr>
        <p:grpSpPr bwMode="auto">
          <a:xfrm>
            <a:off x="1543050" y="2628900"/>
            <a:ext cx="914400" cy="514350"/>
            <a:chOff x="1920" y="2112"/>
            <a:chExt cx="576" cy="432"/>
          </a:xfrm>
        </p:grpSpPr>
        <p:sp>
          <p:nvSpPr>
            <p:cNvPr id="13338" name="AutoShape 12"/>
            <p:cNvSpPr>
              <a:spLocks noChangeArrowheads="1"/>
            </p:cNvSpPr>
            <p:nvPr/>
          </p:nvSpPr>
          <p:spPr bwMode="auto">
            <a:xfrm>
              <a:off x="2256" y="2112"/>
              <a:ext cx="96" cy="432"/>
            </a:xfrm>
            <a:prstGeom prst="upArrow">
              <a:avLst>
                <a:gd name="adj1" fmla="val 50000"/>
                <a:gd name="adj2" fmla="val 112500"/>
              </a:avLst>
            </a:prstGeom>
            <a:solidFill>
              <a:srgbClr val="FFC000"/>
            </a:solidFill>
            <a:ln w="9525">
              <a:solidFill>
                <a:srgbClr val="0033CC"/>
              </a:solidFill>
              <a:miter lim="800000"/>
              <a:headEnd/>
              <a:tailEnd/>
            </a:ln>
          </p:spPr>
          <p:txBody>
            <a:bodyPr wrap="none" anchor="ctr"/>
            <a:lstStyle/>
            <a:p>
              <a:endParaRPr lang="en-US" altLang="en-US">
                <a:latin typeface="Verdana" pitchFamily="34" charset="0"/>
              </a:endParaRPr>
            </a:p>
          </p:txBody>
        </p:sp>
        <p:sp>
          <p:nvSpPr>
            <p:cNvPr id="13339" name="Text Box 13"/>
            <p:cNvSpPr txBox="1">
              <a:spLocks noChangeArrowheads="1"/>
            </p:cNvSpPr>
            <p:nvPr/>
          </p:nvSpPr>
          <p:spPr bwMode="auto">
            <a:xfrm>
              <a:off x="1920" y="2160"/>
              <a:ext cx="576"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a:solidFill>
                    <a:srgbClr val="FF0000"/>
                  </a:solidFill>
                  <a:latin typeface=".VnTime" pitchFamily="34" charset="0"/>
                </a:rPr>
                <a:t>KhÝ</a:t>
              </a:r>
            </a:p>
          </p:txBody>
        </p:sp>
      </p:grpSp>
      <p:grpSp>
        <p:nvGrpSpPr>
          <p:cNvPr id="3" name="Group 15"/>
          <p:cNvGrpSpPr>
            <a:grpSpLocks/>
          </p:cNvGrpSpPr>
          <p:nvPr/>
        </p:nvGrpSpPr>
        <p:grpSpPr bwMode="auto">
          <a:xfrm>
            <a:off x="3295650" y="2571750"/>
            <a:ext cx="914400" cy="514350"/>
            <a:chOff x="1920" y="2112"/>
            <a:chExt cx="576" cy="432"/>
          </a:xfrm>
        </p:grpSpPr>
        <p:sp>
          <p:nvSpPr>
            <p:cNvPr id="13336" name="AutoShape 16"/>
            <p:cNvSpPr>
              <a:spLocks noChangeArrowheads="1"/>
            </p:cNvSpPr>
            <p:nvPr/>
          </p:nvSpPr>
          <p:spPr bwMode="auto">
            <a:xfrm>
              <a:off x="2256" y="2112"/>
              <a:ext cx="96" cy="432"/>
            </a:xfrm>
            <a:prstGeom prst="upArrow">
              <a:avLst>
                <a:gd name="adj1" fmla="val 50000"/>
                <a:gd name="adj2" fmla="val 112500"/>
              </a:avLst>
            </a:prstGeom>
            <a:solidFill>
              <a:srgbClr val="640000"/>
            </a:solidFill>
            <a:ln w="9525">
              <a:solidFill>
                <a:srgbClr val="FFF3EB"/>
              </a:solidFill>
              <a:miter lim="800000"/>
              <a:headEnd/>
              <a:tailEnd/>
            </a:ln>
          </p:spPr>
          <p:txBody>
            <a:bodyPr wrap="none" anchor="ctr"/>
            <a:lstStyle/>
            <a:p>
              <a:endParaRPr lang="en-US" altLang="en-US">
                <a:latin typeface="Verdana" pitchFamily="34" charset="0"/>
              </a:endParaRPr>
            </a:p>
          </p:txBody>
        </p:sp>
        <p:sp>
          <p:nvSpPr>
            <p:cNvPr id="13337" name="Text Box 17"/>
            <p:cNvSpPr txBox="1">
              <a:spLocks noChangeArrowheads="1"/>
            </p:cNvSpPr>
            <p:nvPr/>
          </p:nvSpPr>
          <p:spPr bwMode="auto">
            <a:xfrm>
              <a:off x="1920" y="2160"/>
              <a:ext cx="576"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a:solidFill>
                    <a:srgbClr val="FF0000"/>
                  </a:solidFill>
                  <a:latin typeface=".VnTime" pitchFamily="34" charset="0"/>
                </a:rPr>
                <a:t>DÇu</a:t>
              </a:r>
            </a:p>
          </p:txBody>
        </p:sp>
      </p:grpSp>
      <p:sp>
        <p:nvSpPr>
          <p:cNvPr id="41" name="Rectangle 18"/>
          <p:cNvSpPr>
            <a:spLocks noChangeArrowheads="1"/>
          </p:cNvSpPr>
          <p:nvPr/>
        </p:nvSpPr>
        <p:spPr bwMode="auto">
          <a:xfrm>
            <a:off x="2438400" y="2343150"/>
            <a:ext cx="76200" cy="1600200"/>
          </a:xfrm>
          <a:prstGeom prst="rect">
            <a:avLst/>
          </a:prstGeom>
          <a:solidFill>
            <a:schemeClr val="accent5">
              <a:lumMod val="75000"/>
            </a:schemeClr>
          </a:solidFill>
          <a:ln w="9525">
            <a:solidFill>
              <a:schemeClr val="tx1"/>
            </a:solidFill>
            <a:miter lim="800000"/>
            <a:headEnd/>
            <a:tailEnd/>
          </a:ln>
        </p:spPr>
        <p:txBody>
          <a:bodyPr wrap="none" lIns="91434" tIns="45717" rIns="91434" bIns="45717" anchor="ctr"/>
          <a:lstStyle/>
          <a:p>
            <a:pPr>
              <a:defRPr/>
            </a:pPr>
            <a:endParaRPr lang="en-US">
              <a:latin typeface="Verdana" pitchFamily="34" charset="0"/>
            </a:endParaRPr>
          </a:p>
        </p:txBody>
      </p:sp>
      <p:sp>
        <p:nvSpPr>
          <p:cNvPr id="42" name="Rectangle 19"/>
          <p:cNvSpPr>
            <a:spLocks noChangeArrowheads="1"/>
          </p:cNvSpPr>
          <p:nvPr/>
        </p:nvSpPr>
        <p:spPr bwMode="auto">
          <a:xfrm>
            <a:off x="4210050" y="2343150"/>
            <a:ext cx="76200" cy="2114550"/>
          </a:xfrm>
          <a:prstGeom prst="rect">
            <a:avLst/>
          </a:prstGeom>
          <a:solidFill>
            <a:schemeClr val="accent5">
              <a:lumMod val="75000"/>
            </a:schemeClr>
          </a:solidFill>
          <a:ln w="9525">
            <a:solidFill>
              <a:schemeClr val="tx1"/>
            </a:solidFill>
            <a:miter lim="800000"/>
            <a:headEnd/>
            <a:tailEnd/>
          </a:ln>
        </p:spPr>
        <p:txBody>
          <a:bodyPr wrap="none" lIns="91434" tIns="45717" rIns="91434" bIns="45717" anchor="ctr"/>
          <a:lstStyle/>
          <a:p>
            <a:pPr>
              <a:defRPr/>
            </a:pPr>
            <a:endParaRPr lang="en-US">
              <a:latin typeface="Verdana" pitchFamily="34" charset="0"/>
            </a:endParaRPr>
          </a:p>
        </p:txBody>
      </p:sp>
      <p:grpSp>
        <p:nvGrpSpPr>
          <p:cNvPr id="4" name="Group 25"/>
          <p:cNvGrpSpPr>
            <a:grpSpLocks/>
          </p:cNvGrpSpPr>
          <p:nvPr/>
        </p:nvGrpSpPr>
        <p:grpSpPr bwMode="auto">
          <a:xfrm>
            <a:off x="4324350" y="2571750"/>
            <a:ext cx="1752600" cy="703660"/>
            <a:chOff x="4608" y="2016"/>
            <a:chExt cx="1104" cy="591"/>
          </a:xfrm>
        </p:grpSpPr>
        <p:sp>
          <p:nvSpPr>
            <p:cNvPr id="44" name="AutoShape 23"/>
            <p:cNvSpPr>
              <a:spLocks noChangeArrowheads="1"/>
            </p:cNvSpPr>
            <p:nvPr/>
          </p:nvSpPr>
          <p:spPr bwMode="auto">
            <a:xfrm>
              <a:off x="4608" y="2016"/>
              <a:ext cx="96" cy="432"/>
            </a:xfrm>
            <a:prstGeom prst="downArrow">
              <a:avLst>
                <a:gd name="adj1" fmla="val 50000"/>
                <a:gd name="adj2" fmla="val 112500"/>
              </a:avLst>
            </a:prstGeom>
            <a:solidFill>
              <a:schemeClr val="accent5">
                <a:lumMod val="75000"/>
              </a:schemeClr>
            </a:solidFill>
            <a:ln w="9525">
              <a:solidFill>
                <a:schemeClr val="tx1"/>
              </a:solidFill>
              <a:miter lim="800000"/>
              <a:headEnd/>
              <a:tailEnd/>
            </a:ln>
          </p:spPr>
          <p:txBody>
            <a:bodyPr wrap="none" anchor="ctr"/>
            <a:lstStyle/>
            <a:p>
              <a:pPr>
                <a:defRPr/>
              </a:pPr>
              <a:endParaRPr lang="en-US">
                <a:latin typeface="Verdana" pitchFamily="34" charset="0"/>
              </a:endParaRPr>
            </a:p>
          </p:txBody>
        </p:sp>
        <p:sp>
          <p:nvSpPr>
            <p:cNvPr id="45" name="Text Box 24"/>
            <p:cNvSpPr txBox="1">
              <a:spLocks noChangeArrowheads="1"/>
            </p:cNvSpPr>
            <p:nvPr/>
          </p:nvSpPr>
          <p:spPr bwMode="auto">
            <a:xfrm>
              <a:off x="4656" y="2064"/>
              <a:ext cx="1056" cy="543"/>
            </a:xfrm>
            <a:prstGeom prst="rect">
              <a:avLst/>
            </a:prstGeom>
            <a:noFill/>
            <a:ln w="9525">
              <a:noFill/>
              <a:miter lim="800000"/>
              <a:headEnd/>
              <a:tailEnd/>
            </a:ln>
            <a:effectLst/>
          </p:spPr>
          <p:txBody>
            <a:bodyPr>
              <a:spAutoFit/>
            </a:bodyPr>
            <a:lstStyle/>
            <a:p>
              <a:pPr>
                <a:defRPr/>
              </a:pPr>
              <a:r>
                <a:rPr lang="en-US" b="1">
                  <a:solidFill>
                    <a:srgbClr val="FF0000"/>
                  </a:solidFill>
                  <a:effectLst>
                    <a:outerShdw blurRad="38100" dist="38100" dir="2700000" algn="tl">
                      <a:srgbClr val="FFFFFF"/>
                    </a:outerShdw>
                  </a:effectLst>
                  <a:latin typeface=".VnTime" pitchFamily="34" charset="0"/>
                  <a:cs typeface="+mn-cs"/>
                </a:rPr>
                <a:t>N­ưíc </a:t>
              </a:r>
              <a:r>
                <a:rPr lang="en-US" b="1" dirty="0" err="1">
                  <a:solidFill>
                    <a:srgbClr val="FF0000"/>
                  </a:solidFill>
                  <a:effectLst>
                    <a:outerShdw blurRad="38100" dist="38100" dir="2700000" algn="tl">
                      <a:srgbClr val="FFFFFF"/>
                    </a:outerShdw>
                  </a:effectLst>
                  <a:latin typeface=".VnTime" pitchFamily="34" charset="0"/>
                  <a:cs typeface="+mn-cs"/>
                </a:rPr>
                <a:t>hoÆc</a:t>
              </a:r>
              <a:r>
                <a:rPr lang="en-US" b="1" dirty="0">
                  <a:solidFill>
                    <a:srgbClr val="FF0000"/>
                  </a:solidFill>
                  <a:effectLst>
                    <a:outerShdw blurRad="38100" dist="38100" dir="2700000" algn="tl">
                      <a:srgbClr val="FFFFFF"/>
                    </a:outerShdw>
                  </a:effectLst>
                  <a:latin typeface=".VnTime" pitchFamily="34" charset="0"/>
                  <a:cs typeface="+mn-cs"/>
                </a:rPr>
                <a:t> </a:t>
              </a:r>
            </a:p>
            <a:p>
              <a:pPr>
                <a:defRPr/>
              </a:pPr>
              <a:r>
                <a:rPr lang="en-US" b="1" dirty="0" err="1">
                  <a:solidFill>
                    <a:srgbClr val="FF0000"/>
                  </a:solidFill>
                  <a:effectLst>
                    <a:outerShdw blurRad="38100" dist="38100" dir="2700000" algn="tl">
                      <a:srgbClr val="FFFFFF"/>
                    </a:outerShdw>
                  </a:effectLst>
                  <a:latin typeface=".VnTime" pitchFamily="34" charset="0"/>
                  <a:cs typeface="+mn-cs"/>
                </a:rPr>
                <a:t>khÝ</a:t>
              </a:r>
              <a:endParaRPr lang="en-US" b="1" dirty="0">
                <a:solidFill>
                  <a:srgbClr val="FF0000"/>
                </a:solidFill>
                <a:effectLst>
                  <a:outerShdw blurRad="38100" dist="38100" dir="2700000" algn="tl">
                    <a:srgbClr val="FFFFFF"/>
                  </a:outerShdw>
                </a:effectLst>
                <a:latin typeface=".VnTime" pitchFamily="34" charset="0"/>
                <a:cs typeface="+mn-cs"/>
              </a:endParaRPr>
            </a:p>
          </p:txBody>
        </p:sp>
      </p:grpSp>
      <p:sp>
        <p:nvSpPr>
          <p:cNvPr id="46" name="Rectangle 11"/>
          <p:cNvSpPr>
            <a:spLocks noChangeArrowheads="1"/>
          </p:cNvSpPr>
          <p:nvPr/>
        </p:nvSpPr>
        <p:spPr bwMode="auto">
          <a:xfrm>
            <a:off x="4057650" y="2343150"/>
            <a:ext cx="152400" cy="2114550"/>
          </a:xfrm>
          <a:prstGeom prst="rect">
            <a:avLst/>
          </a:prstGeom>
          <a:solidFill>
            <a:srgbClr val="64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47" name="Rectangle 10"/>
          <p:cNvSpPr>
            <a:spLocks noChangeArrowheads="1"/>
          </p:cNvSpPr>
          <p:nvPr/>
        </p:nvSpPr>
        <p:spPr bwMode="auto">
          <a:xfrm>
            <a:off x="2286000" y="2343150"/>
            <a:ext cx="152400" cy="1600200"/>
          </a:xfrm>
          <a:prstGeom prst="rect">
            <a:avLst/>
          </a:prstGeom>
          <a:solidFill>
            <a:srgbClr val="FFC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48" name="Text Box 10"/>
          <p:cNvSpPr txBox="1">
            <a:spLocks noChangeArrowheads="1"/>
          </p:cNvSpPr>
          <p:nvPr/>
        </p:nvSpPr>
        <p:spPr bwMode="auto">
          <a:xfrm>
            <a:off x="5524500" y="572691"/>
            <a:ext cx="3505200" cy="2677650"/>
          </a:xfrm>
          <a:prstGeom prst="rect">
            <a:avLst/>
          </a:prstGeom>
          <a:solidFill>
            <a:srgbClr val="0067B4"/>
          </a:solidFill>
          <a:ln w="9525" cmpd="thinThick">
            <a:noFill/>
            <a:miter lim="800000"/>
            <a:headEnd/>
            <a:tailEnd/>
          </a:ln>
        </p:spPr>
        <p:txBody>
          <a:bodyPr lIns="91434" tIns="45717" rIns="91434" bIns="45717">
            <a:spAutoFit/>
          </a:bodyPr>
          <a:lstStyle/>
          <a:p>
            <a:pPr algn="just">
              <a:spcBef>
                <a:spcPct val="50000"/>
              </a:spcBef>
              <a:defRPr/>
            </a:pP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Muốn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khai</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thác</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dầu</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người</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ta</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khoan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những</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lỗ</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khoan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xuống</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dầu</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lỏng</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còn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gọi</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là</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giếng</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dầu</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Đầu</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tiên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do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áp</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suất</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trong</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mỏ</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dầu</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lớn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hơn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áp</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suất</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khí</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quyển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nên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dầu</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tự</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phun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lên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49" name="Text Box 10"/>
          <p:cNvSpPr txBox="1">
            <a:spLocks noChangeArrowheads="1"/>
          </p:cNvSpPr>
          <p:nvPr/>
        </p:nvSpPr>
        <p:spPr bwMode="auto">
          <a:xfrm>
            <a:off x="5543550" y="2857501"/>
            <a:ext cx="3505200" cy="3046982"/>
          </a:xfrm>
          <a:prstGeom prst="rect">
            <a:avLst/>
          </a:prstGeom>
          <a:solidFill>
            <a:srgbClr val="0067B4"/>
          </a:solidFill>
          <a:ln w="9525" cmpd="thinThick">
            <a:noFill/>
            <a:miter lim="800000"/>
            <a:headEnd/>
            <a:tailEnd/>
          </a:ln>
        </p:spPr>
        <p:txBody>
          <a:bodyPr lIns="91434" tIns="45717" rIns="91434" bIns="45717">
            <a:spAutoFit/>
          </a:bodyPr>
          <a:lstStyle/>
          <a:p>
            <a:pPr algn="just">
              <a:spcBef>
                <a:spcPct val="50000"/>
              </a:spcBef>
              <a:defRPr/>
            </a:pPr>
            <a:r>
              <a:rPr lang="en-US" sz="2400">
                <a:solidFill>
                  <a:srgbClr val="FFF3EB"/>
                </a:solidFill>
                <a:effectLst>
                  <a:outerShdw blurRad="38100" dist="38100" dir="2700000" algn="tl">
                    <a:srgbClr val="000000"/>
                  </a:outerShdw>
                </a:effectLst>
                <a:latin typeface="Times New Roman" pitchFamily="18" charset="0"/>
                <a:cs typeface="Times New Roman" pitchFamily="18" charset="0"/>
              </a:rPr>
              <a:t>* Sau một thời gian, áp suất trong mỏ dầu cân bằng với áp suất khí quyển, khi đó dầu không tự phun lên nữa.</a:t>
            </a:r>
          </a:p>
          <a:p>
            <a:pPr algn="just">
              <a:spcBef>
                <a:spcPct val="50000"/>
              </a:spcBef>
              <a:buFont typeface="Arial" charset="0"/>
              <a:buChar char="•"/>
              <a:defRPr/>
            </a:pPr>
            <a:endParaRPr lang="en-US" sz="2400">
              <a:solidFill>
                <a:srgbClr val="FFF3EB"/>
              </a:solidFill>
              <a:effectLst>
                <a:outerShdw blurRad="38100" dist="38100" dir="2700000" algn="tl">
                  <a:srgbClr val="000000"/>
                </a:outerShdw>
              </a:effectLst>
              <a:latin typeface="Times New Roman" pitchFamily="18" charset="0"/>
              <a:cs typeface="Times New Roman" pitchFamily="18" charset="0"/>
            </a:endParaRPr>
          </a:p>
          <a:p>
            <a:pPr algn="just">
              <a:spcBef>
                <a:spcPct val="50000"/>
              </a:spcBef>
              <a:buFont typeface="Arial" charset="0"/>
              <a:buChar char="•"/>
              <a:defRPr/>
            </a:pPr>
            <a:endParaRPr lang="en-US" sz="2400">
              <a:solidFill>
                <a:srgbClr val="FFF3EB"/>
              </a:solidFill>
              <a:effectLst>
                <a:outerShdw blurRad="38100" dist="38100" dir="2700000" algn="tl">
                  <a:srgbClr val="000000"/>
                </a:outerShdw>
              </a:effectLst>
              <a:latin typeface="Times New Roman" pitchFamily="18" charset="0"/>
              <a:cs typeface="Times New Roman" pitchFamily="18" charset="0"/>
            </a:endParaRPr>
          </a:p>
        </p:txBody>
      </p:sp>
      <p:sp>
        <p:nvSpPr>
          <p:cNvPr id="25" name="Text Box 10"/>
          <p:cNvSpPr txBox="1">
            <a:spLocks noChangeArrowheads="1"/>
          </p:cNvSpPr>
          <p:nvPr/>
        </p:nvSpPr>
        <p:spPr bwMode="auto">
          <a:xfrm>
            <a:off x="5543550" y="4243391"/>
            <a:ext cx="3505200" cy="1200323"/>
          </a:xfrm>
          <a:prstGeom prst="rect">
            <a:avLst/>
          </a:prstGeom>
          <a:solidFill>
            <a:srgbClr val="0067B4"/>
          </a:solidFill>
          <a:ln w="9525" cmpd="thinThick">
            <a:noFill/>
            <a:miter lim="800000"/>
            <a:headEnd/>
            <a:tailEnd/>
          </a:ln>
        </p:spPr>
        <p:txBody>
          <a:bodyPr lIns="91434" tIns="45717" rIns="91434" bIns="45717">
            <a:spAutoFit/>
          </a:bodyPr>
          <a:lstStyle/>
          <a:p>
            <a:pPr algn="just">
              <a:spcBef>
                <a:spcPct val="50000"/>
              </a:spcBef>
              <a:defRPr/>
            </a:pP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Người</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ta</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phải</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bơm</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nước</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hoặc</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khí</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xuống</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để</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đẩy</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dầu</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lên</a:t>
            </a:r>
            <a:r>
              <a:rPr lang="en-US" sz="2400" dirty="0">
                <a:solidFill>
                  <a:srgbClr val="FFF3EB"/>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26" name="Text Box 10"/>
          <p:cNvSpPr txBox="1">
            <a:spLocks noChangeArrowheads="1"/>
          </p:cNvSpPr>
          <p:nvPr/>
        </p:nvSpPr>
        <p:spPr bwMode="auto">
          <a:xfrm>
            <a:off x="76200" y="-19050"/>
            <a:ext cx="5448300" cy="954101"/>
          </a:xfrm>
          <a:prstGeom prst="rect">
            <a:avLst/>
          </a:prstGeom>
          <a:noFill/>
          <a:ln w="57150" cmpd="thinThick">
            <a:noFill/>
            <a:miter lim="800000"/>
            <a:headEnd/>
            <a:tailEnd/>
          </a:ln>
          <a:effectLst/>
        </p:spPr>
        <p:txBody>
          <a:bodyPr wrap="square" lIns="91434" tIns="45717" rIns="91434" bIns="45717">
            <a:spAutoFit/>
          </a:bodyPr>
          <a:lstStyle/>
          <a:p>
            <a:pPr algn="just">
              <a:defRPr/>
            </a:pPr>
            <a:r>
              <a:rPr lang="en-US" sz="2800" b="1">
                <a:solidFill>
                  <a:srgbClr val="00B050"/>
                </a:solidFill>
                <a:latin typeface="Times New Roman" pitchFamily="18" charset="0"/>
                <a:cs typeface="Times New Roman" pitchFamily="18" charset="0"/>
              </a:rPr>
              <a:t>Dầu mỏ được khai thác như thế nào ?</a:t>
            </a:r>
          </a:p>
        </p:txBody>
      </p:sp>
    </p:spTree>
    <p:extLst>
      <p:ext uri="{BB962C8B-B14F-4D97-AF65-F5344CB8AC3E}">
        <p14:creationId xmlns:p14="http://schemas.microsoft.com/office/powerpoint/2010/main" val="169371092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500"/>
                                        <p:tgtEl>
                                          <p:spTgt spid="9"/>
                                        </p:tgtEl>
                                      </p:cBhvr>
                                    </p:animEffect>
                                  </p:childTnLst>
                                </p:cTn>
                              </p:par>
                              <p:par>
                                <p:cTn id="8" presetID="53"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par>
                                <p:cTn id="13" presetID="53"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53"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par>
                                <p:cTn id="28" presetID="12" presetClass="entr" presetSubtype="4"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slide(fromBottom)">
                                      <p:cBhvr>
                                        <p:cTn id="30" dur="500"/>
                                        <p:tgtEl>
                                          <p:spTgt spid="2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anim calcmode="lin" valueType="num">
                                      <p:cBhvr>
                                        <p:cTn id="35" dur="500" fill="hold"/>
                                        <p:tgtEl>
                                          <p:spTgt spid="48"/>
                                        </p:tgtEl>
                                        <p:attrNameLst>
                                          <p:attrName>ppt_w</p:attrName>
                                        </p:attrNameLst>
                                      </p:cBhvr>
                                      <p:tavLst>
                                        <p:tav tm="0">
                                          <p:val>
                                            <p:fltVal val="0"/>
                                          </p:val>
                                        </p:tav>
                                        <p:tav tm="100000">
                                          <p:val>
                                            <p:strVal val="#ppt_w"/>
                                          </p:val>
                                        </p:tav>
                                      </p:tavLst>
                                    </p:anim>
                                    <p:anim calcmode="lin" valueType="num">
                                      <p:cBhvr>
                                        <p:cTn id="36" dur="500" fill="hold"/>
                                        <p:tgtEl>
                                          <p:spTgt spid="48"/>
                                        </p:tgtEl>
                                        <p:attrNameLst>
                                          <p:attrName>ppt_h</p:attrName>
                                        </p:attrNameLst>
                                      </p:cBhvr>
                                      <p:tavLst>
                                        <p:tav tm="0">
                                          <p:val>
                                            <p:fltVal val="0"/>
                                          </p:val>
                                        </p:tav>
                                        <p:tav tm="100000">
                                          <p:val>
                                            <p:strVal val="#ppt_h"/>
                                          </p:val>
                                        </p:tav>
                                      </p:tavLst>
                                    </p:anim>
                                    <p:animEffect transition="in" filter="fade">
                                      <p:cBhvr>
                                        <p:cTn id="37" dur="500"/>
                                        <p:tgtEl>
                                          <p:spTgt spid="48"/>
                                        </p:tgtEl>
                                      </p:cBhvr>
                                    </p:animEffect>
                                  </p:childTnLst>
                                </p:cTn>
                              </p:par>
                              <p:par>
                                <p:cTn id="38" presetID="53" presetClass="exit" presetSubtype="0" fill="hold" grpId="1" nodeType="withEffect">
                                  <p:stCondLst>
                                    <p:cond delay="0"/>
                                  </p:stCondLst>
                                  <p:childTnLst>
                                    <p:anim calcmode="lin" valueType="num">
                                      <p:cBhvr>
                                        <p:cTn id="39" dur="500"/>
                                        <p:tgtEl>
                                          <p:spTgt spid="7"/>
                                        </p:tgtEl>
                                        <p:attrNameLst>
                                          <p:attrName>ppt_w</p:attrName>
                                        </p:attrNameLst>
                                      </p:cBhvr>
                                      <p:tavLst>
                                        <p:tav tm="0">
                                          <p:val>
                                            <p:strVal val="ppt_w"/>
                                          </p:val>
                                        </p:tav>
                                        <p:tav tm="100000">
                                          <p:val>
                                            <p:fltVal val="0"/>
                                          </p:val>
                                        </p:tav>
                                      </p:tavLst>
                                    </p:anim>
                                    <p:anim calcmode="lin" valueType="num">
                                      <p:cBhvr>
                                        <p:cTn id="40" dur="500"/>
                                        <p:tgtEl>
                                          <p:spTgt spid="7"/>
                                        </p:tgtEl>
                                        <p:attrNameLst>
                                          <p:attrName>ppt_h</p:attrName>
                                        </p:attrNameLst>
                                      </p:cBhvr>
                                      <p:tavLst>
                                        <p:tav tm="0">
                                          <p:val>
                                            <p:strVal val="ppt_h"/>
                                          </p:val>
                                        </p:tav>
                                        <p:tav tm="100000">
                                          <p:val>
                                            <p:fltVal val="0"/>
                                          </p:val>
                                        </p:tav>
                                      </p:tavLst>
                                    </p:anim>
                                    <p:animEffect transition="out" filter="fade">
                                      <p:cBhvr>
                                        <p:cTn id="41" dur="500"/>
                                        <p:tgtEl>
                                          <p:spTgt spid="7"/>
                                        </p:tgtEl>
                                      </p:cBhvr>
                                    </p:animEffect>
                                    <p:set>
                                      <p:cBhvr>
                                        <p:cTn id="42" dur="1" fill="hold">
                                          <p:stCondLst>
                                            <p:cond delay="499"/>
                                          </p:stCondLst>
                                        </p:cTn>
                                        <p:tgtEl>
                                          <p:spTgt spid="7"/>
                                        </p:tgtEl>
                                        <p:attrNameLst>
                                          <p:attrName>style.visibility</p:attrName>
                                        </p:attrNameLst>
                                      </p:cBhvr>
                                      <p:to>
                                        <p:strVal val="hidden"/>
                                      </p:to>
                                    </p:set>
                                  </p:childTnLst>
                                </p:cTn>
                              </p:par>
                              <p:par>
                                <p:cTn id="43" presetID="53" presetClass="exit" presetSubtype="0" fill="hold" nodeType="withEffect">
                                  <p:stCondLst>
                                    <p:cond delay="0"/>
                                  </p:stCondLst>
                                  <p:childTnLst>
                                    <p:anim calcmode="lin" valueType="num">
                                      <p:cBhvr>
                                        <p:cTn id="44" dur="500"/>
                                        <p:tgtEl>
                                          <p:spTgt spid="5"/>
                                        </p:tgtEl>
                                        <p:attrNameLst>
                                          <p:attrName>ppt_w</p:attrName>
                                        </p:attrNameLst>
                                      </p:cBhvr>
                                      <p:tavLst>
                                        <p:tav tm="0">
                                          <p:val>
                                            <p:strVal val="ppt_w"/>
                                          </p:val>
                                        </p:tav>
                                        <p:tav tm="100000">
                                          <p:val>
                                            <p:fltVal val="0"/>
                                          </p:val>
                                        </p:tav>
                                      </p:tavLst>
                                    </p:anim>
                                    <p:anim calcmode="lin" valueType="num">
                                      <p:cBhvr>
                                        <p:cTn id="45" dur="500"/>
                                        <p:tgtEl>
                                          <p:spTgt spid="5"/>
                                        </p:tgtEl>
                                        <p:attrNameLst>
                                          <p:attrName>ppt_h</p:attrName>
                                        </p:attrNameLst>
                                      </p:cBhvr>
                                      <p:tavLst>
                                        <p:tav tm="0">
                                          <p:val>
                                            <p:strVal val="ppt_h"/>
                                          </p:val>
                                        </p:tav>
                                        <p:tav tm="100000">
                                          <p:val>
                                            <p:fltVal val="0"/>
                                          </p:val>
                                        </p:tav>
                                      </p:tavLst>
                                    </p:anim>
                                    <p:animEffect transition="out" filter="fade">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childTnLst>
                          </p:cTn>
                        </p:par>
                        <p:par>
                          <p:cTn id="48" fill="hold" nodeType="afterGroup">
                            <p:stCondLst>
                              <p:cond delay="500"/>
                            </p:stCondLst>
                            <p:childTnLst>
                              <p:par>
                                <p:cTn id="49" presetID="22" presetClass="entr" presetSubtype="4" repeatCount="indefinite" fill="hold" grpId="0" nodeType="afterEffect">
                                  <p:stCondLst>
                                    <p:cond delay="0"/>
                                  </p:stCondLst>
                                  <p:endCondLst>
                                    <p:cond evt="onNext" delay="0">
                                      <p:tgtEl>
                                        <p:sldTgt/>
                                      </p:tgtEl>
                                    </p:cond>
                                  </p:endCondLst>
                                  <p:childTnLst>
                                    <p:set>
                                      <p:cBhvr>
                                        <p:cTn id="50" dur="1" fill="hold">
                                          <p:stCondLst>
                                            <p:cond delay="0"/>
                                          </p:stCondLst>
                                        </p:cTn>
                                        <p:tgtEl>
                                          <p:spTgt spid="33"/>
                                        </p:tgtEl>
                                        <p:attrNameLst>
                                          <p:attrName>style.visibility</p:attrName>
                                        </p:attrNameLst>
                                      </p:cBhvr>
                                      <p:to>
                                        <p:strVal val="visible"/>
                                      </p:to>
                                    </p:set>
                                    <p:animEffect transition="in" filter="wipe(down)">
                                      <p:cBhvr>
                                        <p:cTn id="51" dur="3000"/>
                                        <p:tgtEl>
                                          <p:spTgt spid="33"/>
                                        </p:tgtEl>
                                      </p:cBhvr>
                                    </p:animEffect>
                                  </p:childTnLst>
                                </p:cTn>
                              </p:par>
                              <p:par>
                                <p:cTn id="52" presetID="22" presetClass="entr" presetSubtype="4" repeatCount="indefinite" fill="hold" grpId="0" nodeType="withEffect">
                                  <p:stCondLst>
                                    <p:cond delay="0"/>
                                  </p:stCondLst>
                                  <p:endCondLst>
                                    <p:cond evt="onNext" delay="0">
                                      <p:tgtEl>
                                        <p:sldTgt/>
                                      </p:tgtEl>
                                    </p:cond>
                                  </p:endCondLst>
                                  <p:childTnLst>
                                    <p:set>
                                      <p:cBhvr>
                                        <p:cTn id="53" dur="1" fill="hold">
                                          <p:stCondLst>
                                            <p:cond delay="0"/>
                                          </p:stCondLst>
                                        </p:cTn>
                                        <p:tgtEl>
                                          <p:spTgt spid="34"/>
                                        </p:tgtEl>
                                        <p:attrNameLst>
                                          <p:attrName>style.visibility</p:attrName>
                                        </p:attrNameLst>
                                      </p:cBhvr>
                                      <p:to>
                                        <p:strVal val="visible"/>
                                      </p:to>
                                    </p:set>
                                    <p:animEffect transition="in" filter="wipe(down)">
                                      <p:cBhvr>
                                        <p:cTn id="54" dur="3000"/>
                                        <p:tgtEl>
                                          <p:spTgt spid="34"/>
                                        </p:tgtEl>
                                      </p:cBhvr>
                                    </p:animEffect>
                                  </p:childTnLst>
                                </p:cTn>
                              </p:par>
                              <p:par>
                                <p:cTn id="55" presetID="22" presetClass="entr" presetSubtype="4" fill="hold" nodeType="with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wipe(down)">
                                      <p:cBhvr>
                                        <p:cTn id="57" dur="2000"/>
                                        <p:tgtEl>
                                          <p:spTgt spid="2"/>
                                        </p:tgtEl>
                                      </p:cBhvr>
                                    </p:animEffect>
                                  </p:childTnLst>
                                </p:cTn>
                              </p:par>
                              <p:par>
                                <p:cTn id="58" presetID="22" presetClass="entr" presetSubtype="4" fill="hold" nodeType="withEffect">
                                  <p:stCondLst>
                                    <p:cond delay="0"/>
                                  </p:stCondLst>
                                  <p:childTnLst>
                                    <p:set>
                                      <p:cBhvr>
                                        <p:cTn id="59" dur="1" fill="hold">
                                          <p:stCondLst>
                                            <p:cond delay="0"/>
                                          </p:stCondLst>
                                        </p:cTn>
                                        <p:tgtEl>
                                          <p:spTgt spid="3"/>
                                        </p:tgtEl>
                                        <p:attrNameLst>
                                          <p:attrName>style.visibility</p:attrName>
                                        </p:attrNameLst>
                                      </p:cBhvr>
                                      <p:to>
                                        <p:strVal val="visible"/>
                                      </p:to>
                                    </p:set>
                                    <p:animEffect transition="in" filter="wipe(down)">
                                      <p:cBhvr>
                                        <p:cTn id="60" dur="2000"/>
                                        <p:tgtEl>
                                          <p:spTgt spid="3"/>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2" presetClass="exit" presetSubtype="4" fill="hold" grpId="1" nodeType="clickEffect">
                                  <p:stCondLst>
                                    <p:cond delay="0"/>
                                  </p:stCondLst>
                                  <p:childTnLst>
                                    <p:animEffect transition="out" filter="slide(fromBottom)">
                                      <p:cBhvr>
                                        <p:cTn id="64" dur="500"/>
                                        <p:tgtEl>
                                          <p:spTgt spid="34"/>
                                        </p:tgtEl>
                                      </p:cBhvr>
                                    </p:animEffect>
                                    <p:set>
                                      <p:cBhvr>
                                        <p:cTn id="65" dur="1" fill="hold">
                                          <p:stCondLst>
                                            <p:cond delay="499"/>
                                          </p:stCondLst>
                                        </p:cTn>
                                        <p:tgtEl>
                                          <p:spTgt spid="34"/>
                                        </p:tgtEl>
                                        <p:attrNameLst>
                                          <p:attrName>style.visibility</p:attrName>
                                        </p:attrNameLst>
                                      </p:cBhvr>
                                      <p:to>
                                        <p:strVal val="hidden"/>
                                      </p:to>
                                    </p:set>
                                  </p:childTnLst>
                                </p:cTn>
                              </p:par>
                              <p:par>
                                <p:cTn id="66" presetID="12" presetClass="exit" presetSubtype="4" fill="hold" grpId="1" nodeType="withEffect">
                                  <p:stCondLst>
                                    <p:cond delay="0"/>
                                  </p:stCondLst>
                                  <p:childTnLst>
                                    <p:animEffect transition="out" filter="slide(fromBottom)">
                                      <p:cBhvr>
                                        <p:cTn id="67" dur="500"/>
                                        <p:tgtEl>
                                          <p:spTgt spid="33"/>
                                        </p:tgtEl>
                                      </p:cBhvr>
                                    </p:animEffect>
                                    <p:set>
                                      <p:cBhvr>
                                        <p:cTn id="68" dur="1" fill="hold">
                                          <p:stCondLst>
                                            <p:cond delay="499"/>
                                          </p:stCondLst>
                                        </p:cTn>
                                        <p:tgtEl>
                                          <p:spTgt spid="33"/>
                                        </p:tgtEl>
                                        <p:attrNameLst>
                                          <p:attrName>style.visibility</p:attrName>
                                        </p:attrNameLst>
                                      </p:cBhvr>
                                      <p:to>
                                        <p:strVal val="hidden"/>
                                      </p:to>
                                    </p:set>
                                  </p:childTnLst>
                                </p:cTn>
                              </p:par>
                            </p:childTnLst>
                          </p:cTn>
                        </p:par>
                        <p:par>
                          <p:cTn id="69" fill="hold" nodeType="afterGroup">
                            <p:stCondLst>
                              <p:cond delay="500"/>
                            </p:stCondLst>
                            <p:childTnLst>
                              <p:par>
                                <p:cTn id="70" presetID="53" presetClass="entr" presetSubtype="0" fill="hold" grpId="0" nodeType="afterEffect">
                                  <p:stCondLst>
                                    <p:cond delay="0"/>
                                  </p:stCondLst>
                                  <p:childTnLst>
                                    <p:set>
                                      <p:cBhvr>
                                        <p:cTn id="71" dur="1" fill="hold">
                                          <p:stCondLst>
                                            <p:cond delay="0"/>
                                          </p:stCondLst>
                                        </p:cTn>
                                        <p:tgtEl>
                                          <p:spTgt spid="49"/>
                                        </p:tgtEl>
                                        <p:attrNameLst>
                                          <p:attrName>style.visibility</p:attrName>
                                        </p:attrNameLst>
                                      </p:cBhvr>
                                      <p:to>
                                        <p:strVal val="visible"/>
                                      </p:to>
                                    </p:set>
                                    <p:anim calcmode="lin" valueType="num">
                                      <p:cBhvr>
                                        <p:cTn id="72" dur="500" fill="hold"/>
                                        <p:tgtEl>
                                          <p:spTgt spid="49"/>
                                        </p:tgtEl>
                                        <p:attrNameLst>
                                          <p:attrName>ppt_w</p:attrName>
                                        </p:attrNameLst>
                                      </p:cBhvr>
                                      <p:tavLst>
                                        <p:tav tm="0">
                                          <p:val>
                                            <p:fltVal val="0"/>
                                          </p:val>
                                        </p:tav>
                                        <p:tav tm="100000">
                                          <p:val>
                                            <p:strVal val="#ppt_w"/>
                                          </p:val>
                                        </p:tav>
                                      </p:tavLst>
                                    </p:anim>
                                    <p:anim calcmode="lin" valueType="num">
                                      <p:cBhvr>
                                        <p:cTn id="73" dur="500" fill="hold"/>
                                        <p:tgtEl>
                                          <p:spTgt spid="49"/>
                                        </p:tgtEl>
                                        <p:attrNameLst>
                                          <p:attrName>ppt_h</p:attrName>
                                        </p:attrNameLst>
                                      </p:cBhvr>
                                      <p:tavLst>
                                        <p:tav tm="0">
                                          <p:val>
                                            <p:fltVal val="0"/>
                                          </p:val>
                                        </p:tav>
                                        <p:tav tm="100000">
                                          <p:val>
                                            <p:strVal val="#ppt_h"/>
                                          </p:val>
                                        </p:tav>
                                      </p:tavLst>
                                    </p:anim>
                                    <p:animEffect transition="in" filter="fade">
                                      <p:cBhvr>
                                        <p:cTn id="74" dur="500"/>
                                        <p:tgtEl>
                                          <p:spTgt spid="49"/>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53" presetClass="entr" presetSubtype="0"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p:cTn id="79" dur="500" fill="hold"/>
                                        <p:tgtEl>
                                          <p:spTgt spid="25"/>
                                        </p:tgtEl>
                                        <p:attrNameLst>
                                          <p:attrName>ppt_w</p:attrName>
                                        </p:attrNameLst>
                                      </p:cBhvr>
                                      <p:tavLst>
                                        <p:tav tm="0">
                                          <p:val>
                                            <p:fltVal val="0"/>
                                          </p:val>
                                        </p:tav>
                                        <p:tav tm="100000">
                                          <p:val>
                                            <p:strVal val="#ppt_w"/>
                                          </p:val>
                                        </p:tav>
                                      </p:tavLst>
                                    </p:anim>
                                    <p:anim calcmode="lin" valueType="num">
                                      <p:cBhvr>
                                        <p:cTn id="80" dur="500" fill="hold"/>
                                        <p:tgtEl>
                                          <p:spTgt spid="25"/>
                                        </p:tgtEl>
                                        <p:attrNameLst>
                                          <p:attrName>ppt_h</p:attrName>
                                        </p:attrNameLst>
                                      </p:cBhvr>
                                      <p:tavLst>
                                        <p:tav tm="0">
                                          <p:val>
                                            <p:fltVal val="0"/>
                                          </p:val>
                                        </p:tav>
                                        <p:tav tm="100000">
                                          <p:val>
                                            <p:strVal val="#ppt_h"/>
                                          </p:val>
                                        </p:tav>
                                      </p:tavLst>
                                    </p:anim>
                                    <p:animEffect transition="in" filter="fade">
                                      <p:cBhvr>
                                        <p:cTn id="81" dur="500"/>
                                        <p:tgtEl>
                                          <p:spTgt spid="25"/>
                                        </p:tgtEl>
                                      </p:cBhvr>
                                    </p:animEffect>
                                  </p:childTnLst>
                                </p:cTn>
                              </p:par>
                              <p:par>
                                <p:cTn id="82" presetID="22" presetClass="entr" presetSubtype="1" fill="hold" nodeType="withEffect">
                                  <p:stCondLst>
                                    <p:cond delay="0"/>
                                  </p:stCondLst>
                                  <p:childTnLst>
                                    <p:set>
                                      <p:cBhvr>
                                        <p:cTn id="83" dur="1" fill="hold">
                                          <p:stCondLst>
                                            <p:cond delay="0"/>
                                          </p:stCondLst>
                                        </p:cTn>
                                        <p:tgtEl>
                                          <p:spTgt spid="4"/>
                                        </p:tgtEl>
                                        <p:attrNameLst>
                                          <p:attrName>style.visibility</p:attrName>
                                        </p:attrNameLst>
                                      </p:cBhvr>
                                      <p:to>
                                        <p:strVal val="visible"/>
                                      </p:to>
                                    </p:set>
                                    <p:animEffect transition="in" filter="wipe(up)">
                                      <p:cBhvr>
                                        <p:cTn id="84" dur="2000"/>
                                        <p:tgtEl>
                                          <p:spTgt spid="4"/>
                                        </p:tgtEl>
                                      </p:cBhvr>
                                    </p:animEffect>
                                  </p:childTnLst>
                                </p:cTn>
                              </p:par>
                              <p:par>
                                <p:cTn id="85" presetID="53" presetClass="exit" presetSubtype="0" fill="hold" grpId="1" nodeType="withEffect">
                                  <p:stCondLst>
                                    <p:cond delay="0"/>
                                  </p:stCondLst>
                                  <p:childTnLst>
                                    <p:anim calcmode="lin" valueType="num">
                                      <p:cBhvr>
                                        <p:cTn id="86" dur="500"/>
                                        <p:tgtEl>
                                          <p:spTgt spid="8"/>
                                        </p:tgtEl>
                                        <p:attrNameLst>
                                          <p:attrName>ppt_w</p:attrName>
                                        </p:attrNameLst>
                                      </p:cBhvr>
                                      <p:tavLst>
                                        <p:tav tm="0">
                                          <p:val>
                                            <p:strVal val="ppt_w"/>
                                          </p:val>
                                        </p:tav>
                                        <p:tav tm="100000">
                                          <p:val>
                                            <p:fltVal val="0"/>
                                          </p:val>
                                        </p:tav>
                                      </p:tavLst>
                                    </p:anim>
                                    <p:anim calcmode="lin" valueType="num">
                                      <p:cBhvr>
                                        <p:cTn id="87" dur="500"/>
                                        <p:tgtEl>
                                          <p:spTgt spid="8"/>
                                        </p:tgtEl>
                                        <p:attrNameLst>
                                          <p:attrName>ppt_h</p:attrName>
                                        </p:attrNameLst>
                                      </p:cBhvr>
                                      <p:tavLst>
                                        <p:tav tm="0">
                                          <p:val>
                                            <p:strVal val="ppt_h"/>
                                          </p:val>
                                        </p:tav>
                                        <p:tav tm="100000">
                                          <p:val>
                                            <p:fltVal val="0"/>
                                          </p:val>
                                        </p:tav>
                                      </p:tavLst>
                                    </p:anim>
                                    <p:animEffect transition="out" filter="fade">
                                      <p:cBhvr>
                                        <p:cTn id="88" dur="500"/>
                                        <p:tgtEl>
                                          <p:spTgt spid="8"/>
                                        </p:tgtEl>
                                      </p:cBhvr>
                                    </p:animEffect>
                                    <p:set>
                                      <p:cBhvr>
                                        <p:cTn id="89" dur="1" fill="hold">
                                          <p:stCondLst>
                                            <p:cond delay="499"/>
                                          </p:stCondLst>
                                        </p:cTn>
                                        <p:tgtEl>
                                          <p:spTgt spid="8"/>
                                        </p:tgtEl>
                                        <p:attrNameLst>
                                          <p:attrName>style.visibility</p:attrName>
                                        </p:attrNameLst>
                                      </p:cBhvr>
                                      <p:to>
                                        <p:strVal val="hidden"/>
                                      </p:to>
                                    </p:set>
                                  </p:childTnLst>
                                </p:cTn>
                              </p:par>
                              <p:par>
                                <p:cTn id="90" presetID="53" presetClass="exit" presetSubtype="0" fill="hold" nodeType="withEffect">
                                  <p:stCondLst>
                                    <p:cond delay="0"/>
                                  </p:stCondLst>
                                  <p:childTnLst>
                                    <p:anim calcmode="lin" valueType="num">
                                      <p:cBhvr>
                                        <p:cTn id="91" dur="500"/>
                                        <p:tgtEl>
                                          <p:spTgt spid="6"/>
                                        </p:tgtEl>
                                        <p:attrNameLst>
                                          <p:attrName>ppt_w</p:attrName>
                                        </p:attrNameLst>
                                      </p:cBhvr>
                                      <p:tavLst>
                                        <p:tav tm="0">
                                          <p:val>
                                            <p:strVal val="ppt_w"/>
                                          </p:val>
                                        </p:tav>
                                        <p:tav tm="100000">
                                          <p:val>
                                            <p:fltVal val="0"/>
                                          </p:val>
                                        </p:tav>
                                      </p:tavLst>
                                    </p:anim>
                                    <p:anim calcmode="lin" valueType="num">
                                      <p:cBhvr>
                                        <p:cTn id="92" dur="500"/>
                                        <p:tgtEl>
                                          <p:spTgt spid="6"/>
                                        </p:tgtEl>
                                        <p:attrNameLst>
                                          <p:attrName>ppt_h</p:attrName>
                                        </p:attrNameLst>
                                      </p:cBhvr>
                                      <p:tavLst>
                                        <p:tav tm="0">
                                          <p:val>
                                            <p:strVal val="ppt_h"/>
                                          </p:val>
                                        </p:tav>
                                        <p:tav tm="100000">
                                          <p:val>
                                            <p:fltVal val="0"/>
                                          </p:val>
                                        </p:tav>
                                      </p:tavLst>
                                    </p:anim>
                                    <p:animEffect transition="out" filter="fade">
                                      <p:cBhvr>
                                        <p:cTn id="93" dur="500"/>
                                        <p:tgtEl>
                                          <p:spTgt spid="6"/>
                                        </p:tgtEl>
                                      </p:cBhvr>
                                    </p:animEffect>
                                    <p:set>
                                      <p:cBhvr>
                                        <p:cTn id="94" dur="1" fill="hold">
                                          <p:stCondLst>
                                            <p:cond delay="499"/>
                                          </p:stCondLst>
                                        </p:cTn>
                                        <p:tgtEl>
                                          <p:spTgt spid="6"/>
                                        </p:tgtEl>
                                        <p:attrNameLst>
                                          <p:attrName>style.visibility</p:attrName>
                                        </p:attrNameLst>
                                      </p:cBhvr>
                                      <p:to>
                                        <p:strVal val="hidden"/>
                                      </p:to>
                                    </p:set>
                                  </p:childTnLst>
                                </p:cTn>
                              </p:par>
                            </p:childTnLst>
                          </p:cTn>
                        </p:par>
                        <p:par>
                          <p:cTn id="95" fill="hold" nodeType="afterGroup">
                            <p:stCondLst>
                              <p:cond delay="2000"/>
                            </p:stCondLst>
                            <p:childTnLst>
                              <p:par>
                                <p:cTn id="96" presetID="22" presetClass="entr" presetSubtype="1" repeatCount="indefinite" fill="hold" grpId="0" nodeType="afterEffect">
                                  <p:stCondLst>
                                    <p:cond delay="0"/>
                                  </p:stCondLst>
                                  <p:childTnLst>
                                    <p:set>
                                      <p:cBhvr>
                                        <p:cTn id="97" dur="1" fill="hold">
                                          <p:stCondLst>
                                            <p:cond delay="0"/>
                                          </p:stCondLst>
                                        </p:cTn>
                                        <p:tgtEl>
                                          <p:spTgt spid="41"/>
                                        </p:tgtEl>
                                        <p:attrNameLst>
                                          <p:attrName>style.visibility</p:attrName>
                                        </p:attrNameLst>
                                      </p:cBhvr>
                                      <p:to>
                                        <p:strVal val="visible"/>
                                      </p:to>
                                    </p:set>
                                    <p:animEffect transition="in" filter="wipe(up)">
                                      <p:cBhvr>
                                        <p:cTn id="98" dur="2000"/>
                                        <p:tgtEl>
                                          <p:spTgt spid="41"/>
                                        </p:tgtEl>
                                      </p:cBhvr>
                                    </p:animEffect>
                                  </p:childTnLst>
                                </p:cTn>
                              </p:par>
                              <p:par>
                                <p:cTn id="99" presetID="22" presetClass="entr" presetSubtype="1" repeatCount="indefinite" fill="hold" grpId="0" nodeType="withEffect">
                                  <p:stCondLst>
                                    <p:cond delay="0"/>
                                  </p:stCondLst>
                                  <p:childTnLst>
                                    <p:set>
                                      <p:cBhvr>
                                        <p:cTn id="100" dur="1" fill="hold">
                                          <p:stCondLst>
                                            <p:cond delay="0"/>
                                          </p:stCondLst>
                                        </p:cTn>
                                        <p:tgtEl>
                                          <p:spTgt spid="42"/>
                                        </p:tgtEl>
                                        <p:attrNameLst>
                                          <p:attrName>style.visibility</p:attrName>
                                        </p:attrNameLst>
                                      </p:cBhvr>
                                      <p:to>
                                        <p:strVal val="visible"/>
                                      </p:to>
                                    </p:set>
                                    <p:animEffect transition="in" filter="wipe(up)">
                                      <p:cBhvr>
                                        <p:cTn id="101" dur="2000"/>
                                        <p:tgtEl>
                                          <p:spTgt spid="42"/>
                                        </p:tgtEl>
                                      </p:cBhvr>
                                    </p:animEffect>
                                  </p:childTnLst>
                                </p:cTn>
                              </p:par>
                              <p:par>
                                <p:cTn id="102" presetID="12" presetClass="entr" presetSubtype="4" repeatCount="indefinite" fill="hold" grpId="0" nodeType="withEffect">
                                  <p:stCondLst>
                                    <p:cond delay="0"/>
                                  </p:stCondLst>
                                  <p:childTnLst>
                                    <p:set>
                                      <p:cBhvr>
                                        <p:cTn id="103" dur="1" fill="hold">
                                          <p:stCondLst>
                                            <p:cond delay="0"/>
                                          </p:stCondLst>
                                        </p:cTn>
                                        <p:tgtEl>
                                          <p:spTgt spid="46"/>
                                        </p:tgtEl>
                                        <p:attrNameLst>
                                          <p:attrName>style.visibility</p:attrName>
                                        </p:attrNameLst>
                                      </p:cBhvr>
                                      <p:to>
                                        <p:strVal val="visible"/>
                                      </p:to>
                                    </p:set>
                                    <p:animEffect transition="in" filter="slide(fromBottom)">
                                      <p:cBhvr>
                                        <p:cTn id="104" dur="2000"/>
                                        <p:tgtEl>
                                          <p:spTgt spid="46"/>
                                        </p:tgtEl>
                                      </p:cBhvr>
                                    </p:animEffect>
                                  </p:childTnLst>
                                </p:cTn>
                              </p:par>
                              <p:par>
                                <p:cTn id="105" presetID="12" presetClass="entr" presetSubtype="4" repeatCount="indefinite" fill="hold" grpId="0" nodeType="withEffect">
                                  <p:stCondLst>
                                    <p:cond delay="0"/>
                                  </p:stCondLst>
                                  <p:childTnLst>
                                    <p:set>
                                      <p:cBhvr>
                                        <p:cTn id="106" dur="1" fill="hold">
                                          <p:stCondLst>
                                            <p:cond delay="0"/>
                                          </p:stCondLst>
                                        </p:cTn>
                                        <p:tgtEl>
                                          <p:spTgt spid="47"/>
                                        </p:tgtEl>
                                        <p:attrNameLst>
                                          <p:attrName>style.visibility</p:attrName>
                                        </p:attrNameLst>
                                      </p:cBhvr>
                                      <p:to>
                                        <p:strVal val="visible"/>
                                      </p:to>
                                    </p:set>
                                    <p:animEffect transition="in" filter="slide(fromBottom)">
                                      <p:cBhvr>
                                        <p:cTn id="107"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33" grpId="0" animBg="1"/>
      <p:bldP spid="33" grpId="1" animBg="1"/>
      <p:bldP spid="34" grpId="0" animBg="1"/>
      <p:bldP spid="34" grpId="1" animBg="1"/>
      <p:bldP spid="41" grpId="0" animBg="1"/>
      <p:bldP spid="42" grpId="0" animBg="1"/>
      <p:bldP spid="46" grpId="0" animBg="1"/>
      <p:bldP spid="47" grpId="0" animBg="1"/>
      <p:bldP spid="48" grpId="0" animBg="1"/>
      <p:bldP spid="49" grpId="0" animBg="1"/>
      <p:bldP spid="25" grpId="0" animBg="1"/>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881957"/>
            <a:ext cx="8610600" cy="1384988"/>
          </a:xfrm>
          <a:prstGeom prst="rect">
            <a:avLst/>
          </a:prstGeom>
        </p:spPr>
        <p:txBody>
          <a:bodyPr wrap="square" lIns="91434" tIns="45717" rIns="91434" bIns="45717">
            <a:spAutoFit/>
          </a:bodyPr>
          <a:lstStyle/>
          <a:p>
            <a:r>
              <a:rPr lang="en-US" sz="2800">
                <a:solidFill>
                  <a:schemeClr val="tx2"/>
                </a:solidFill>
                <a:latin typeface="Times New Roman" pitchFamily="18" charset="0"/>
                <a:cs typeface="Times New Roman" pitchFamily="18" charset="0"/>
              </a:rPr>
              <a:t>* Muốn khai thác dầu mỏ, phải khoan những lỗ khoan xuống lớp dầu lỏng. Đầu tiên dầu tự phun lên sau đó phải bơm nước hoặc khí xuống để đẩy dầu lên.</a:t>
            </a:r>
          </a:p>
        </p:txBody>
      </p:sp>
      <p:sp>
        <p:nvSpPr>
          <p:cNvPr id="7" name="Rectangle 6"/>
          <p:cNvSpPr/>
          <p:nvPr/>
        </p:nvSpPr>
        <p:spPr>
          <a:xfrm>
            <a:off x="381005" y="348558"/>
            <a:ext cx="8491993" cy="584769"/>
          </a:xfrm>
          <a:prstGeom prst="rect">
            <a:avLst/>
          </a:prstGeom>
        </p:spPr>
        <p:txBody>
          <a:bodyPr wrap="none" lIns="91434" tIns="45717" rIns="91434" bIns="45717">
            <a:spAutoFit/>
          </a:bodyPr>
          <a:lstStyle/>
          <a:p>
            <a:r>
              <a:rPr lang="en-US" sz="3200" b="1">
                <a:solidFill>
                  <a:srgbClr val="00B0F0"/>
                </a:solidFill>
                <a:latin typeface="Times New Roman" pitchFamily="18" charset="0"/>
                <a:cs typeface="Times New Roman" pitchFamily="18" charset="0"/>
              </a:rPr>
              <a:t>2. Trạng thái tự nhiên, thành phần của dầu mỏ:</a:t>
            </a:r>
          </a:p>
        </p:txBody>
      </p:sp>
      <p:sp>
        <p:nvSpPr>
          <p:cNvPr id="4" name="Text Box 15"/>
          <p:cNvSpPr txBox="1">
            <a:spLocks noChangeArrowheads="1"/>
          </p:cNvSpPr>
          <p:nvPr/>
        </p:nvSpPr>
        <p:spPr bwMode="auto">
          <a:xfrm>
            <a:off x="304800" y="1984"/>
            <a:ext cx="3886200" cy="523214"/>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800" b="1">
                <a:solidFill>
                  <a:srgbClr val="FF0000"/>
                </a:solidFill>
                <a:latin typeface="Times New Roman" pitchFamily="18" charset="0"/>
                <a:cs typeface="Times New Roman" pitchFamily="18" charset="0"/>
              </a:rPr>
              <a:t>I. DẦU MỎ</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809363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14340"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grpSp>
        <p:nvGrpSpPr>
          <p:cNvPr id="2" name="Group 15"/>
          <p:cNvGrpSpPr>
            <a:grpSpLocks/>
          </p:cNvGrpSpPr>
          <p:nvPr/>
        </p:nvGrpSpPr>
        <p:grpSpPr bwMode="auto">
          <a:xfrm>
            <a:off x="1524000" y="1047750"/>
            <a:ext cx="6019800" cy="4102554"/>
            <a:chOff x="4705350" y="762000"/>
            <a:chExt cx="4286250" cy="6113714"/>
          </a:xfrm>
        </p:grpSpPr>
        <p:pic>
          <p:nvPicPr>
            <p:cNvPr id="14342" name="Picture 47" descr="nha may ld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762000"/>
              <a:ext cx="4267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TextBox 13"/>
            <p:cNvSpPr txBox="1">
              <a:spLocks noChangeArrowheads="1"/>
            </p:cNvSpPr>
            <p:nvPr/>
          </p:nvSpPr>
          <p:spPr bwMode="auto">
            <a:xfrm>
              <a:off x="4705350" y="6096000"/>
              <a:ext cx="4267200" cy="779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r>
                <a:rPr lang="en-US" altLang="en-US" sz="2800">
                  <a:solidFill>
                    <a:srgbClr val="00B050"/>
                  </a:solidFill>
                  <a:latin typeface="Verdana" pitchFamily="34" charset="0"/>
                </a:rPr>
                <a:t>Tháp chưng cất dầu mỏ</a:t>
              </a:r>
            </a:p>
          </p:txBody>
        </p:sp>
      </p:grpSp>
      <p:sp>
        <p:nvSpPr>
          <p:cNvPr id="3" name="Rectangle 2"/>
          <p:cNvSpPr/>
          <p:nvPr/>
        </p:nvSpPr>
        <p:spPr>
          <a:xfrm>
            <a:off x="226765" y="971551"/>
            <a:ext cx="5771120" cy="523214"/>
          </a:xfrm>
          <a:prstGeom prst="rect">
            <a:avLst/>
          </a:prstGeom>
        </p:spPr>
        <p:txBody>
          <a:bodyPr wrap="none" lIns="91434" tIns="45717" rIns="91434" bIns="45717">
            <a:spAutoFit/>
          </a:bodyPr>
          <a:lstStyle/>
          <a:p>
            <a:r>
              <a:rPr lang="en-US" sz="2800" b="1">
                <a:solidFill>
                  <a:srgbClr val="00B0F0"/>
                </a:solidFill>
                <a:latin typeface="Times New Roman" pitchFamily="18" charset="0"/>
                <a:cs typeface="Times New Roman" pitchFamily="18" charset="0"/>
              </a:rPr>
              <a:t>3.Các sản phẩm chế biến từ dầu mỏ:</a:t>
            </a:r>
          </a:p>
        </p:txBody>
      </p:sp>
      <p:sp>
        <p:nvSpPr>
          <p:cNvPr id="8" name="Text Box 15"/>
          <p:cNvSpPr txBox="1">
            <a:spLocks noChangeArrowheads="1"/>
          </p:cNvSpPr>
          <p:nvPr/>
        </p:nvSpPr>
        <p:spPr bwMode="auto">
          <a:xfrm>
            <a:off x="152400" y="514351"/>
            <a:ext cx="3886200" cy="523214"/>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800" b="1">
                <a:solidFill>
                  <a:srgbClr val="FF0000"/>
                </a:solidFill>
                <a:latin typeface="Times New Roman" pitchFamily="18" charset="0"/>
                <a:cs typeface="Times New Roman" pitchFamily="18" charset="0"/>
              </a:rPr>
              <a:t>I. DẦU MỎ</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87003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15364"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pic>
        <p:nvPicPr>
          <p:cNvPr id="15365" name="Picture 15" descr="New Pictur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76350"/>
            <a:ext cx="8153400"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p:cNvSpPr txBox="1">
            <a:spLocks noChangeArrowheads="1"/>
          </p:cNvSpPr>
          <p:nvPr/>
        </p:nvSpPr>
        <p:spPr bwMode="auto">
          <a:xfrm>
            <a:off x="304800" y="307599"/>
            <a:ext cx="7924800" cy="892546"/>
          </a:xfrm>
          <a:prstGeom prst="rect">
            <a:avLst/>
          </a:prstGeom>
          <a:solidFill>
            <a:srgbClr val="004600"/>
          </a:solidFill>
          <a:ln w="57150" cmpd="thinThick">
            <a:noFill/>
            <a:miter lim="800000"/>
            <a:headEnd/>
            <a:tailEnd/>
          </a:ln>
          <a:effectLst/>
        </p:spPr>
        <p:txBody>
          <a:bodyPr wrap="square" lIns="91434" tIns="45717" rIns="91434" bIns="45717">
            <a:spAutoFit/>
          </a:bodyPr>
          <a:lstStyle/>
          <a:p>
            <a:pPr>
              <a:spcBef>
                <a:spcPct val="50000"/>
              </a:spcBef>
              <a:defRPr/>
            </a:pPr>
            <a:r>
              <a:rPr lang="en-US" sz="2600" b="1" dirty="0" err="1">
                <a:solidFill>
                  <a:srgbClr val="FFFF00"/>
                </a:solidFill>
                <a:latin typeface="Times New Roman" pitchFamily="18" charset="0"/>
                <a:cs typeface="Times New Roman" pitchFamily="18" charset="0"/>
              </a:rPr>
              <a:t>Hãy</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quan</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sát</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sơ</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đồ</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chưng</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cất</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dầu</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mỏ</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và</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cho</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biết</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tên</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các</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sản</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phẩm</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chế</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biến</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được</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từ</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dầu</a:t>
            </a:r>
            <a:r>
              <a:rPr lang="en-US" sz="2600" b="1" dirty="0">
                <a:solidFill>
                  <a:srgbClr val="FFFF00"/>
                </a:solidFill>
                <a:latin typeface="Times New Roman" pitchFamily="18" charset="0"/>
                <a:cs typeface="Times New Roman" pitchFamily="18" charset="0"/>
              </a:rPr>
              <a:t> </a:t>
            </a:r>
            <a:r>
              <a:rPr lang="en-US" sz="2600" b="1" dirty="0" err="1">
                <a:solidFill>
                  <a:srgbClr val="FFFF00"/>
                </a:solidFill>
                <a:latin typeface="Times New Roman" pitchFamily="18" charset="0"/>
                <a:cs typeface="Times New Roman" pitchFamily="18" charset="0"/>
              </a:rPr>
              <a:t>mỏ</a:t>
            </a:r>
            <a:r>
              <a:rPr lang="en-US" sz="2600" b="1" dirty="0">
                <a:solidFill>
                  <a:srgbClr val="FFFF00"/>
                </a:solidFill>
                <a:latin typeface="Times New Roman" pitchFamily="18" charset="0"/>
                <a:cs typeface="Times New Roman" pitchFamily="18" charset="0"/>
              </a:rPr>
              <a:t> ?</a:t>
            </a:r>
          </a:p>
        </p:txBody>
      </p:sp>
    </p:spTree>
    <p:extLst>
      <p:ext uri="{BB962C8B-B14F-4D97-AF65-F5344CB8AC3E}">
        <p14:creationId xmlns:p14="http://schemas.microsoft.com/office/powerpoint/2010/main" val="1622056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7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92570"/>
            <a:ext cx="4495800" cy="4686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7"/>
          <p:cNvGrpSpPr>
            <a:grpSpLocks/>
          </p:cNvGrpSpPr>
          <p:nvPr/>
        </p:nvGrpSpPr>
        <p:grpSpPr bwMode="auto">
          <a:xfrm>
            <a:off x="0" y="4457701"/>
            <a:ext cx="1600200" cy="1077518"/>
            <a:chOff x="0" y="3744"/>
            <a:chExt cx="1008" cy="905"/>
          </a:xfrm>
        </p:grpSpPr>
        <p:sp>
          <p:nvSpPr>
            <p:cNvPr id="16429" name="Text Box 5"/>
            <p:cNvSpPr txBox="1">
              <a:spLocks noChangeArrowheads="1"/>
            </p:cNvSpPr>
            <p:nvPr/>
          </p:nvSpPr>
          <p:spPr bwMode="auto">
            <a:xfrm>
              <a:off x="0" y="3744"/>
              <a:ext cx="816" cy="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b="1" i="1">
                  <a:solidFill>
                    <a:srgbClr val="000000"/>
                  </a:solidFill>
                  <a:latin typeface=".VnTime" pitchFamily="34" charset="0"/>
                </a:rPr>
                <a:t>DÇu th«</a:t>
              </a:r>
            </a:p>
          </p:txBody>
        </p:sp>
        <p:sp>
          <p:nvSpPr>
            <p:cNvPr id="16430" name="Line 6"/>
            <p:cNvSpPr>
              <a:spLocks noChangeShapeType="1"/>
            </p:cNvSpPr>
            <p:nvPr/>
          </p:nvSpPr>
          <p:spPr bwMode="auto">
            <a:xfrm>
              <a:off x="768" y="3900"/>
              <a:ext cx="24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5625" name="Line 25"/>
          <p:cNvSpPr>
            <a:spLocks noChangeShapeType="1"/>
          </p:cNvSpPr>
          <p:nvPr/>
        </p:nvSpPr>
        <p:spPr bwMode="auto">
          <a:xfrm>
            <a:off x="3733800" y="4000500"/>
            <a:ext cx="1371600" cy="0"/>
          </a:xfrm>
          <a:prstGeom prst="line">
            <a:avLst/>
          </a:prstGeom>
          <a:noFill/>
          <a:ln w="28575">
            <a:solidFill>
              <a:srgbClr val="660033"/>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16389" name="Line 29"/>
          <p:cNvSpPr>
            <a:spLocks noChangeShapeType="1"/>
          </p:cNvSpPr>
          <p:nvPr/>
        </p:nvSpPr>
        <p:spPr bwMode="auto">
          <a:xfrm flipV="1">
            <a:off x="4191000" y="3886200"/>
            <a:ext cx="0" cy="57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25637" name="AutoShape 37"/>
          <p:cNvSpPr>
            <a:spLocks noChangeArrowheads="1"/>
          </p:cNvSpPr>
          <p:nvPr/>
        </p:nvSpPr>
        <p:spPr bwMode="auto">
          <a:xfrm>
            <a:off x="4038600" y="33718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38" name="AutoShape 38"/>
          <p:cNvSpPr>
            <a:spLocks noChangeArrowheads="1"/>
          </p:cNvSpPr>
          <p:nvPr/>
        </p:nvSpPr>
        <p:spPr bwMode="auto">
          <a:xfrm>
            <a:off x="4038600" y="24574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39" name="AutoShape 39"/>
          <p:cNvSpPr>
            <a:spLocks noChangeArrowheads="1"/>
          </p:cNvSpPr>
          <p:nvPr/>
        </p:nvSpPr>
        <p:spPr bwMode="auto">
          <a:xfrm>
            <a:off x="4038600" y="20574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40" name="AutoShape 40"/>
          <p:cNvSpPr>
            <a:spLocks noChangeArrowheads="1"/>
          </p:cNvSpPr>
          <p:nvPr/>
        </p:nvSpPr>
        <p:spPr bwMode="auto">
          <a:xfrm>
            <a:off x="4724400" y="33718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41" name="AutoShape 41"/>
          <p:cNvSpPr>
            <a:spLocks noChangeArrowheads="1"/>
          </p:cNvSpPr>
          <p:nvPr/>
        </p:nvSpPr>
        <p:spPr bwMode="auto">
          <a:xfrm>
            <a:off x="4038600" y="16002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42" name="AutoShape 42"/>
          <p:cNvSpPr>
            <a:spLocks noChangeArrowheads="1"/>
          </p:cNvSpPr>
          <p:nvPr/>
        </p:nvSpPr>
        <p:spPr bwMode="auto">
          <a:xfrm>
            <a:off x="4724400" y="24574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43" name="AutoShape 43"/>
          <p:cNvSpPr>
            <a:spLocks noChangeArrowheads="1"/>
          </p:cNvSpPr>
          <p:nvPr/>
        </p:nvSpPr>
        <p:spPr bwMode="auto">
          <a:xfrm>
            <a:off x="4724400" y="29146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44" name="AutoShape 44"/>
          <p:cNvSpPr>
            <a:spLocks noChangeArrowheads="1"/>
          </p:cNvSpPr>
          <p:nvPr/>
        </p:nvSpPr>
        <p:spPr bwMode="auto">
          <a:xfrm>
            <a:off x="4724400" y="20574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45" name="AutoShape 45"/>
          <p:cNvSpPr>
            <a:spLocks noChangeArrowheads="1"/>
          </p:cNvSpPr>
          <p:nvPr/>
        </p:nvSpPr>
        <p:spPr bwMode="auto">
          <a:xfrm>
            <a:off x="4724400" y="16002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46" name="AutoShape 46"/>
          <p:cNvSpPr>
            <a:spLocks noChangeArrowheads="1"/>
          </p:cNvSpPr>
          <p:nvPr/>
        </p:nvSpPr>
        <p:spPr bwMode="auto">
          <a:xfrm>
            <a:off x="4038600" y="29146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pPr algn="ctr"/>
            <a:endParaRPr lang="en-US" altLang="en-US">
              <a:latin typeface="Verdana" pitchFamily="34" charset="0"/>
            </a:endParaRPr>
          </a:p>
        </p:txBody>
      </p:sp>
      <p:sp>
        <p:nvSpPr>
          <p:cNvPr id="25648" name="AutoShape 48"/>
          <p:cNvSpPr>
            <a:spLocks noChangeArrowheads="1"/>
          </p:cNvSpPr>
          <p:nvPr/>
        </p:nvSpPr>
        <p:spPr bwMode="auto">
          <a:xfrm>
            <a:off x="4724400" y="742950"/>
            <a:ext cx="152400" cy="228600"/>
          </a:xfrm>
          <a:prstGeom prst="upArrow">
            <a:avLst>
              <a:gd name="adj1" fmla="val 50000"/>
              <a:gd name="adj2" fmla="val 500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49" name="AutoShape 49"/>
          <p:cNvSpPr>
            <a:spLocks noChangeArrowheads="1"/>
          </p:cNvSpPr>
          <p:nvPr/>
        </p:nvSpPr>
        <p:spPr bwMode="auto">
          <a:xfrm>
            <a:off x="4038600" y="11430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50" name="AutoShape 50"/>
          <p:cNvSpPr>
            <a:spLocks noChangeArrowheads="1"/>
          </p:cNvSpPr>
          <p:nvPr/>
        </p:nvSpPr>
        <p:spPr bwMode="auto">
          <a:xfrm>
            <a:off x="4724400" y="11430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51" name="AutoShape 51"/>
          <p:cNvSpPr>
            <a:spLocks noChangeArrowheads="1"/>
          </p:cNvSpPr>
          <p:nvPr/>
        </p:nvSpPr>
        <p:spPr bwMode="auto">
          <a:xfrm>
            <a:off x="4038600" y="742950"/>
            <a:ext cx="152400" cy="228600"/>
          </a:xfrm>
          <a:prstGeom prst="upArrow">
            <a:avLst>
              <a:gd name="adj1" fmla="val 50000"/>
              <a:gd name="adj2" fmla="val 500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25652" name="Line 52"/>
          <p:cNvSpPr>
            <a:spLocks noChangeShapeType="1"/>
          </p:cNvSpPr>
          <p:nvPr/>
        </p:nvSpPr>
        <p:spPr bwMode="auto">
          <a:xfrm flipV="1">
            <a:off x="4800600" y="3771900"/>
            <a:ext cx="304800" cy="5715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25653" name="Line 53"/>
          <p:cNvSpPr>
            <a:spLocks noChangeShapeType="1"/>
          </p:cNvSpPr>
          <p:nvPr/>
        </p:nvSpPr>
        <p:spPr bwMode="auto">
          <a:xfrm flipH="1" flipV="1">
            <a:off x="3886200" y="3771900"/>
            <a:ext cx="304800" cy="5715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lIns="91434" tIns="45717" rIns="91434" bIns="45717"/>
          <a:lstStyle/>
          <a:p>
            <a:endParaRPr lang="en-US"/>
          </a:p>
        </p:txBody>
      </p:sp>
      <p:grpSp>
        <p:nvGrpSpPr>
          <p:cNvPr id="3" name="Group 62"/>
          <p:cNvGrpSpPr>
            <a:grpSpLocks/>
          </p:cNvGrpSpPr>
          <p:nvPr/>
        </p:nvGrpSpPr>
        <p:grpSpPr bwMode="auto">
          <a:xfrm>
            <a:off x="5105400" y="114301"/>
            <a:ext cx="2057400" cy="400051"/>
            <a:chOff x="3216" y="96"/>
            <a:chExt cx="1296" cy="336"/>
          </a:xfrm>
        </p:grpSpPr>
        <p:sp>
          <p:nvSpPr>
            <p:cNvPr id="16427" name="AutoShape 55"/>
            <p:cNvSpPr>
              <a:spLocks noChangeArrowheads="1"/>
            </p:cNvSpPr>
            <p:nvPr/>
          </p:nvSpPr>
          <p:spPr bwMode="auto">
            <a:xfrm>
              <a:off x="3216" y="192"/>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pPr algn="ctr"/>
              <a:endParaRPr lang="en-US" altLang="en-US">
                <a:solidFill>
                  <a:srgbClr val="000000"/>
                </a:solidFill>
                <a:latin typeface="Verdana" pitchFamily="34" charset="0"/>
              </a:endParaRPr>
            </a:p>
          </p:txBody>
        </p:sp>
        <p:sp>
          <p:nvSpPr>
            <p:cNvPr id="16428" name="Text Box 61"/>
            <p:cNvSpPr txBox="1">
              <a:spLocks noChangeArrowheads="1"/>
            </p:cNvSpPr>
            <p:nvPr/>
          </p:nvSpPr>
          <p:spPr bwMode="auto">
            <a:xfrm>
              <a:off x="3840" y="96"/>
              <a:ext cx="67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KhÝ ®èt</a:t>
              </a:r>
            </a:p>
          </p:txBody>
        </p:sp>
      </p:grpSp>
      <p:grpSp>
        <p:nvGrpSpPr>
          <p:cNvPr id="4" name="Group 70"/>
          <p:cNvGrpSpPr>
            <a:grpSpLocks/>
          </p:cNvGrpSpPr>
          <p:nvPr/>
        </p:nvGrpSpPr>
        <p:grpSpPr bwMode="auto">
          <a:xfrm>
            <a:off x="5257800" y="1028707"/>
            <a:ext cx="1898650" cy="400051"/>
            <a:chOff x="3312" y="864"/>
            <a:chExt cx="1196" cy="336"/>
          </a:xfrm>
        </p:grpSpPr>
        <p:sp>
          <p:nvSpPr>
            <p:cNvPr id="16425" name="AutoShape 56"/>
            <p:cNvSpPr>
              <a:spLocks noChangeArrowheads="1"/>
            </p:cNvSpPr>
            <p:nvPr/>
          </p:nvSpPr>
          <p:spPr bwMode="auto">
            <a:xfrm>
              <a:off x="3312" y="1008"/>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Verdana" pitchFamily="34" charset="0"/>
              </a:endParaRPr>
            </a:p>
          </p:txBody>
        </p:sp>
        <p:sp>
          <p:nvSpPr>
            <p:cNvPr id="16426" name="Text Box 63"/>
            <p:cNvSpPr txBox="1">
              <a:spLocks noChangeArrowheads="1"/>
            </p:cNvSpPr>
            <p:nvPr/>
          </p:nvSpPr>
          <p:spPr bwMode="auto">
            <a:xfrm>
              <a:off x="3932" y="864"/>
              <a:ext cx="576"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X</a:t>
              </a:r>
              <a:r>
                <a:rPr lang="en-US" altLang="en-US" sz="2000" b="1" i="1">
                  <a:solidFill>
                    <a:srgbClr val="000000"/>
                  </a:solidFill>
                  <a:latin typeface="Times New Roman" pitchFamily="18" charset="0"/>
                  <a:cs typeface="Times New Roman" pitchFamily="18" charset="0"/>
                </a:rPr>
                <a:t>ă</a:t>
              </a:r>
              <a:r>
                <a:rPr lang="en-US" altLang="en-US" sz="2000" b="1" i="1">
                  <a:solidFill>
                    <a:srgbClr val="000000"/>
                  </a:solidFill>
                  <a:latin typeface=".VnTime" pitchFamily="34" charset="0"/>
                </a:rPr>
                <a:t>ng</a:t>
              </a:r>
            </a:p>
          </p:txBody>
        </p:sp>
      </p:grpSp>
      <p:grpSp>
        <p:nvGrpSpPr>
          <p:cNvPr id="5" name="Group 71"/>
          <p:cNvGrpSpPr>
            <a:grpSpLocks/>
          </p:cNvGrpSpPr>
          <p:nvPr/>
        </p:nvGrpSpPr>
        <p:grpSpPr bwMode="auto">
          <a:xfrm>
            <a:off x="5257800" y="1828799"/>
            <a:ext cx="2362200" cy="708422"/>
            <a:chOff x="3312" y="1536"/>
            <a:chExt cx="1488" cy="595"/>
          </a:xfrm>
        </p:grpSpPr>
        <p:sp>
          <p:nvSpPr>
            <p:cNvPr id="16423" name="AutoShape 57"/>
            <p:cNvSpPr>
              <a:spLocks noChangeArrowheads="1"/>
            </p:cNvSpPr>
            <p:nvPr/>
          </p:nvSpPr>
          <p:spPr bwMode="auto">
            <a:xfrm>
              <a:off x="3312" y="1752"/>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Verdana" pitchFamily="34" charset="0"/>
              </a:endParaRPr>
            </a:p>
          </p:txBody>
        </p:sp>
        <p:sp>
          <p:nvSpPr>
            <p:cNvPr id="16424" name="Text Box 64"/>
            <p:cNvSpPr txBox="1">
              <a:spLocks noChangeArrowheads="1"/>
            </p:cNvSpPr>
            <p:nvPr/>
          </p:nvSpPr>
          <p:spPr bwMode="auto">
            <a:xfrm>
              <a:off x="3936" y="1536"/>
              <a:ext cx="864" cy="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DÇu th¾p (dÇu löa)</a:t>
              </a:r>
            </a:p>
          </p:txBody>
        </p:sp>
      </p:grpSp>
      <p:grpSp>
        <p:nvGrpSpPr>
          <p:cNvPr id="6" name="Group 72"/>
          <p:cNvGrpSpPr>
            <a:grpSpLocks/>
          </p:cNvGrpSpPr>
          <p:nvPr/>
        </p:nvGrpSpPr>
        <p:grpSpPr bwMode="auto">
          <a:xfrm>
            <a:off x="5257800" y="2400305"/>
            <a:ext cx="2362200" cy="400051"/>
            <a:chOff x="3312" y="2016"/>
            <a:chExt cx="1488" cy="336"/>
          </a:xfrm>
        </p:grpSpPr>
        <p:sp>
          <p:nvSpPr>
            <p:cNvPr id="16421" name="AutoShape 58"/>
            <p:cNvSpPr>
              <a:spLocks noChangeArrowheads="1"/>
            </p:cNvSpPr>
            <p:nvPr/>
          </p:nvSpPr>
          <p:spPr bwMode="auto">
            <a:xfrm>
              <a:off x="3312" y="2112"/>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Verdana" pitchFamily="34" charset="0"/>
              </a:endParaRPr>
            </a:p>
          </p:txBody>
        </p:sp>
        <p:sp>
          <p:nvSpPr>
            <p:cNvPr id="16422" name="Text Box 67"/>
            <p:cNvSpPr txBox="1">
              <a:spLocks noChangeArrowheads="1"/>
            </p:cNvSpPr>
            <p:nvPr/>
          </p:nvSpPr>
          <p:spPr bwMode="auto">
            <a:xfrm>
              <a:off x="3936" y="2016"/>
              <a:ext cx="86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DÇu ®iezen</a:t>
              </a:r>
            </a:p>
          </p:txBody>
        </p:sp>
      </p:grpSp>
      <p:grpSp>
        <p:nvGrpSpPr>
          <p:cNvPr id="7" name="Group 74"/>
          <p:cNvGrpSpPr>
            <a:grpSpLocks/>
          </p:cNvGrpSpPr>
          <p:nvPr/>
        </p:nvGrpSpPr>
        <p:grpSpPr bwMode="auto">
          <a:xfrm>
            <a:off x="5334000" y="4457316"/>
            <a:ext cx="3429000" cy="400374"/>
            <a:chOff x="3360" y="3838"/>
            <a:chExt cx="1536" cy="283"/>
          </a:xfrm>
        </p:grpSpPr>
        <p:sp>
          <p:nvSpPr>
            <p:cNvPr id="16419" name="AutoShape 60"/>
            <p:cNvSpPr>
              <a:spLocks noChangeArrowheads="1"/>
            </p:cNvSpPr>
            <p:nvPr/>
          </p:nvSpPr>
          <p:spPr bwMode="auto">
            <a:xfrm>
              <a:off x="3360" y="4008"/>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Verdana" pitchFamily="34" charset="0"/>
              </a:endParaRPr>
            </a:p>
          </p:txBody>
        </p:sp>
        <p:sp>
          <p:nvSpPr>
            <p:cNvPr id="16420" name="Text Box 68"/>
            <p:cNvSpPr txBox="1">
              <a:spLocks noChangeArrowheads="1"/>
            </p:cNvSpPr>
            <p:nvPr/>
          </p:nvSpPr>
          <p:spPr bwMode="auto">
            <a:xfrm>
              <a:off x="4032" y="3838"/>
              <a:ext cx="864"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Nhùa ®</a:t>
              </a:r>
              <a:r>
                <a:rPr lang="en-US" altLang="en-US" sz="2000" b="1" i="1">
                  <a:solidFill>
                    <a:srgbClr val="000000"/>
                  </a:solidFill>
                  <a:latin typeface="Times New Roman" pitchFamily="18" charset="0"/>
                  <a:cs typeface="Times New Roman" pitchFamily="18" charset="0"/>
                </a:rPr>
                <a:t>ư</a:t>
              </a:r>
              <a:r>
                <a:rPr lang="en-US" altLang="en-US" sz="2000" b="1" i="1">
                  <a:solidFill>
                    <a:srgbClr val="000000"/>
                  </a:solidFill>
                  <a:latin typeface=".VnTime" pitchFamily="34" charset="0"/>
                </a:rPr>
                <a:t>­êng</a:t>
              </a:r>
            </a:p>
          </p:txBody>
        </p:sp>
      </p:grpSp>
      <p:grpSp>
        <p:nvGrpSpPr>
          <p:cNvPr id="8" name="Group 73"/>
          <p:cNvGrpSpPr>
            <a:grpSpLocks/>
          </p:cNvGrpSpPr>
          <p:nvPr/>
        </p:nvGrpSpPr>
        <p:grpSpPr bwMode="auto">
          <a:xfrm>
            <a:off x="5334000" y="3771907"/>
            <a:ext cx="2362200" cy="400051"/>
            <a:chOff x="3360" y="3168"/>
            <a:chExt cx="1488" cy="336"/>
          </a:xfrm>
        </p:grpSpPr>
        <p:sp>
          <p:nvSpPr>
            <p:cNvPr id="16417" name="AutoShape 59"/>
            <p:cNvSpPr>
              <a:spLocks noChangeArrowheads="1"/>
            </p:cNvSpPr>
            <p:nvPr/>
          </p:nvSpPr>
          <p:spPr bwMode="auto">
            <a:xfrm>
              <a:off x="3360" y="3264"/>
              <a:ext cx="576" cy="48"/>
            </a:xfrm>
            <a:prstGeom prst="rightArrow">
              <a:avLst>
                <a:gd name="adj1" fmla="val 50000"/>
                <a:gd name="adj2" fmla="val 30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altLang="en-US">
                  <a:solidFill>
                    <a:srgbClr val="000000"/>
                  </a:solidFill>
                  <a:latin typeface="Verdana" pitchFamily="34" charset="0"/>
                </a:rPr>
                <a:t> </a:t>
              </a:r>
            </a:p>
          </p:txBody>
        </p:sp>
        <p:sp>
          <p:nvSpPr>
            <p:cNvPr id="16418" name="Text Box 69"/>
            <p:cNvSpPr txBox="1">
              <a:spLocks noChangeArrowheads="1"/>
            </p:cNvSpPr>
            <p:nvPr/>
          </p:nvSpPr>
          <p:spPr bwMode="auto">
            <a:xfrm>
              <a:off x="3984" y="3168"/>
              <a:ext cx="86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DÇu mazut</a:t>
              </a:r>
            </a:p>
          </p:txBody>
        </p:sp>
      </p:grpSp>
      <p:sp>
        <p:nvSpPr>
          <p:cNvPr id="23580" name="Text Box 75"/>
          <p:cNvSpPr txBox="1">
            <a:spLocks noChangeArrowheads="1"/>
          </p:cNvSpPr>
          <p:nvPr/>
        </p:nvSpPr>
        <p:spPr bwMode="auto">
          <a:xfrm>
            <a:off x="1524000" y="273844"/>
            <a:ext cx="1295400"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spcBef>
                <a:spcPct val="50000"/>
              </a:spcBef>
            </a:pPr>
            <a:r>
              <a:rPr lang="en-US" altLang="en-US" sz="1800" b="1" i="1">
                <a:solidFill>
                  <a:srgbClr val="FF3300"/>
                </a:solidFill>
                <a:latin typeface="Verdana" pitchFamily="34" charset="0"/>
              </a:rPr>
              <a:t>Van</a:t>
            </a:r>
          </a:p>
        </p:txBody>
      </p:sp>
      <p:sp>
        <p:nvSpPr>
          <p:cNvPr id="16413" name="TextBox 51"/>
          <p:cNvSpPr txBox="1">
            <a:spLocks noChangeArrowheads="1"/>
          </p:cNvSpPr>
          <p:nvPr/>
        </p:nvSpPr>
        <p:spPr bwMode="auto">
          <a:xfrm>
            <a:off x="381000" y="857250"/>
            <a:ext cx="3048000"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endParaRPr lang="en-US" altLang="en-US" sz="1800">
              <a:latin typeface="Verdana" pitchFamily="34" charset="0"/>
            </a:endParaRPr>
          </a:p>
        </p:txBody>
      </p:sp>
      <p:pic>
        <p:nvPicPr>
          <p:cNvPr id="23607" name="Picture 55" descr="D:\G.AN\dau mo va khi thien nhien (sinh hoat cum 2013)\k cop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0900" y="3271837"/>
            <a:ext cx="2209800" cy="144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08" name="Picture 56" descr="D:\G.AN\dau mo va khi thien nhien (sinh hoat cum 2013)\Hinh417._So_do_chung_cat_dau_mo_va_ung_dung_cua_cac_san_pham.jpg copy.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486151"/>
            <a:ext cx="2286000" cy="1415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 name="Straight Connector 57"/>
          <p:cNvCxnSpPr>
            <a:cxnSpLocks noChangeShapeType="1"/>
          </p:cNvCxnSpPr>
          <p:nvPr/>
        </p:nvCxnSpPr>
        <p:spPr bwMode="auto">
          <a:xfrm rot="5400000">
            <a:off x="3619303" y="3984825"/>
            <a:ext cx="341710" cy="1587"/>
          </a:xfrm>
          <a:prstGeom prst="line">
            <a:avLst/>
          </a:prstGeom>
          <a:noFill/>
          <a:ln w="88900" algn="ctr">
            <a:solidFill>
              <a:srgbClr val="32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98422690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3554"/>
                                        </p:tgtEl>
                                        <p:attrNameLst>
                                          <p:attrName>style.visibility</p:attrName>
                                        </p:attrNameLst>
                                      </p:cBhvr>
                                      <p:to>
                                        <p:strVal val="visible"/>
                                      </p:to>
                                    </p:set>
                                  </p:childTnLst>
                                </p:cTn>
                              </p:par>
                              <p:par>
                                <p:cTn id="7" presetID="14" presetClass="entr" presetSubtype="10" fill="hold" grpId="0" nodeType="withEffect">
                                  <p:stCondLst>
                                    <p:cond delay="0"/>
                                  </p:stCondLst>
                                  <p:childTnLst>
                                    <p:set>
                                      <p:cBhvr>
                                        <p:cTn id="8" dur="1" fill="hold">
                                          <p:stCondLst>
                                            <p:cond delay="0"/>
                                          </p:stCondLst>
                                        </p:cTn>
                                        <p:tgtEl>
                                          <p:spTgt spid="23580"/>
                                        </p:tgtEl>
                                        <p:attrNameLst>
                                          <p:attrName>style.visibility</p:attrName>
                                        </p:attrNameLst>
                                      </p:cBhvr>
                                      <p:to>
                                        <p:strVal val="visible"/>
                                      </p:to>
                                    </p:set>
                                    <p:animEffect transition="in" filter="randombar(horizontal)">
                                      <p:cBhvr>
                                        <p:cTn id="9" dur="400"/>
                                        <p:tgtEl>
                                          <p:spTgt spid="23580"/>
                                        </p:tgtEl>
                                      </p:cBhvr>
                                    </p:animEffect>
                                  </p:childTnLst>
                                </p:cTn>
                              </p:par>
                              <p:par>
                                <p:cTn id="10" presetID="22" presetClass="entr" presetSubtype="8"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2000"/>
                                        <p:tgtEl>
                                          <p:spTgt spid="2"/>
                                        </p:tgtEl>
                                      </p:cBhvr>
                                    </p:animEffect>
                                  </p:childTnLst>
                                </p:cTn>
                              </p:par>
                            </p:childTnLst>
                          </p:cTn>
                        </p:par>
                        <p:par>
                          <p:cTn id="13" fill="hold" nodeType="afterGroup">
                            <p:stCondLst>
                              <p:cond delay="2000"/>
                            </p:stCondLst>
                            <p:childTnLst>
                              <p:par>
                                <p:cTn id="14" presetID="22" presetClass="entr" presetSubtype="4" fill="hold" nodeType="afterEffect">
                                  <p:stCondLst>
                                    <p:cond delay="0"/>
                                  </p:stCondLst>
                                  <p:childTnLst>
                                    <p:set>
                                      <p:cBhvr>
                                        <p:cTn id="15" dur="1" fill="hold">
                                          <p:stCondLst>
                                            <p:cond delay="0"/>
                                          </p:stCondLst>
                                        </p:cTn>
                                        <p:tgtEl>
                                          <p:spTgt spid="23608"/>
                                        </p:tgtEl>
                                        <p:attrNameLst>
                                          <p:attrName>style.visibility</p:attrName>
                                        </p:attrNameLst>
                                      </p:cBhvr>
                                      <p:to>
                                        <p:strVal val="visible"/>
                                      </p:to>
                                    </p:set>
                                    <p:animEffect transition="in" filter="wipe(down)">
                                      <p:cBhvr>
                                        <p:cTn id="16" dur="2000"/>
                                        <p:tgtEl>
                                          <p:spTgt spid="23608"/>
                                        </p:tgtEl>
                                      </p:cBhvr>
                                    </p:animEffect>
                                  </p:childTnLst>
                                </p:cTn>
                              </p:par>
                            </p:childTnLst>
                          </p:cTn>
                        </p:par>
                        <p:par>
                          <p:cTn id="17" fill="hold" nodeType="afterGroup">
                            <p:stCondLst>
                              <p:cond delay="4000"/>
                            </p:stCondLst>
                            <p:childTnLst>
                              <p:par>
                                <p:cTn id="18" presetID="18" presetClass="entr" presetSubtype="12" fill="hold" nodeType="after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strips(downLeft)">
                                      <p:cBhvr>
                                        <p:cTn id="20" dur="500"/>
                                        <p:tgtEl>
                                          <p:spTgt spid="58"/>
                                        </p:tgtEl>
                                      </p:cBhvr>
                                    </p:animEffect>
                                  </p:childTnLst>
                                </p:cTn>
                              </p:par>
                            </p:childTnLst>
                          </p:cTn>
                        </p:par>
                        <p:par>
                          <p:cTn id="21" fill="hold" nodeType="afterGroup">
                            <p:stCondLst>
                              <p:cond delay="4500"/>
                            </p:stCondLst>
                            <p:childTnLst>
                              <p:par>
                                <p:cTn id="22" presetID="18" presetClass="entr" presetSubtype="6" fill="hold" nodeType="afterEffect">
                                  <p:stCondLst>
                                    <p:cond delay="0"/>
                                  </p:stCondLst>
                                  <p:childTnLst>
                                    <p:set>
                                      <p:cBhvr>
                                        <p:cTn id="23" dur="1" fill="hold">
                                          <p:stCondLst>
                                            <p:cond delay="0"/>
                                          </p:stCondLst>
                                        </p:cTn>
                                        <p:tgtEl>
                                          <p:spTgt spid="23607"/>
                                        </p:tgtEl>
                                        <p:attrNameLst>
                                          <p:attrName>style.visibility</p:attrName>
                                        </p:attrNameLst>
                                      </p:cBhvr>
                                      <p:to>
                                        <p:strVal val="visible"/>
                                      </p:to>
                                    </p:set>
                                    <p:animEffect transition="in" filter="strips(downRight)">
                                      <p:cBhvr>
                                        <p:cTn id="24" dur="1000"/>
                                        <p:tgtEl>
                                          <p:spTgt spid="23607"/>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5625"/>
                                        </p:tgtEl>
                                        <p:attrNameLst>
                                          <p:attrName>style.visibility</p:attrName>
                                        </p:attrNameLst>
                                      </p:cBhvr>
                                      <p:to>
                                        <p:strVal val="visible"/>
                                      </p:to>
                                    </p:set>
                                    <p:animEffect transition="in" filter="wipe(down)">
                                      <p:cBhvr>
                                        <p:cTn id="27" dur="2000"/>
                                        <p:tgtEl>
                                          <p:spTgt spid="25625"/>
                                        </p:tgtEl>
                                      </p:cBhvr>
                                    </p:animEffect>
                                  </p:childTnLst>
                                </p:cTn>
                              </p:par>
                            </p:childTnLst>
                          </p:cTn>
                        </p:par>
                        <p:par>
                          <p:cTn id="28" fill="hold" nodeType="afterGroup">
                            <p:stCondLst>
                              <p:cond delay="6500"/>
                            </p:stCondLst>
                            <p:childTnLst>
                              <p:par>
                                <p:cTn id="29" presetID="22" presetClass="entr" presetSubtype="4" fill="hold" grpId="0" nodeType="afterEffect">
                                  <p:stCondLst>
                                    <p:cond delay="0"/>
                                  </p:stCondLst>
                                  <p:childTnLst>
                                    <p:set>
                                      <p:cBhvr>
                                        <p:cTn id="30" dur="1" fill="hold">
                                          <p:stCondLst>
                                            <p:cond delay="0"/>
                                          </p:stCondLst>
                                        </p:cTn>
                                        <p:tgtEl>
                                          <p:spTgt spid="25652"/>
                                        </p:tgtEl>
                                        <p:attrNameLst>
                                          <p:attrName>style.visibility</p:attrName>
                                        </p:attrNameLst>
                                      </p:cBhvr>
                                      <p:to>
                                        <p:strVal val="visible"/>
                                      </p:to>
                                    </p:set>
                                    <p:animEffect transition="in" filter="wipe(down)">
                                      <p:cBhvr>
                                        <p:cTn id="31" dur="1000"/>
                                        <p:tgtEl>
                                          <p:spTgt spid="2565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5653"/>
                                        </p:tgtEl>
                                        <p:attrNameLst>
                                          <p:attrName>style.visibility</p:attrName>
                                        </p:attrNameLst>
                                      </p:cBhvr>
                                      <p:to>
                                        <p:strVal val="visible"/>
                                      </p:to>
                                    </p:set>
                                    <p:animEffect transition="in" filter="wipe(down)">
                                      <p:cBhvr>
                                        <p:cTn id="34" dur="1000"/>
                                        <p:tgtEl>
                                          <p:spTgt spid="25653"/>
                                        </p:tgtEl>
                                      </p:cBhvr>
                                    </p:animEffect>
                                  </p:childTnLst>
                                </p:cTn>
                              </p:par>
                            </p:childTnLst>
                          </p:cTn>
                        </p:par>
                        <p:par>
                          <p:cTn id="35" fill="hold" nodeType="afterGroup">
                            <p:stCondLst>
                              <p:cond delay="7500"/>
                            </p:stCondLst>
                            <p:childTnLst>
                              <p:par>
                                <p:cTn id="36" presetID="22" presetClass="entr" presetSubtype="4" fill="hold" grpId="0" nodeType="afterEffect">
                                  <p:stCondLst>
                                    <p:cond delay="0"/>
                                  </p:stCondLst>
                                  <p:childTnLst>
                                    <p:set>
                                      <p:cBhvr>
                                        <p:cTn id="37" dur="1" fill="hold">
                                          <p:stCondLst>
                                            <p:cond delay="0"/>
                                          </p:stCondLst>
                                        </p:cTn>
                                        <p:tgtEl>
                                          <p:spTgt spid="25640"/>
                                        </p:tgtEl>
                                        <p:attrNameLst>
                                          <p:attrName>style.visibility</p:attrName>
                                        </p:attrNameLst>
                                      </p:cBhvr>
                                      <p:to>
                                        <p:strVal val="visible"/>
                                      </p:to>
                                    </p:set>
                                    <p:animEffect transition="in" filter="wipe(down)">
                                      <p:cBhvr>
                                        <p:cTn id="38" dur="1000"/>
                                        <p:tgtEl>
                                          <p:spTgt spid="25640"/>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5637"/>
                                        </p:tgtEl>
                                        <p:attrNameLst>
                                          <p:attrName>style.visibility</p:attrName>
                                        </p:attrNameLst>
                                      </p:cBhvr>
                                      <p:to>
                                        <p:strVal val="visible"/>
                                      </p:to>
                                    </p:set>
                                    <p:animEffect transition="in" filter="wipe(down)">
                                      <p:cBhvr>
                                        <p:cTn id="41" dur="1000"/>
                                        <p:tgtEl>
                                          <p:spTgt spid="25637"/>
                                        </p:tgtEl>
                                      </p:cBhvr>
                                    </p:animEffect>
                                  </p:childTnLst>
                                </p:cTn>
                              </p:par>
                            </p:childTnLst>
                          </p:cTn>
                        </p:par>
                        <p:par>
                          <p:cTn id="42" fill="hold" nodeType="afterGroup">
                            <p:stCondLst>
                              <p:cond delay="8500"/>
                            </p:stCondLst>
                            <p:childTnLst>
                              <p:par>
                                <p:cTn id="43" presetID="22" presetClass="entr" presetSubtype="4" fill="hold" grpId="0" nodeType="afterEffect">
                                  <p:stCondLst>
                                    <p:cond delay="0"/>
                                  </p:stCondLst>
                                  <p:childTnLst>
                                    <p:set>
                                      <p:cBhvr>
                                        <p:cTn id="44" dur="1" fill="hold">
                                          <p:stCondLst>
                                            <p:cond delay="0"/>
                                          </p:stCondLst>
                                        </p:cTn>
                                        <p:tgtEl>
                                          <p:spTgt spid="25646"/>
                                        </p:tgtEl>
                                        <p:attrNameLst>
                                          <p:attrName>style.visibility</p:attrName>
                                        </p:attrNameLst>
                                      </p:cBhvr>
                                      <p:to>
                                        <p:strVal val="visible"/>
                                      </p:to>
                                    </p:set>
                                    <p:animEffect transition="in" filter="wipe(down)">
                                      <p:cBhvr>
                                        <p:cTn id="45" dur="1000"/>
                                        <p:tgtEl>
                                          <p:spTgt spid="25646"/>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25643"/>
                                        </p:tgtEl>
                                        <p:attrNameLst>
                                          <p:attrName>style.visibility</p:attrName>
                                        </p:attrNameLst>
                                      </p:cBhvr>
                                      <p:to>
                                        <p:strVal val="visible"/>
                                      </p:to>
                                    </p:set>
                                    <p:animEffect transition="in" filter="wipe(down)">
                                      <p:cBhvr>
                                        <p:cTn id="48" dur="1000"/>
                                        <p:tgtEl>
                                          <p:spTgt spid="25643"/>
                                        </p:tgtEl>
                                      </p:cBhvr>
                                    </p:animEffect>
                                  </p:childTnLst>
                                </p:cTn>
                              </p:par>
                            </p:childTnLst>
                          </p:cTn>
                        </p:par>
                        <p:par>
                          <p:cTn id="49" fill="hold" nodeType="afterGroup">
                            <p:stCondLst>
                              <p:cond delay="9500"/>
                            </p:stCondLst>
                            <p:childTnLst>
                              <p:par>
                                <p:cTn id="50" presetID="22" presetClass="entr" presetSubtype="4" fill="hold" grpId="0" nodeType="afterEffect">
                                  <p:stCondLst>
                                    <p:cond delay="0"/>
                                  </p:stCondLst>
                                  <p:childTnLst>
                                    <p:set>
                                      <p:cBhvr>
                                        <p:cTn id="51" dur="1" fill="hold">
                                          <p:stCondLst>
                                            <p:cond delay="0"/>
                                          </p:stCondLst>
                                        </p:cTn>
                                        <p:tgtEl>
                                          <p:spTgt spid="25638"/>
                                        </p:tgtEl>
                                        <p:attrNameLst>
                                          <p:attrName>style.visibility</p:attrName>
                                        </p:attrNameLst>
                                      </p:cBhvr>
                                      <p:to>
                                        <p:strVal val="visible"/>
                                      </p:to>
                                    </p:set>
                                    <p:animEffect transition="in" filter="wipe(down)">
                                      <p:cBhvr>
                                        <p:cTn id="52" dur="1000"/>
                                        <p:tgtEl>
                                          <p:spTgt spid="25638"/>
                                        </p:tgtEl>
                                      </p:cBhvr>
                                    </p:animEffect>
                                  </p:childTnLst>
                                </p:cTn>
                              </p:par>
                              <p:par>
                                <p:cTn id="53" presetID="22" presetClass="entr" presetSubtype="4" fill="hold" nodeType="withEffect">
                                  <p:stCondLst>
                                    <p:cond delay="0"/>
                                  </p:stCondLst>
                                  <p:childTnLst>
                                    <p:set>
                                      <p:cBhvr>
                                        <p:cTn id="54" dur="1" fill="hold">
                                          <p:stCondLst>
                                            <p:cond delay="0"/>
                                          </p:stCondLst>
                                        </p:cTn>
                                        <p:tgtEl>
                                          <p:spTgt spid="25642"/>
                                        </p:tgtEl>
                                        <p:attrNameLst>
                                          <p:attrName>style.visibility</p:attrName>
                                        </p:attrNameLst>
                                      </p:cBhvr>
                                      <p:to>
                                        <p:strVal val="visible"/>
                                      </p:to>
                                    </p:set>
                                    <p:animEffect transition="in" filter="wipe(down)">
                                      <p:cBhvr>
                                        <p:cTn id="55" dur="1000"/>
                                        <p:tgtEl>
                                          <p:spTgt spid="25642"/>
                                        </p:tgtEl>
                                      </p:cBhvr>
                                    </p:animEffect>
                                  </p:childTnLst>
                                </p:cTn>
                              </p:par>
                            </p:childTnLst>
                          </p:cTn>
                        </p:par>
                        <p:par>
                          <p:cTn id="56" fill="hold" nodeType="afterGroup">
                            <p:stCondLst>
                              <p:cond delay="10500"/>
                            </p:stCondLst>
                            <p:childTnLst>
                              <p:par>
                                <p:cTn id="57" presetID="22" presetClass="entr" presetSubtype="4" fill="hold" grpId="0" nodeType="afterEffect">
                                  <p:stCondLst>
                                    <p:cond delay="0"/>
                                  </p:stCondLst>
                                  <p:childTnLst>
                                    <p:set>
                                      <p:cBhvr>
                                        <p:cTn id="58" dur="1" fill="hold">
                                          <p:stCondLst>
                                            <p:cond delay="0"/>
                                          </p:stCondLst>
                                        </p:cTn>
                                        <p:tgtEl>
                                          <p:spTgt spid="25639"/>
                                        </p:tgtEl>
                                        <p:attrNameLst>
                                          <p:attrName>style.visibility</p:attrName>
                                        </p:attrNameLst>
                                      </p:cBhvr>
                                      <p:to>
                                        <p:strVal val="visible"/>
                                      </p:to>
                                    </p:set>
                                    <p:animEffect transition="in" filter="wipe(down)">
                                      <p:cBhvr>
                                        <p:cTn id="59" dur="1000"/>
                                        <p:tgtEl>
                                          <p:spTgt spid="25639"/>
                                        </p:tgtEl>
                                      </p:cBhvr>
                                    </p:animEffect>
                                  </p:childTnLst>
                                </p:cTn>
                              </p:par>
                              <p:par>
                                <p:cTn id="60" presetID="22" presetClass="entr" presetSubtype="4" fill="hold" nodeType="withEffect">
                                  <p:stCondLst>
                                    <p:cond delay="0"/>
                                  </p:stCondLst>
                                  <p:childTnLst>
                                    <p:set>
                                      <p:cBhvr>
                                        <p:cTn id="61" dur="1" fill="hold">
                                          <p:stCondLst>
                                            <p:cond delay="0"/>
                                          </p:stCondLst>
                                        </p:cTn>
                                        <p:tgtEl>
                                          <p:spTgt spid="25644"/>
                                        </p:tgtEl>
                                        <p:attrNameLst>
                                          <p:attrName>style.visibility</p:attrName>
                                        </p:attrNameLst>
                                      </p:cBhvr>
                                      <p:to>
                                        <p:strVal val="visible"/>
                                      </p:to>
                                    </p:set>
                                    <p:animEffect transition="in" filter="wipe(down)">
                                      <p:cBhvr>
                                        <p:cTn id="62" dur="1000"/>
                                        <p:tgtEl>
                                          <p:spTgt spid="25644"/>
                                        </p:tgtEl>
                                      </p:cBhvr>
                                    </p:animEffect>
                                  </p:childTnLst>
                                </p:cTn>
                              </p:par>
                            </p:childTnLst>
                          </p:cTn>
                        </p:par>
                        <p:par>
                          <p:cTn id="63" fill="hold" nodeType="afterGroup">
                            <p:stCondLst>
                              <p:cond delay="11500"/>
                            </p:stCondLst>
                            <p:childTnLst>
                              <p:par>
                                <p:cTn id="64" presetID="22" presetClass="entr" presetSubtype="4" fill="hold" grpId="0" nodeType="afterEffect">
                                  <p:stCondLst>
                                    <p:cond delay="0"/>
                                  </p:stCondLst>
                                  <p:childTnLst>
                                    <p:set>
                                      <p:cBhvr>
                                        <p:cTn id="65" dur="1" fill="hold">
                                          <p:stCondLst>
                                            <p:cond delay="0"/>
                                          </p:stCondLst>
                                        </p:cTn>
                                        <p:tgtEl>
                                          <p:spTgt spid="25641"/>
                                        </p:tgtEl>
                                        <p:attrNameLst>
                                          <p:attrName>style.visibility</p:attrName>
                                        </p:attrNameLst>
                                      </p:cBhvr>
                                      <p:to>
                                        <p:strVal val="visible"/>
                                      </p:to>
                                    </p:set>
                                    <p:animEffect transition="in" filter="wipe(down)">
                                      <p:cBhvr>
                                        <p:cTn id="66" dur="1000"/>
                                        <p:tgtEl>
                                          <p:spTgt spid="25641"/>
                                        </p:tgtEl>
                                      </p:cBhvr>
                                    </p:animEffect>
                                  </p:childTnLst>
                                </p:cTn>
                              </p:par>
                              <p:par>
                                <p:cTn id="67" presetID="22" presetClass="entr" presetSubtype="4" fill="hold" nodeType="withEffect">
                                  <p:stCondLst>
                                    <p:cond delay="0"/>
                                  </p:stCondLst>
                                  <p:childTnLst>
                                    <p:set>
                                      <p:cBhvr>
                                        <p:cTn id="68" dur="1" fill="hold">
                                          <p:stCondLst>
                                            <p:cond delay="0"/>
                                          </p:stCondLst>
                                        </p:cTn>
                                        <p:tgtEl>
                                          <p:spTgt spid="25645"/>
                                        </p:tgtEl>
                                        <p:attrNameLst>
                                          <p:attrName>style.visibility</p:attrName>
                                        </p:attrNameLst>
                                      </p:cBhvr>
                                      <p:to>
                                        <p:strVal val="visible"/>
                                      </p:to>
                                    </p:set>
                                    <p:animEffect transition="in" filter="wipe(down)">
                                      <p:cBhvr>
                                        <p:cTn id="69" dur="1000"/>
                                        <p:tgtEl>
                                          <p:spTgt spid="25645"/>
                                        </p:tgtEl>
                                      </p:cBhvr>
                                    </p:animEffect>
                                  </p:childTnLst>
                                </p:cTn>
                              </p:par>
                            </p:childTnLst>
                          </p:cTn>
                        </p:par>
                        <p:par>
                          <p:cTn id="70" fill="hold" nodeType="afterGroup">
                            <p:stCondLst>
                              <p:cond delay="12500"/>
                            </p:stCondLst>
                            <p:childTnLst>
                              <p:par>
                                <p:cTn id="71" presetID="22" presetClass="entr" presetSubtype="4" fill="hold" grpId="0" nodeType="afterEffect">
                                  <p:stCondLst>
                                    <p:cond delay="0"/>
                                  </p:stCondLst>
                                  <p:childTnLst>
                                    <p:set>
                                      <p:cBhvr>
                                        <p:cTn id="72" dur="1" fill="hold">
                                          <p:stCondLst>
                                            <p:cond delay="0"/>
                                          </p:stCondLst>
                                        </p:cTn>
                                        <p:tgtEl>
                                          <p:spTgt spid="25649"/>
                                        </p:tgtEl>
                                        <p:attrNameLst>
                                          <p:attrName>style.visibility</p:attrName>
                                        </p:attrNameLst>
                                      </p:cBhvr>
                                      <p:to>
                                        <p:strVal val="visible"/>
                                      </p:to>
                                    </p:set>
                                    <p:animEffect transition="in" filter="wipe(down)">
                                      <p:cBhvr>
                                        <p:cTn id="73" dur="1000"/>
                                        <p:tgtEl>
                                          <p:spTgt spid="25649"/>
                                        </p:tgtEl>
                                      </p:cBhvr>
                                    </p:animEffect>
                                  </p:childTnLst>
                                </p:cTn>
                              </p:par>
                              <p:par>
                                <p:cTn id="74" presetID="22" presetClass="entr" presetSubtype="4" fill="hold" nodeType="withEffect">
                                  <p:stCondLst>
                                    <p:cond delay="0"/>
                                  </p:stCondLst>
                                  <p:childTnLst>
                                    <p:set>
                                      <p:cBhvr>
                                        <p:cTn id="75" dur="1" fill="hold">
                                          <p:stCondLst>
                                            <p:cond delay="0"/>
                                          </p:stCondLst>
                                        </p:cTn>
                                        <p:tgtEl>
                                          <p:spTgt spid="25650"/>
                                        </p:tgtEl>
                                        <p:attrNameLst>
                                          <p:attrName>style.visibility</p:attrName>
                                        </p:attrNameLst>
                                      </p:cBhvr>
                                      <p:to>
                                        <p:strVal val="visible"/>
                                      </p:to>
                                    </p:set>
                                    <p:animEffect transition="in" filter="wipe(down)">
                                      <p:cBhvr>
                                        <p:cTn id="76" dur="1000"/>
                                        <p:tgtEl>
                                          <p:spTgt spid="25650"/>
                                        </p:tgtEl>
                                      </p:cBhvr>
                                    </p:animEffect>
                                  </p:childTnLst>
                                </p:cTn>
                              </p:par>
                            </p:childTnLst>
                          </p:cTn>
                        </p:par>
                        <p:par>
                          <p:cTn id="77" fill="hold" nodeType="afterGroup">
                            <p:stCondLst>
                              <p:cond delay="13500"/>
                            </p:stCondLst>
                            <p:childTnLst>
                              <p:par>
                                <p:cTn id="78" presetID="22" presetClass="entr" presetSubtype="4" fill="hold" grpId="0" nodeType="afterEffect">
                                  <p:stCondLst>
                                    <p:cond delay="0"/>
                                  </p:stCondLst>
                                  <p:childTnLst>
                                    <p:set>
                                      <p:cBhvr>
                                        <p:cTn id="79" dur="1" fill="hold">
                                          <p:stCondLst>
                                            <p:cond delay="0"/>
                                          </p:stCondLst>
                                        </p:cTn>
                                        <p:tgtEl>
                                          <p:spTgt spid="25651"/>
                                        </p:tgtEl>
                                        <p:attrNameLst>
                                          <p:attrName>style.visibility</p:attrName>
                                        </p:attrNameLst>
                                      </p:cBhvr>
                                      <p:to>
                                        <p:strVal val="visible"/>
                                      </p:to>
                                    </p:set>
                                    <p:animEffect transition="in" filter="wipe(down)">
                                      <p:cBhvr>
                                        <p:cTn id="80" dur="1000"/>
                                        <p:tgtEl>
                                          <p:spTgt spid="25651"/>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25648"/>
                                        </p:tgtEl>
                                        <p:attrNameLst>
                                          <p:attrName>style.visibility</p:attrName>
                                        </p:attrNameLst>
                                      </p:cBhvr>
                                      <p:to>
                                        <p:strVal val="visible"/>
                                      </p:to>
                                    </p:set>
                                    <p:animEffect transition="in" filter="wipe(down)">
                                      <p:cBhvr>
                                        <p:cTn id="83" dur="1000"/>
                                        <p:tgtEl>
                                          <p:spTgt spid="25648"/>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22" presetClass="entr" presetSubtype="8" fill="hold" nodeType="clickEffect">
                                  <p:stCondLst>
                                    <p:cond delay="0"/>
                                  </p:stCondLst>
                                  <p:childTnLst>
                                    <p:set>
                                      <p:cBhvr>
                                        <p:cTn id="87" dur="1" fill="hold">
                                          <p:stCondLst>
                                            <p:cond delay="0"/>
                                          </p:stCondLst>
                                        </p:cTn>
                                        <p:tgtEl>
                                          <p:spTgt spid="3"/>
                                        </p:tgtEl>
                                        <p:attrNameLst>
                                          <p:attrName>style.visibility</p:attrName>
                                        </p:attrNameLst>
                                      </p:cBhvr>
                                      <p:to>
                                        <p:strVal val="visible"/>
                                      </p:to>
                                    </p:set>
                                    <p:animEffect transition="in" filter="wipe(left)">
                                      <p:cBhvr>
                                        <p:cTn id="88" dur="1000"/>
                                        <p:tgtEl>
                                          <p:spTgt spid="3"/>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22" presetClass="entr" presetSubtype="8" fill="hold" nodeType="clickEffect">
                                  <p:stCondLst>
                                    <p:cond delay="0"/>
                                  </p:stCondLst>
                                  <p:childTnLst>
                                    <p:set>
                                      <p:cBhvr>
                                        <p:cTn id="92" dur="1" fill="hold">
                                          <p:stCondLst>
                                            <p:cond delay="0"/>
                                          </p:stCondLst>
                                        </p:cTn>
                                        <p:tgtEl>
                                          <p:spTgt spid="4"/>
                                        </p:tgtEl>
                                        <p:attrNameLst>
                                          <p:attrName>style.visibility</p:attrName>
                                        </p:attrNameLst>
                                      </p:cBhvr>
                                      <p:to>
                                        <p:strVal val="visible"/>
                                      </p:to>
                                    </p:set>
                                    <p:animEffect transition="in" filter="wipe(left)">
                                      <p:cBhvr>
                                        <p:cTn id="93" dur="1000"/>
                                        <p:tgtEl>
                                          <p:spTgt spid="4"/>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22" presetClass="entr" presetSubtype="8" fill="hold" nodeType="clickEffect">
                                  <p:stCondLst>
                                    <p:cond delay="0"/>
                                  </p:stCondLst>
                                  <p:childTnLst>
                                    <p:set>
                                      <p:cBhvr>
                                        <p:cTn id="97" dur="1" fill="hold">
                                          <p:stCondLst>
                                            <p:cond delay="0"/>
                                          </p:stCondLst>
                                        </p:cTn>
                                        <p:tgtEl>
                                          <p:spTgt spid="5"/>
                                        </p:tgtEl>
                                        <p:attrNameLst>
                                          <p:attrName>style.visibility</p:attrName>
                                        </p:attrNameLst>
                                      </p:cBhvr>
                                      <p:to>
                                        <p:strVal val="visible"/>
                                      </p:to>
                                    </p:set>
                                    <p:animEffect transition="in" filter="wipe(left)">
                                      <p:cBhvr>
                                        <p:cTn id="98" dur="1000"/>
                                        <p:tgtEl>
                                          <p:spTgt spid="5"/>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2" presetClass="entr" presetSubtype="8" fill="hold" nodeType="clickEffect">
                                  <p:stCondLst>
                                    <p:cond delay="0"/>
                                  </p:stCondLst>
                                  <p:childTnLst>
                                    <p:set>
                                      <p:cBhvr>
                                        <p:cTn id="102" dur="1" fill="hold">
                                          <p:stCondLst>
                                            <p:cond delay="0"/>
                                          </p:stCondLst>
                                        </p:cTn>
                                        <p:tgtEl>
                                          <p:spTgt spid="6"/>
                                        </p:tgtEl>
                                        <p:attrNameLst>
                                          <p:attrName>style.visibility</p:attrName>
                                        </p:attrNameLst>
                                      </p:cBhvr>
                                      <p:to>
                                        <p:strVal val="visible"/>
                                      </p:to>
                                    </p:set>
                                    <p:animEffect transition="in" filter="wipe(left)">
                                      <p:cBhvr>
                                        <p:cTn id="103" dur="1000"/>
                                        <p:tgtEl>
                                          <p:spTgt spid="6"/>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2" presetClass="entr" presetSubtype="8" fill="hold" nodeType="clickEffect">
                                  <p:stCondLst>
                                    <p:cond delay="0"/>
                                  </p:stCondLst>
                                  <p:childTnLst>
                                    <p:set>
                                      <p:cBhvr>
                                        <p:cTn id="107" dur="1" fill="hold">
                                          <p:stCondLst>
                                            <p:cond delay="0"/>
                                          </p:stCondLst>
                                        </p:cTn>
                                        <p:tgtEl>
                                          <p:spTgt spid="8"/>
                                        </p:tgtEl>
                                        <p:attrNameLst>
                                          <p:attrName>style.visibility</p:attrName>
                                        </p:attrNameLst>
                                      </p:cBhvr>
                                      <p:to>
                                        <p:strVal val="visible"/>
                                      </p:to>
                                    </p:set>
                                    <p:animEffect transition="in" filter="wipe(left)">
                                      <p:cBhvr>
                                        <p:cTn id="108" dur="1000"/>
                                        <p:tgtEl>
                                          <p:spTgt spid="8"/>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2" presetClass="entr" presetSubtype="8" fill="hold" nodeType="clickEffect">
                                  <p:stCondLst>
                                    <p:cond delay="0"/>
                                  </p:stCondLst>
                                  <p:childTnLst>
                                    <p:set>
                                      <p:cBhvr>
                                        <p:cTn id="112" dur="1" fill="hold">
                                          <p:stCondLst>
                                            <p:cond delay="0"/>
                                          </p:stCondLst>
                                        </p:cTn>
                                        <p:tgtEl>
                                          <p:spTgt spid="7"/>
                                        </p:tgtEl>
                                        <p:attrNameLst>
                                          <p:attrName>style.visibility</p:attrName>
                                        </p:attrNameLst>
                                      </p:cBhvr>
                                      <p:to>
                                        <p:strVal val="visible"/>
                                      </p:to>
                                    </p:set>
                                    <p:animEffect transition="in" filter="wipe(left)">
                                      <p:cBhvr>
                                        <p:cTn id="1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25" grpId="0" animBg="1"/>
      <p:bldP spid="25637" grpId="0" animBg="1"/>
      <p:bldP spid="25638" grpId="0" animBg="1"/>
      <p:bldP spid="25639" grpId="0" animBg="1"/>
      <p:bldP spid="25640" grpId="0" animBg="1"/>
      <p:bldP spid="25641" grpId="0" animBg="1"/>
      <p:bldP spid="25643" grpId="0" animBg="1"/>
      <p:bldP spid="25646" grpId="0" animBg="1"/>
      <p:bldP spid="25648" grpId="0" animBg="1"/>
      <p:bldP spid="25649" grpId="0" animBg="1"/>
      <p:bldP spid="25651" grpId="0" animBg="1"/>
      <p:bldP spid="25652" grpId="0" animBg="1"/>
      <p:bldP spid="25653" grpId="0" animBg="1"/>
      <p:bldP spid="2358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7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71450"/>
            <a:ext cx="44958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1" name="Group 7"/>
          <p:cNvGrpSpPr>
            <a:grpSpLocks/>
          </p:cNvGrpSpPr>
          <p:nvPr/>
        </p:nvGrpSpPr>
        <p:grpSpPr bwMode="auto">
          <a:xfrm>
            <a:off x="0" y="4457701"/>
            <a:ext cx="1600200" cy="1077518"/>
            <a:chOff x="0" y="3744"/>
            <a:chExt cx="1008" cy="905"/>
          </a:xfrm>
        </p:grpSpPr>
        <p:sp>
          <p:nvSpPr>
            <p:cNvPr id="17461" name="Text Box 5"/>
            <p:cNvSpPr txBox="1">
              <a:spLocks noChangeArrowheads="1"/>
            </p:cNvSpPr>
            <p:nvPr/>
          </p:nvSpPr>
          <p:spPr bwMode="auto">
            <a:xfrm>
              <a:off x="0" y="3744"/>
              <a:ext cx="816" cy="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b="1" i="1">
                  <a:solidFill>
                    <a:srgbClr val="000000"/>
                  </a:solidFill>
                  <a:latin typeface=".VnTime" pitchFamily="34" charset="0"/>
                </a:rPr>
                <a:t>DÇu th«</a:t>
              </a:r>
            </a:p>
          </p:txBody>
        </p:sp>
        <p:sp>
          <p:nvSpPr>
            <p:cNvPr id="17462" name="Line 6"/>
            <p:cNvSpPr>
              <a:spLocks noChangeShapeType="1"/>
            </p:cNvSpPr>
            <p:nvPr/>
          </p:nvSpPr>
          <p:spPr bwMode="auto">
            <a:xfrm>
              <a:off x="768" y="3900"/>
              <a:ext cx="24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7412" name="Line 25"/>
          <p:cNvSpPr>
            <a:spLocks noChangeShapeType="1"/>
          </p:cNvSpPr>
          <p:nvPr/>
        </p:nvSpPr>
        <p:spPr bwMode="auto">
          <a:xfrm>
            <a:off x="3733800" y="4000500"/>
            <a:ext cx="1371600" cy="0"/>
          </a:xfrm>
          <a:prstGeom prst="line">
            <a:avLst/>
          </a:prstGeom>
          <a:noFill/>
          <a:ln w="28575">
            <a:solidFill>
              <a:srgbClr val="660033"/>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17413" name="Line 29"/>
          <p:cNvSpPr>
            <a:spLocks noChangeShapeType="1"/>
          </p:cNvSpPr>
          <p:nvPr/>
        </p:nvSpPr>
        <p:spPr bwMode="auto">
          <a:xfrm flipV="1">
            <a:off x="4191000" y="3886200"/>
            <a:ext cx="0" cy="57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17414" name="AutoShape 37"/>
          <p:cNvSpPr>
            <a:spLocks noChangeArrowheads="1"/>
          </p:cNvSpPr>
          <p:nvPr/>
        </p:nvSpPr>
        <p:spPr bwMode="auto">
          <a:xfrm>
            <a:off x="4038600" y="33718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15" name="AutoShape 38"/>
          <p:cNvSpPr>
            <a:spLocks noChangeArrowheads="1"/>
          </p:cNvSpPr>
          <p:nvPr/>
        </p:nvSpPr>
        <p:spPr bwMode="auto">
          <a:xfrm>
            <a:off x="4038600" y="24574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16" name="AutoShape 39"/>
          <p:cNvSpPr>
            <a:spLocks noChangeArrowheads="1"/>
          </p:cNvSpPr>
          <p:nvPr/>
        </p:nvSpPr>
        <p:spPr bwMode="auto">
          <a:xfrm>
            <a:off x="4038600" y="20574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17" name="AutoShape 40"/>
          <p:cNvSpPr>
            <a:spLocks noChangeArrowheads="1"/>
          </p:cNvSpPr>
          <p:nvPr/>
        </p:nvSpPr>
        <p:spPr bwMode="auto">
          <a:xfrm>
            <a:off x="4724400" y="33718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18" name="AutoShape 41"/>
          <p:cNvSpPr>
            <a:spLocks noChangeArrowheads="1"/>
          </p:cNvSpPr>
          <p:nvPr/>
        </p:nvSpPr>
        <p:spPr bwMode="auto">
          <a:xfrm>
            <a:off x="4038600" y="16002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19" name="AutoShape 42"/>
          <p:cNvSpPr>
            <a:spLocks noChangeArrowheads="1"/>
          </p:cNvSpPr>
          <p:nvPr/>
        </p:nvSpPr>
        <p:spPr bwMode="auto">
          <a:xfrm>
            <a:off x="4724400" y="24574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20" name="AutoShape 43"/>
          <p:cNvSpPr>
            <a:spLocks noChangeArrowheads="1"/>
          </p:cNvSpPr>
          <p:nvPr/>
        </p:nvSpPr>
        <p:spPr bwMode="auto">
          <a:xfrm>
            <a:off x="4724400" y="29146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21" name="AutoShape 44"/>
          <p:cNvSpPr>
            <a:spLocks noChangeArrowheads="1"/>
          </p:cNvSpPr>
          <p:nvPr/>
        </p:nvSpPr>
        <p:spPr bwMode="auto">
          <a:xfrm>
            <a:off x="4724400" y="20574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22" name="AutoShape 45"/>
          <p:cNvSpPr>
            <a:spLocks noChangeArrowheads="1"/>
          </p:cNvSpPr>
          <p:nvPr/>
        </p:nvSpPr>
        <p:spPr bwMode="auto">
          <a:xfrm>
            <a:off x="4724400" y="16002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23" name="AutoShape 46"/>
          <p:cNvSpPr>
            <a:spLocks noChangeArrowheads="1"/>
          </p:cNvSpPr>
          <p:nvPr/>
        </p:nvSpPr>
        <p:spPr bwMode="auto">
          <a:xfrm>
            <a:off x="4038600" y="291465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pPr algn="ctr"/>
            <a:endParaRPr lang="en-US" altLang="en-US">
              <a:latin typeface="Verdana" pitchFamily="34" charset="0"/>
            </a:endParaRPr>
          </a:p>
        </p:txBody>
      </p:sp>
      <p:sp>
        <p:nvSpPr>
          <p:cNvPr id="17424" name="AutoShape 48"/>
          <p:cNvSpPr>
            <a:spLocks noChangeArrowheads="1"/>
          </p:cNvSpPr>
          <p:nvPr/>
        </p:nvSpPr>
        <p:spPr bwMode="auto">
          <a:xfrm>
            <a:off x="4724400" y="742950"/>
            <a:ext cx="152400" cy="228600"/>
          </a:xfrm>
          <a:prstGeom prst="upArrow">
            <a:avLst>
              <a:gd name="adj1" fmla="val 50000"/>
              <a:gd name="adj2" fmla="val 500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25" name="AutoShape 49"/>
          <p:cNvSpPr>
            <a:spLocks noChangeArrowheads="1"/>
          </p:cNvSpPr>
          <p:nvPr/>
        </p:nvSpPr>
        <p:spPr bwMode="auto">
          <a:xfrm>
            <a:off x="4038600" y="11430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26" name="AutoShape 50"/>
          <p:cNvSpPr>
            <a:spLocks noChangeArrowheads="1"/>
          </p:cNvSpPr>
          <p:nvPr/>
        </p:nvSpPr>
        <p:spPr bwMode="auto">
          <a:xfrm>
            <a:off x="4724400" y="1143000"/>
            <a:ext cx="152400" cy="285750"/>
          </a:xfrm>
          <a:prstGeom prst="upArrow">
            <a:avLst>
              <a:gd name="adj1" fmla="val 50000"/>
              <a:gd name="adj2" fmla="val 625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27" name="AutoShape 51"/>
          <p:cNvSpPr>
            <a:spLocks noChangeArrowheads="1"/>
          </p:cNvSpPr>
          <p:nvPr/>
        </p:nvSpPr>
        <p:spPr bwMode="auto">
          <a:xfrm>
            <a:off x="4038600" y="742950"/>
            <a:ext cx="152400" cy="228600"/>
          </a:xfrm>
          <a:prstGeom prst="upArrow">
            <a:avLst>
              <a:gd name="adj1" fmla="val 50000"/>
              <a:gd name="adj2" fmla="val 50000"/>
            </a:avLst>
          </a:prstGeom>
          <a:solidFill>
            <a:srgbClr val="FF0000"/>
          </a:solidFill>
          <a:ln w="9525">
            <a:solidFill>
              <a:schemeClr val="tx1"/>
            </a:solidFill>
            <a:miter lim="800000"/>
            <a:headEnd/>
            <a:tailEnd/>
          </a:ln>
        </p:spPr>
        <p:txBody>
          <a:bodyPr wrap="none" lIns="91434" tIns="45717" rIns="91434" bIns="45717" anchor="ctr"/>
          <a:lstStyle/>
          <a:p>
            <a:endParaRPr lang="en-US" altLang="en-US">
              <a:latin typeface="Verdana" pitchFamily="34" charset="0"/>
            </a:endParaRPr>
          </a:p>
        </p:txBody>
      </p:sp>
      <p:sp>
        <p:nvSpPr>
          <p:cNvPr id="17428" name="Line 52"/>
          <p:cNvSpPr>
            <a:spLocks noChangeShapeType="1"/>
          </p:cNvSpPr>
          <p:nvPr/>
        </p:nvSpPr>
        <p:spPr bwMode="auto">
          <a:xfrm flipV="1">
            <a:off x="4800600" y="3771900"/>
            <a:ext cx="304800" cy="5715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17429" name="Line 53"/>
          <p:cNvSpPr>
            <a:spLocks noChangeShapeType="1"/>
          </p:cNvSpPr>
          <p:nvPr/>
        </p:nvSpPr>
        <p:spPr bwMode="auto">
          <a:xfrm flipH="1" flipV="1">
            <a:off x="3886200" y="3771900"/>
            <a:ext cx="304800" cy="5715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lIns="91434" tIns="45717" rIns="91434" bIns="45717"/>
          <a:lstStyle/>
          <a:p>
            <a:endParaRPr lang="en-US"/>
          </a:p>
        </p:txBody>
      </p:sp>
      <p:grpSp>
        <p:nvGrpSpPr>
          <p:cNvPr id="17430" name="Group 62"/>
          <p:cNvGrpSpPr>
            <a:grpSpLocks/>
          </p:cNvGrpSpPr>
          <p:nvPr/>
        </p:nvGrpSpPr>
        <p:grpSpPr bwMode="auto">
          <a:xfrm>
            <a:off x="5105400" y="114301"/>
            <a:ext cx="2057400" cy="400051"/>
            <a:chOff x="3216" y="96"/>
            <a:chExt cx="1296" cy="336"/>
          </a:xfrm>
        </p:grpSpPr>
        <p:sp>
          <p:nvSpPr>
            <p:cNvPr id="17459" name="AutoShape 55"/>
            <p:cNvSpPr>
              <a:spLocks noChangeArrowheads="1"/>
            </p:cNvSpPr>
            <p:nvPr/>
          </p:nvSpPr>
          <p:spPr bwMode="auto">
            <a:xfrm>
              <a:off x="3216" y="192"/>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pPr algn="ctr"/>
              <a:endParaRPr lang="en-US" altLang="en-US">
                <a:solidFill>
                  <a:srgbClr val="000000"/>
                </a:solidFill>
                <a:latin typeface="Verdana" pitchFamily="34" charset="0"/>
              </a:endParaRPr>
            </a:p>
          </p:txBody>
        </p:sp>
        <p:sp>
          <p:nvSpPr>
            <p:cNvPr id="17460" name="Text Box 61"/>
            <p:cNvSpPr txBox="1">
              <a:spLocks noChangeArrowheads="1"/>
            </p:cNvSpPr>
            <p:nvPr/>
          </p:nvSpPr>
          <p:spPr bwMode="auto">
            <a:xfrm>
              <a:off x="3840" y="96"/>
              <a:ext cx="67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KhÝ ®èt</a:t>
              </a:r>
            </a:p>
          </p:txBody>
        </p:sp>
      </p:grpSp>
      <p:grpSp>
        <p:nvGrpSpPr>
          <p:cNvPr id="17431" name="Group 70"/>
          <p:cNvGrpSpPr>
            <a:grpSpLocks/>
          </p:cNvGrpSpPr>
          <p:nvPr/>
        </p:nvGrpSpPr>
        <p:grpSpPr bwMode="auto">
          <a:xfrm>
            <a:off x="5257800" y="1028703"/>
            <a:ext cx="1828800" cy="400051"/>
            <a:chOff x="3312" y="864"/>
            <a:chExt cx="1152" cy="336"/>
          </a:xfrm>
        </p:grpSpPr>
        <p:sp>
          <p:nvSpPr>
            <p:cNvPr id="17457" name="AutoShape 56"/>
            <p:cNvSpPr>
              <a:spLocks noChangeArrowheads="1"/>
            </p:cNvSpPr>
            <p:nvPr/>
          </p:nvSpPr>
          <p:spPr bwMode="auto">
            <a:xfrm>
              <a:off x="3312" y="1008"/>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Verdana" pitchFamily="34" charset="0"/>
              </a:endParaRPr>
            </a:p>
          </p:txBody>
        </p:sp>
        <p:sp>
          <p:nvSpPr>
            <p:cNvPr id="17458" name="Text Box 63"/>
            <p:cNvSpPr txBox="1">
              <a:spLocks noChangeArrowheads="1"/>
            </p:cNvSpPr>
            <p:nvPr/>
          </p:nvSpPr>
          <p:spPr bwMode="auto">
            <a:xfrm>
              <a:off x="3888" y="864"/>
              <a:ext cx="576"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X</a:t>
              </a:r>
              <a:r>
                <a:rPr lang="en-US" altLang="en-US" sz="2000" b="1" i="1">
                  <a:solidFill>
                    <a:srgbClr val="000000"/>
                  </a:solidFill>
                  <a:latin typeface="Times New Roman" pitchFamily="18" charset="0"/>
                  <a:cs typeface="Times New Roman" pitchFamily="18" charset="0"/>
                </a:rPr>
                <a:t>ă</a:t>
              </a:r>
              <a:r>
                <a:rPr lang="en-US" altLang="en-US" sz="2000" b="1" i="1">
                  <a:solidFill>
                    <a:srgbClr val="000000"/>
                  </a:solidFill>
                  <a:latin typeface=".VnTime" pitchFamily="34" charset="0"/>
                </a:rPr>
                <a:t>ng</a:t>
              </a:r>
            </a:p>
          </p:txBody>
        </p:sp>
      </p:grpSp>
      <p:grpSp>
        <p:nvGrpSpPr>
          <p:cNvPr id="17432" name="Group 71"/>
          <p:cNvGrpSpPr>
            <a:grpSpLocks/>
          </p:cNvGrpSpPr>
          <p:nvPr/>
        </p:nvGrpSpPr>
        <p:grpSpPr bwMode="auto">
          <a:xfrm>
            <a:off x="5257800" y="1828799"/>
            <a:ext cx="2362200" cy="708422"/>
            <a:chOff x="3312" y="1536"/>
            <a:chExt cx="1488" cy="595"/>
          </a:xfrm>
        </p:grpSpPr>
        <p:sp>
          <p:nvSpPr>
            <p:cNvPr id="17455" name="AutoShape 57"/>
            <p:cNvSpPr>
              <a:spLocks noChangeArrowheads="1"/>
            </p:cNvSpPr>
            <p:nvPr/>
          </p:nvSpPr>
          <p:spPr bwMode="auto">
            <a:xfrm>
              <a:off x="3312" y="1752"/>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Verdana" pitchFamily="34" charset="0"/>
              </a:endParaRPr>
            </a:p>
          </p:txBody>
        </p:sp>
        <p:sp>
          <p:nvSpPr>
            <p:cNvPr id="17456" name="Text Box 64"/>
            <p:cNvSpPr txBox="1">
              <a:spLocks noChangeArrowheads="1"/>
            </p:cNvSpPr>
            <p:nvPr/>
          </p:nvSpPr>
          <p:spPr bwMode="auto">
            <a:xfrm>
              <a:off x="3936" y="1536"/>
              <a:ext cx="864" cy="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DÇu th¾p (dÇu löa)</a:t>
              </a:r>
            </a:p>
          </p:txBody>
        </p:sp>
      </p:grpSp>
      <p:grpSp>
        <p:nvGrpSpPr>
          <p:cNvPr id="17433" name="Group 72"/>
          <p:cNvGrpSpPr>
            <a:grpSpLocks/>
          </p:cNvGrpSpPr>
          <p:nvPr/>
        </p:nvGrpSpPr>
        <p:grpSpPr bwMode="auto">
          <a:xfrm>
            <a:off x="5257800" y="2421736"/>
            <a:ext cx="2362200" cy="400051"/>
            <a:chOff x="3312" y="2034"/>
            <a:chExt cx="1488" cy="336"/>
          </a:xfrm>
        </p:grpSpPr>
        <p:sp>
          <p:nvSpPr>
            <p:cNvPr id="17453" name="AutoShape 58"/>
            <p:cNvSpPr>
              <a:spLocks noChangeArrowheads="1"/>
            </p:cNvSpPr>
            <p:nvPr/>
          </p:nvSpPr>
          <p:spPr bwMode="auto">
            <a:xfrm>
              <a:off x="3312" y="2130"/>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Verdana" pitchFamily="34" charset="0"/>
              </a:endParaRPr>
            </a:p>
          </p:txBody>
        </p:sp>
        <p:sp>
          <p:nvSpPr>
            <p:cNvPr id="17454" name="Text Box 67"/>
            <p:cNvSpPr txBox="1">
              <a:spLocks noChangeArrowheads="1"/>
            </p:cNvSpPr>
            <p:nvPr/>
          </p:nvSpPr>
          <p:spPr bwMode="auto">
            <a:xfrm>
              <a:off x="3936" y="2034"/>
              <a:ext cx="86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DÇu ®iezen</a:t>
              </a:r>
            </a:p>
          </p:txBody>
        </p:sp>
      </p:grpSp>
      <p:grpSp>
        <p:nvGrpSpPr>
          <p:cNvPr id="17434" name="Group 74"/>
          <p:cNvGrpSpPr>
            <a:grpSpLocks/>
          </p:cNvGrpSpPr>
          <p:nvPr/>
        </p:nvGrpSpPr>
        <p:grpSpPr bwMode="auto">
          <a:xfrm>
            <a:off x="5139606" y="4457702"/>
            <a:ext cx="2556006" cy="400050"/>
            <a:chOff x="3549" y="3744"/>
            <a:chExt cx="1425" cy="336"/>
          </a:xfrm>
        </p:grpSpPr>
        <p:sp>
          <p:nvSpPr>
            <p:cNvPr id="17451" name="AutoShape 60"/>
            <p:cNvSpPr>
              <a:spLocks noChangeArrowheads="1"/>
            </p:cNvSpPr>
            <p:nvPr/>
          </p:nvSpPr>
          <p:spPr bwMode="auto">
            <a:xfrm>
              <a:off x="3549" y="3984"/>
              <a:ext cx="576" cy="48"/>
            </a:xfrm>
            <a:prstGeom prst="rightArrow">
              <a:avLst>
                <a:gd name="adj1" fmla="val 50000"/>
                <a:gd name="adj2" fmla="val 300000"/>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Verdana" pitchFamily="34" charset="0"/>
              </a:endParaRPr>
            </a:p>
          </p:txBody>
        </p:sp>
        <p:sp>
          <p:nvSpPr>
            <p:cNvPr id="17452" name="Text Box 68"/>
            <p:cNvSpPr txBox="1">
              <a:spLocks noChangeArrowheads="1"/>
            </p:cNvSpPr>
            <p:nvPr/>
          </p:nvSpPr>
          <p:spPr bwMode="auto">
            <a:xfrm>
              <a:off x="4110" y="3744"/>
              <a:ext cx="86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Nhùa ®­</a:t>
              </a:r>
              <a:r>
                <a:rPr lang="en-US" altLang="en-US" sz="2000" b="1" i="1">
                  <a:solidFill>
                    <a:srgbClr val="000000"/>
                  </a:solidFill>
                  <a:latin typeface="Times New Roman" pitchFamily="18" charset="0"/>
                  <a:cs typeface="Times New Roman" pitchFamily="18" charset="0"/>
                </a:rPr>
                <a:t>ư</a:t>
              </a:r>
              <a:r>
                <a:rPr lang="en-US" altLang="en-US" sz="2000" b="1" i="1">
                  <a:solidFill>
                    <a:srgbClr val="000000"/>
                  </a:solidFill>
                  <a:latin typeface=".VnTime" pitchFamily="34" charset="0"/>
                </a:rPr>
                <a:t>êng</a:t>
              </a:r>
            </a:p>
          </p:txBody>
        </p:sp>
      </p:grpSp>
      <p:grpSp>
        <p:nvGrpSpPr>
          <p:cNvPr id="17435" name="Group 73"/>
          <p:cNvGrpSpPr>
            <a:grpSpLocks/>
          </p:cNvGrpSpPr>
          <p:nvPr/>
        </p:nvGrpSpPr>
        <p:grpSpPr bwMode="auto">
          <a:xfrm>
            <a:off x="5334000" y="3771907"/>
            <a:ext cx="2362200" cy="400051"/>
            <a:chOff x="3360" y="3168"/>
            <a:chExt cx="1488" cy="336"/>
          </a:xfrm>
        </p:grpSpPr>
        <p:sp>
          <p:nvSpPr>
            <p:cNvPr id="17449" name="AutoShape 59"/>
            <p:cNvSpPr>
              <a:spLocks noChangeArrowheads="1"/>
            </p:cNvSpPr>
            <p:nvPr/>
          </p:nvSpPr>
          <p:spPr bwMode="auto">
            <a:xfrm>
              <a:off x="3360" y="3264"/>
              <a:ext cx="576" cy="48"/>
            </a:xfrm>
            <a:prstGeom prst="rightArrow">
              <a:avLst>
                <a:gd name="adj1" fmla="val 50000"/>
                <a:gd name="adj2" fmla="val 30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altLang="en-US">
                  <a:solidFill>
                    <a:srgbClr val="000000"/>
                  </a:solidFill>
                  <a:latin typeface="Verdana" pitchFamily="34" charset="0"/>
                </a:rPr>
                <a:t> </a:t>
              </a:r>
            </a:p>
          </p:txBody>
        </p:sp>
        <p:sp>
          <p:nvSpPr>
            <p:cNvPr id="17450" name="Text Box 69"/>
            <p:cNvSpPr txBox="1">
              <a:spLocks noChangeArrowheads="1"/>
            </p:cNvSpPr>
            <p:nvPr/>
          </p:nvSpPr>
          <p:spPr bwMode="auto">
            <a:xfrm>
              <a:off x="3984" y="3168"/>
              <a:ext cx="86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i="1">
                  <a:solidFill>
                    <a:srgbClr val="000000"/>
                  </a:solidFill>
                  <a:latin typeface=".VnTime" pitchFamily="34" charset="0"/>
                </a:rPr>
                <a:t>DÇu mazut</a:t>
              </a:r>
            </a:p>
          </p:txBody>
        </p:sp>
      </p:grpSp>
      <p:sp>
        <p:nvSpPr>
          <p:cNvPr id="17436" name="Text Box 75"/>
          <p:cNvSpPr txBox="1">
            <a:spLocks noChangeArrowheads="1"/>
          </p:cNvSpPr>
          <p:nvPr/>
        </p:nvSpPr>
        <p:spPr bwMode="auto">
          <a:xfrm>
            <a:off x="1524000" y="273844"/>
            <a:ext cx="1295400"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spcBef>
                <a:spcPct val="50000"/>
              </a:spcBef>
            </a:pPr>
            <a:r>
              <a:rPr lang="en-US" altLang="en-US" sz="1800" b="1" i="1">
                <a:solidFill>
                  <a:srgbClr val="FF3300"/>
                </a:solidFill>
                <a:latin typeface="Verdana" pitchFamily="34" charset="0"/>
              </a:rPr>
              <a:t>Van</a:t>
            </a:r>
          </a:p>
        </p:txBody>
      </p:sp>
      <p:pic>
        <p:nvPicPr>
          <p:cNvPr id="46" name="Picture 46" descr="6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0419" y="57151"/>
            <a:ext cx="585787" cy="6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7" descr="5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8018" y="857250"/>
            <a:ext cx="119538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8" descr="4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43813" y="1600200"/>
            <a:ext cx="685800" cy="75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9" descr="3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43813" y="2401492"/>
            <a:ext cx="1219200" cy="72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50" descr="2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20019" y="3257551"/>
            <a:ext cx="1271587" cy="850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51" descr="1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96200" y="4114804"/>
            <a:ext cx="1371600" cy="9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43" name="TextBox 51"/>
          <p:cNvSpPr txBox="1">
            <a:spLocks noChangeArrowheads="1"/>
          </p:cNvSpPr>
          <p:nvPr/>
        </p:nvSpPr>
        <p:spPr bwMode="auto">
          <a:xfrm>
            <a:off x="381000" y="857250"/>
            <a:ext cx="3048000"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endParaRPr lang="en-US" altLang="en-US" sz="1800">
              <a:latin typeface="Verdana" pitchFamily="34" charset="0"/>
            </a:endParaRPr>
          </a:p>
        </p:txBody>
      </p:sp>
      <p:pic>
        <p:nvPicPr>
          <p:cNvPr id="17444" name="Picture 55" descr="D:\G.AN\dau mo va khi thien nhien (sinh hoat cum 2013)\k copy.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90900" y="3271837"/>
            <a:ext cx="2209800" cy="144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45" name="Picture 56" descr="D:\G.AN\dau mo va khi thien nhien (sinh hoat cum 2013)\Hinh417._So_do_chung_cat_dau_mo_va_ung_dung_cua_cac_san_pham.jpg copy.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4000" y="3486151"/>
            <a:ext cx="2286000" cy="1415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446" name="Straight Connector 57"/>
          <p:cNvCxnSpPr>
            <a:cxnSpLocks noChangeShapeType="1"/>
          </p:cNvCxnSpPr>
          <p:nvPr/>
        </p:nvCxnSpPr>
        <p:spPr bwMode="auto">
          <a:xfrm rot="5400000">
            <a:off x="3619303" y="3984825"/>
            <a:ext cx="341710" cy="1587"/>
          </a:xfrm>
          <a:prstGeom prst="line">
            <a:avLst/>
          </a:prstGeom>
          <a:noFill/>
          <a:ln w="88900" algn="ctr">
            <a:solidFill>
              <a:srgbClr val="320000"/>
            </a:solidFill>
            <a:round/>
            <a:headEnd/>
            <a:tailEnd/>
          </a:ln>
          <a:extLst>
            <a:ext uri="{909E8E84-426E-40DD-AFC4-6F175D3DCCD1}">
              <a14:hiddenFill xmlns:a14="http://schemas.microsoft.com/office/drawing/2010/main">
                <a:noFill/>
              </a14:hiddenFill>
            </a:ext>
          </a:extLst>
        </p:spPr>
      </p:cxnSp>
      <p:sp>
        <p:nvSpPr>
          <p:cNvPr id="53" name="Text Box 10"/>
          <p:cNvSpPr txBox="1">
            <a:spLocks noChangeArrowheads="1"/>
          </p:cNvSpPr>
          <p:nvPr/>
        </p:nvSpPr>
        <p:spPr bwMode="auto">
          <a:xfrm>
            <a:off x="76200" y="2357437"/>
            <a:ext cx="3200400" cy="1569654"/>
          </a:xfrm>
          <a:prstGeom prst="rect">
            <a:avLst/>
          </a:prstGeom>
          <a:solidFill>
            <a:srgbClr val="005800"/>
          </a:solidFill>
          <a:ln w="57150" cmpd="thinThick">
            <a:noFill/>
            <a:miter lim="800000"/>
            <a:headEnd/>
            <a:tailEnd/>
          </a:ln>
          <a:effectLst/>
        </p:spPr>
        <p:txBody>
          <a:bodyPr lIns="91434" tIns="45717" rIns="91434" bIns="45717">
            <a:spAutoFit/>
          </a:bodyPr>
          <a:lstStyle/>
          <a:p>
            <a:pPr algn="just">
              <a:spcBef>
                <a:spcPct val="50000"/>
              </a:spcBef>
              <a:defRPr/>
            </a:pP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Nêu</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những</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ứng</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dụng</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của</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các</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sản</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phẩm</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chế</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biến</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dầu</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mỏ</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trong</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nền</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kinh</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tế</a:t>
            </a:r>
            <a:r>
              <a:rPr lang="en-US" sz="24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313000751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ppt_w</p:attrName>
                                        </p:attrNameLst>
                                      </p:cBhvr>
                                      <p:tavLst>
                                        <p:tav tm="0">
                                          <p:val>
                                            <p:fltVal val="0"/>
                                          </p:val>
                                        </p:tav>
                                        <p:tav tm="100000">
                                          <p:val>
                                            <p:strVal val="#ppt_w"/>
                                          </p:val>
                                        </p:tav>
                                      </p:tavLst>
                                    </p:anim>
                                    <p:anim calcmode="lin" valueType="num">
                                      <p:cBhvr>
                                        <p:cTn id="8" dur="500" fill="hold"/>
                                        <p:tgtEl>
                                          <p:spTgt spid="53"/>
                                        </p:tgtEl>
                                        <p:attrNameLst>
                                          <p:attrName>ppt_h</p:attrName>
                                        </p:attrNameLst>
                                      </p:cBhvr>
                                      <p:tavLst>
                                        <p:tav tm="0">
                                          <p:val>
                                            <p:fltVal val="0"/>
                                          </p:val>
                                        </p:tav>
                                        <p:tav tm="100000">
                                          <p:val>
                                            <p:strVal val="#ppt_h"/>
                                          </p:val>
                                        </p:tav>
                                      </p:tavLst>
                                    </p:anim>
                                    <p:animEffect transition="in" filter="fade">
                                      <p:cBhvr>
                                        <p:cTn id="9" dur="500"/>
                                        <p:tgtEl>
                                          <p:spTgt spid="5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xit" presetSubtype="0" fill="hold" grpId="1" nodeType="clickEffect">
                                  <p:stCondLst>
                                    <p:cond delay="0"/>
                                  </p:stCondLst>
                                  <p:childTnLst>
                                    <p:anim calcmode="lin" valueType="num">
                                      <p:cBhvr>
                                        <p:cTn id="13" dur="500"/>
                                        <p:tgtEl>
                                          <p:spTgt spid="53"/>
                                        </p:tgtEl>
                                        <p:attrNameLst>
                                          <p:attrName>ppt_w</p:attrName>
                                        </p:attrNameLst>
                                      </p:cBhvr>
                                      <p:tavLst>
                                        <p:tav tm="0">
                                          <p:val>
                                            <p:strVal val="ppt_w"/>
                                          </p:val>
                                        </p:tav>
                                        <p:tav tm="100000">
                                          <p:val>
                                            <p:fltVal val="0"/>
                                          </p:val>
                                        </p:tav>
                                      </p:tavLst>
                                    </p:anim>
                                    <p:anim calcmode="lin" valueType="num">
                                      <p:cBhvr>
                                        <p:cTn id="14" dur="500"/>
                                        <p:tgtEl>
                                          <p:spTgt spid="53"/>
                                        </p:tgtEl>
                                        <p:attrNameLst>
                                          <p:attrName>ppt_h</p:attrName>
                                        </p:attrNameLst>
                                      </p:cBhvr>
                                      <p:tavLst>
                                        <p:tav tm="0">
                                          <p:val>
                                            <p:strVal val="ppt_h"/>
                                          </p:val>
                                        </p:tav>
                                        <p:tav tm="100000">
                                          <p:val>
                                            <p:fltVal val="0"/>
                                          </p:val>
                                        </p:tav>
                                      </p:tavLst>
                                    </p:anim>
                                    <p:animEffect transition="out" filter="fade">
                                      <p:cBhvr>
                                        <p:cTn id="15" dur="500"/>
                                        <p:tgtEl>
                                          <p:spTgt spid="53"/>
                                        </p:tgtEl>
                                      </p:cBhvr>
                                    </p:animEffect>
                                    <p:set>
                                      <p:cBhvr>
                                        <p:cTn id="16" dur="1" fill="hold">
                                          <p:stCondLst>
                                            <p:cond delay="499"/>
                                          </p:stCondLst>
                                        </p:cTn>
                                        <p:tgtEl>
                                          <p:spTgt spid="53"/>
                                        </p:tgtEl>
                                        <p:attrNameLst>
                                          <p:attrName>style.visibility</p:attrName>
                                        </p:attrNameLst>
                                      </p:cBhvr>
                                      <p:to>
                                        <p:strVal val="hidden"/>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nodeType="clickEffect">
                                  <p:stCondLst>
                                    <p:cond delay="0"/>
                                  </p:stCondLst>
                                  <p:childTnLst>
                                    <p:set>
                                      <p:cBhvr>
                                        <p:cTn id="20" dur="1" fill="hold">
                                          <p:stCondLst>
                                            <p:cond delay="0"/>
                                          </p:stCondLst>
                                        </p:cTn>
                                        <p:tgtEl>
                                          <p:spTgt spid="46"/>
                                        </p:tgtEl>
                                        <p:attrNameLst>
                                          <p:attrName>style.visibility</p:attrName>
                                        </p:attrNameLst>
                                      </p:cBhvr>
                                      <p:to>
                                        <p:strVal val="visible"/>
                                      </p:to>
                                    </p:set>
                                    <p:anim calcmode="lin" valueType="num">
                                      <p:cBhvr>
                                        <p:cTn id="21" dur="500" fill="hold"/>
                                        <p:tgtEl>
                                          <p:spTgt spid="46"/>
                                        </p:tgtEl>
                                        <p:attrNameLst>
                                          <p:attrName>ppt_w</p:attrName>
                                        </p:attrNameLst>
                                      </p:cBhvr>
                                      <p:tavLst>
                                        <p:tav tm="0">
                                          <p:val>
                                            <p:fltVal val="0"/>
                                          </p:val>
                                        </p:tav>
                                        <p:tav tm="100000">
                                          <p:val>
                                            <p:strVal val="#ppt_w"/>
                                          </p:val>
                                        </p:tav>
                                      </p:tavLst>
                                    </p:anim>
                                    <p:anim calcmode="lin" valueType="num">
                                      <p:cBhvr>
                                        <p:cTn id="22" dur="500" fill="hold"/>
                                        <p:tgtEl>
                                          <p:spTgt spid="46"/>
                                        </p:tgtEl>
                                        <p:attrNameLst>
                                          <p:attrName>ppt_h</p:attrName>
                                        </p:attrNameLst>
                                      </p:cBhvr>
                                      <p:tavLst>
                                        <p:tav tm="0">
                                          <p:val>
                                            <p:fltVal val="0"/>
                                          </p:val>
                                        </p:tav>
                                        <p:tav tm="100000">
                                          <p:val>
                                            <p:strVal val="#ppt_h"/>
                                          </p:val>
                                        </p:tav>
                                      </p:tavLst>
                                    </p:anim>
                                    <p:animEffect transition="in" filter="fade">
                                      <p:cBhvr>
                                        <p:cTn id="23" dur="500"/>
                                        <p:tgtEl>
                                          <p:spTgt spid="46"/>
                                        </p:tgtEl>
                                      </p:cBhvr>
                                    </p:animEffect>
                                  </p:childTnLst>
                                  <p:subTnLst>
                                    <p:audio>
                                      <p:cMediaNode>
                                        <p:cTn display="0" masterRel="sameClick">
                                          <p:stCondLst>
                                            <p:cond evt="begin" delay="0">
                                              <p:tn val="19"/>
                                            </p:cond>
                                          </p:stCondLst>
                                          <p:endCondLst>
                                            <p:cond evt="onStopAudio" delay="0">
                                              <p:tgtEl>
                                                <p:sldTgt/>
                                              </p:tgtEl>
                                            </p:cond>
                                          </p:endCondLst>
                                        </p:cTn>
                                        <p:tgtEl>
                                          <p:sndTgt r:embed="rId2" name="voltage.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0" presetClass="entr" presetSubtype="0"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wedge">
                                      <p:cBhvr>
                                        <p:cTn id="28" dur="500"/>
                                        <p:tgtEl>
                                          <p:spTgt spid="47"/>
                                        </p:tgtEl>
                                      </p:cBhvr>
                                    </p:animEffect>
                                  </p:childTnLst>
                                  <p:subTnLst>
                                    <p:audio>
                                      <p:cMediaNode>
                                        <p:cTn display="0" masterRel="sameClick">
                                          <p:stCondLst>
                                            <p:cond evt="begin" delay="0">
                                              <p:tn val="26"/>
                                            </p:cond>
                                          </p:stCondLst>
                                          <p:endCondLst>
                                            <p:cond evt="onStopAudio" delay="0">
                                              <p:tgtEl>
                                                <p:sldTgt/>
                                              </p:tgtEl>
                                            </p:cond>
                                          </p:endCondLst>
                                        </p:cTn>
                                        <p:tgtEl>
                                          <p:sndTgt r:embed="rId2" name="voltage.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1" presetClass="entr" presetSubtype="4" fill="hold" nodeType="click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wheel(4)">
                                      <p:cBhvr>
                                        <p:cTn id="33" dur="500"/>
                                        <p:tgtEl>
                                          <p:spTgt spid="48"/>
                                        </p:tgtEl>
                                      </p:cBhvr>
                                    </p:animEffect>
                                  </p:childTnLst>
                                  <p:subTnLst>
                                    <p:audio>
                                      <p:cMediaNode>
                                        <p:cTn display="0" masterRel="sameClick">
                                          <p:stCondLst>
                                            <p:cond evt="begin" delay="0">
                                              <p:tn val="31"/>
                                            </p:cond>
                                          </p:stCondLst>
                                          <p:endCondLst>
                                            <p:cond evt="onStopAudio" delay="0">
                                              <p:tgtEl>
                                                <p:sldTgt/>
                                              </p:tgtEl>
                                            </p:cond>
                                          </p:endCondLst>
                                        </p:cTn>
                                        <p:tgtEl>
                                          <p:sndTgt r:embed="rId2" name="voltage.wav"/>
                                        </p:tgtEl>
                                      </p:cMediaNode>
                                    </p:audio>
                                  </p:subTnLst>
                                </p:cTn>
                              </p:par>
                            </p:childTnLst>
                          </p:cTn>
                        </p:par>
                      </p:childTnLst>
                    </p:cTn>
                  </p:par>
                  <p:par>
                    <p:cTn id="34" fill="hold" nodeType="clickPar">
                      <p:stCondLst>
                        <p:cond delay="indefinite"/>
                      </p:stCondLst>
                      <p:childTnLst>
                        <p:par>
                          <p:cTn id="35" fill="hold" nodeType="withGroup">
                            <p:stCondLst>
                              <p:cond delay="0"/>
                            </p:stCondLst>
                            <p:childTnLst>
                              <p:par>
                                <p:cTn id="36" presetID="29" presetClass="entr" presetSubtype="0" fill="hold" nodeType="clickEffect">
                                  <p:stCondLst>
                                    <p:cond delay="0"/>
                                  </p:stCondLst>
                                  <p:childTnLst>
                                    <p:set>
                                      <p:cBhvr>
                                        <p:cTn id="37" dur="1" fill="hold">
                                          <p:stCondLst>
                                            <p:cond delay="0"/>
                                          </p:stCondLst>
                                        </p:cTn>
                                        <p:tgtEl>
                                          <p:spTgt spid="49"/>
                                        </p:tgtEl>
                                        <p:attrNameLst>
                                          <p:attrName>style.visibility</p:attrName>
                                        </p:attrNameLst>
                                      </p:cBhvr>
                                      <p:to>
                                        <p:strVal val="visible"/>
                                      </p:to>
                                    </p:set>
                                    <p:anim calcmode="lin" valueType="num">
                                      <p:cBhvr>
                                        <p:cTn id="38" dur="500" fill="hold"/>
                                        <p:tgtEl>
                                          <p:spTgt spid="49"/>
                                        </p:tgtEl>
                                        <p:attrNameLst>
                                          <p:attrName>ppt_x</p:attrName>
                                        </p:attrNameLst>
                                      </p:cBhvr>
                                      <p:tavLst>
                                        <p:tav tm="0">
                                          <p:val>
                                            <p:strVal val="#ppt_x-.2"/>
                                          </p:val>
                                        </p:tav>
                                        <p:tav tm="100000">
                                          <p:val>
                                            <p:strVal val="#ppt_x"/>
                                          </p:val>
                                        </p:tav>
                                      </p:tavLst>
                                    </p:anim>
                                    <p:anim calcmode="lin" valueType="num">
                                      <p:cBhvr>
                                        <p:cTn id="39" dur="500" fill="hold"/>
                                        <p:tgtEl>
                                          <p:spTgt spid="49"/>
                                        </p:tgtEl>
                                        <p:attrNameLst>
                                          <p:attrName>ppt_y</p:attrName>
                                        </p:attrNameLst>
                                      </p:cBhvr>
                                      <p:tavLst>
                                        <p:tav tm="0">
                                          <p:val>
                                            <p:strVal val="#ppt_y"/>
                                          </p:val>
                                        </p:tav>
                                        <p:tav tm="100000">
                                          <p:val>
                                            <p:strVal val="#ppt_y"/>
                                          </p:val>
                                        </p:tav>
                                      </p:tavLst>
                                    </p:anim>
                                    <p:animEffect transition="in" filter="wipe(right)" prLst="gradientSize: 0.1">
                                      <p:cBhvr>
                                        <p:cTn id="40" dur="500"/>
                                        <p:tgtEl>
                                          <p:spTgt spid="49"/>
                                        </p:tgtEl>
                                      </p:cBhvr>
                                    </p:animEffect>
                                  </p:childTnLst>
                                  <p:subTnLst>
                                    <p:audio>
                                      <p:cMediaNode>
                                        <p:cTn display="0" masterRel="sameClick">
                                          <p:stCondLst>
                                            <p:cond evt="begin" delay="0">
                                              <p:tn val="36"/>
                                            </p:cond>
                                          </p:stCondLst>
                                          <p:endCondLst>
                                            <p:cond evt="onStopAudio" delay="0">
                                              <p:tgtEl>
                                                <p:sldTgt/>
                                              </p:tgtEl>
                                            </p:cond>
                                          </p:endCondLst>
                                        </p:cTn>
                                        <p:tgtEl>
                                          <p:sndTgt r:embed="rId2" name="voltage.wav"/>
                                        </p:tgtEl>
                                      </p:cMediaNode>
                                    </p:audio>
                                  </p:sub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16" fill="hold" nodeType="clickEffect">
                                  <p:stCondLst>
                                    <p:cond delay="0"/>
                                  </p:stCondLst>
                                  <p:childTnLst>
                                    <p:set>
                                      <p:cBhvr>
                                        <p:cTn id="44" dur="1" fill="hold">
                                          <p:stCondLst>
                                            <p:cond delay="0"/>
                                          </p:stCondLst>
                                        </p:cTn>
                                        <p:tgtEl>
                                          <p:spTgt spid="50"/>
                                        </p:tgtEl>
                                        <p:attrNameLst>
                                          <p:attrName>style.visibility</p:attrName>
                                        </p:attrNameLst>
                                      </p:cBhvr>
                                      <p:to>
                                        <p:strVal val="visible"/>
                                      </p:to>
                                    </p:set>
                                    <p:anim calcmode="lin" valueType="num">
                                      <p:cBhvr>
                                        <p:cTn id="45" dur="500" fill="hold"/>
                                        <p:tgtEl>
                                          <p:spTgt spid="50"/>
                                        </p:tgtEl>
                                        <p:attrNameLst>
                                          <p:attrName>ppt_w</p:attrName>
                                        </p:attrNameLst>
                                      </p:cBhvr>
                                      <p:tavLst>
                                        <p:tav tm="0">
                                          <p:val>
                                            <p:fltVal val="0"/>
                                          </p:val>
                                        </p:tav>
                                        <p:tav tm="100000">
                                          <p:val>
                                            <p:strVal val="#ppt_w"/>
                                          </p:val>
                                        </p:tav>
                                      </p:tavLst>
                                    </p:anim>
                                    <p:anim calcmode="lin" valueType="num">
                                      <p:cBhvr>
                                        <p:cTn id="46" dur="500" fill="hold"/>
                                        <p:tgtEl>
                                          <p:spTgt spid="5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3"/>
                                            </p:cond>
                                          </p:stCondLst>
                                          <p:endCondLst>
                                            <p:cond evt="onStopAudio" delay="0">
                                              <p:tgtEl>
                                                <p:sldTgt/>
                                              </p:tgtEl>
                                            </p:cond>
                                          </p:endCondLst>
                                        </p:cTn>
                                        <p:tgtEl>
                                          <p:sndTgt r:embed="rId2" name="voltage.wav"/>
                                        </p:tgtEl>
                                      </p:cMediaNode>
                                    </p:audio>
                                  </p:subTnLst>
                                </p:cTn>
                              </p:par>
                            </p:childTnLst>
                          </p:cTn>
                        </p:par>
                      </p:childTnLst>
                    </p:cTn>
                  </p:par>
                  <p:par>
                    <p:cTn id="47" fill="hold" nodeType="clickPar">
                      <p:stCondLst>
                        <p:cond delay="indefinite"/>
                      </p:stCondLst>
                      <p:childTnLst>
                        <p:par>
                          <p:cTn id="48" fill="hold" nodeType="withGroup">
                            <p:stCondLst>
                              <p:cond delay="0"/>
                            </p:stCondLst>
                            <p:childTnLst>
                              <p:par>
                                <p:cTn id="49" presetID="55" presetClass="entr" presetSubtype="0" fill="hold" nodeType="clickEffect">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cBhvr>
                                        <p:cTn id="51" dur="500" fill="hold"/>
                                        <p:tgtEl>
                                          <p:spTgt spid="51"/>
                                        </p:tgtEl>
                                        <p:attrNameLst>
                                          <p:attrName>ppt_w</p:attrName>
                                        </p:attrNameLst>
                                      </p:cBhvr>
                                      <p:tavLst>
                                        <p:tav tm="0">
                                          <p:val>
                                            <p:strVal val="#ppt_w*0.70"/>
                                          </p:val>
                                        </p:tav>
                                        <p:tav tm="100000">
                                          <p:val>
                                            <p:strVal val="#ppt_w"/>
                                          </p:val>
                                        </p:tav>
                                      </p:tavLst>
                                    </p:anim>
                                    <p:anim calcmode="lin" valueType="num">
                                      <p:cBhvr>
                                        <p:cTn id="52" dur="500" fill="hold"/>
                                        <p:tgtEl>
                                          <p:spTgt spid="51"/>
                                        </p:tgtEl>
                                        <p:attrNameLst>
                                          <p:attrName>ppt_h</p:attrName>
                                        </p:attrNameLst>
                                      </p:cBhvr>
                                      <p:tavLst>
                                        <p:tav tm="0">
                                          <p:val>
                                            <p:strVal val="#ppt_h"/>
                                          </p:val>
                                        </p:tav>
                                        <p:tav tm="100000">
                                          <p:val>
                                            <p:strVal val="#ppt_h"/>
                                          </p:val>
                                        </p:tav>
                                      </p:tavLst>
                                    </p:anim>
                                    <p:animEffect transition="in" filter="fade">
                                      <p:cBhvr>
                                        <p:cTn id="53" dur="500"/>
                                        <p:tgtEl>
                                          <p:spTgt spid="51"/>
                                        </p:tgtEl>
                                      </p:cBhvr>
                                    </p:animEffect>
                                  </p:childTnLst>
                                  <p:subTnLst>
                                    <p:audio>
                                      <p:cMediaNode>
                                        <p:cTn display="0" masterRel="sameClick">
                                          <p:stCondLst>
                                            <p:cond evt="begin" delay="0">
                                              <p:tn val="49"/>
                                            </p:cond>
                                          </p:stCondLst>
                                          <p:endCondLst>
                                            <p:cond evt="onStopAudio" delay="0">
                                              <p:tgtEl>
                                                <p:sldTgt/>
                                              </p:tgtEl>
                                            </p:cond>
                                          </p:endCondLst>
                                        </p:cTn>
                                        <p:tgtEl>
                                          <p:sndTgt r:embed="rId2"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27000" y="895350"/>
            <a:ext cx="8991600"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94" tIns="46797" rIns="89994" bIns="46797" anchor="ctr"/>
          <a:lstStyle/>
          <a:p>
            <a:pPr algn="ctr">
              <a:buSzPct val="100000"/>
              <a:tabLst>
                <a:tab pos="0" algn="l"/>
                <a:tab pos="914333" algn="l"/>
                <a:tab pos="1828664" algn="l"/>
                <a:tab pos="2742995" algn="l"/>
                <a:tab pos="3657326" algn="l"/>
                <a:tab pos="4571658" algn="l"/>
                <a:tab pos="5485989" algn="l"/>
                <a:tab pos="6400320" algn="l"/>
                <a:tab pos="7314651" algn="l"/>
                <a:tab pos="8228984" algn="l"/>
                <a:tab pos="9143315" algn="l"/>
                <a:tab pos="10057646" algn="l"/>
              </a:tabLst>
            </a:pPr>
            <a:endParaRPr lang="en-US" altLang="en-US" sz="4000" b="1">
              <a:solidFill>
                <a:srgbClr val="00B0F0"/>
              </a:solidFill>
              <a:latin typeface="Times New Roman" pitchFamily="16" charset="0"/>
            </a:endParaRPr>
          </a:p>
        </p:txBody>
      </p:sp>
      <p:sp>
        <p:nvSpPr>
          <p:cNvPr id="6" name="Rectangle 5"/>
          <p:cNvSpPr/>
          <p:nvPr/>
        </p:nvSpPr>
        <p:spPr>
          <a:xfrm>
            <a:off x="304801" y="609096"/>
            <a:ext cx="6663992" cy="584769"/>
          </a:xfrm>
          <a:prstGeom prst="rect">
            <a:avLst/>
          </a:prstGeom>
        </p:spPr>
        <p:txBody>
          <a:bodyPr wrap="none" lIns="91434" tIns="45717" rIns="91434" bIns="45717">
            <a:spAutoFit/>
          </a:bodyPr>
          <a:lstStyle/>
          <a:p>
            <a:r>
              <a:rPr lang="en-US" sz="3200" b="1">
                <a:solidFill>
                  <a:srgbClr val="00B0F0"/>
                </a:solidFill>
                <a:latin typeface="Times New Roman" pitchFamily="18" charset="0"/>
                <a:cs typeface="Times New Roman" pitchFamily="18" charset="0"/>
              </a:rPr>
              <a:t>3. Các sản phẩm chế biến từ dầu mỏ:</a:t>
            </a:r>
          </a:p>
        </p:txBody>
      </p:sp>
      <p:sp>
        <p:nvSpPr>
          <p:cNvPr id="3" name="Rectangle 2"/>
          <p:cNvSpPr/>
          <p:nvPr/>
        </p:nvSpPr>
        <p:spPr>
          <a:xfrm>
            <a:off x="762000" y="1186757"/>
            <a:ext cx="7924800" cy="1384988"/>
          </a:xfrm>
          <a:prstGeom prst="rect">
            <a:avLst/>
          </a:prstGeom>
        </p:spPr>
        <p:txBody>
          <a:bodyPr wrap="square" lIns="91434" tIns="45717" rIns="91434" bIns="45717">
            <a:spAutoFit/>
          </a:bodyPr>
          <a:lstStyle/>
          <a:p>
            <a:r>
              <a:rPr lang="en-US" sz="2800">
                <a:latin typeface="Times New Roman" pitchFamily="18" charset="0"/>
                <a:cs typeface="Times New Roman" pitchFamily="18" charset="0"/>
              </a:rPr>
              <a:t>- Bằng cách chưng cất dầu mỏ thu được khí đốt, xăng, dầu thắp, dầu điezen, dầu mazut, nhựa đường.</a:t>
            </a:r>
          </a:p>
          <a:p>
            <a:r>
              <a:rPr lang="en-US" sz="2800">
                <a:latin typeface="Times New Roman" pitchFamily="18" charset="0"/>
                <a:cs typeface="Times New Roman" pitchFamily="18" charset="0"/>
              </a:rPr>
              <a:t>- Crăckinh dầu mỏ để làm tăng thêm lượng xăng.</a:t>
            </a:r>
          </a:p>
        </p:txBody>
      </p:sp>
      <p:sp>
        <p:nvSpPr>
          <p:cNvPr id="7" name="Text Box 15"/>
          <p:cNvSpPr txBox="1">
            <a:spLocks noChangeArrowheads="1"/>
          </p:cNvSpPr>
          <p:nvPr/>
        </p:nvSpPr>
        <p:spPr bwMode="auto">
          <a:xfrm>
            <a:off x="304800" y="226747"/>
            <a:ext cx="3886200" cy="523214"/>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800" b="1">
                <a:solidFill>
                  <a:srgbClr val="FF0000"/>
                </a:solidFill>
                <a:latin typeface="Times New Roman" pitchFamily="18" charset="0"/>
                <a:cs typeface="Times New Roman" pitchFamily="18" charset="0"/>
              </a:rPr>
              <a:t>I. DẦU MỎ</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77977804"/>
      </p:ext>
    </p:extLst>
  </p:cSld>
  <p:clrMapOvr>
    <a:masterClrMapping/>
  </p:clrMapOvr>
  <p:transition>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18436"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16" name="Text Box 10"/>
          <p:cNvSpPr txBox="1">
            <a:spLocks noChangeArrowheads="1"/>
          </p:cNvSpPr>
          <p:nvPr/>
        </p:nvSpPr>
        <p:spPr bwMode="auto">
          <a:xfrm>
            <a:off x="1066800" y="1012036"/>
            <a:ext cx="6553200" cy="954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wrap="square"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sz="2800" b="1" dirty="0" err="1">
                <a:solidFill>
                  <a:srgbClr val="FF0000"/>
                </a:solidFill>
                <a:latin typeface="Times New Roman" pitchFamily="18" charset="0"/>
                <a:cs typeface="Times New Roman" pitchFamily="18" charset="0"/>
              </a:rPr>
              <a:t>Để</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tăng</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lượng</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xăng</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người</a:t>
            </a:r>
            <a:r>
              <a:rPr lang="en-US" altLang="en-US" sz="2800" b="1" dirty="0">
                <a:solidFill>
                  <a:srgbClr val="FF0000"/>
                </a:solidFill>
                <a:latin typeface="Times New Roman" pitchFamily="18" charset="0"/>
                <a:cs typeface="Times New Roman" pitchFamily="18" charset="0"/>
              </a:rPr>
              <a:t> ta </a:t>
            </a:r>
            <a:r>
              <a:rPr lang="en-US" altLang="en-US" sz="2800" b="1" dirty="0" err="1">
                <a:solidFill>
                  <a:srgbClr val="FF0000"/>
                </a:solidFill>
                <a:latin typeface="Times New Roman" pitchFamily="18" charset="0"/>
                <a:cs typeface="Times New Roman" pitchFamily="18" charset="0"/>
              </a:rPr>
              <a:t>phải</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sử</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dụng</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phương</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pháp</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gì</a:t>
            </a:r>
            <a:r>
              <a:rPr lang="en-US" altLang="en-US" sz="2800" b="1" dirty="0">
                <a:solidFill>
                  <a:srgbClr val="FF0000"/>
                </a:solidFill>
                <a:latin typeface="Times New Roman" pitchFamily="18" charset="0"/>
                <a:cs typeface="Times New Roman" pitchFamily="18" charset="0"/>
              </a:rPr>
              <a:t> ? </a:t>
            </a:r>
          </a:p>
        </p:txBody>
      </p:sp>
      <p:sp>
        <p:nvSpPr>
          <p:cNvPr id="18" name="Text Box 10"/>
          <p:cNvSpPr txBox="1">
            <a:spLocks noChangeArrowheads="1"/>
          </p:cNvSpPr>
          <p:nvPr/>
        </p:nvSpPr>
        <p:spPr bwMode="auto">
          <a:xfrm>
            <a:off x="1066800" y="2000253"/>
            <a:ext cx="7162800" cy="2246763"/>
          </a:xfrm>
          <a:prstGeom prst="rect">
            <a:avLst/>
          </a:prstGeom>
          <a:solidFill>
            <a:srgbClr val="004600"/>
          </a:solidFill>
          <a:ln w="9525" cmpd="thinThick">
            <a:noFill/>
            <a:miter lim="800000"/>
            <a:headEnd/>
            <a:tailEnd/>
          </a:ln>
          <a:effectLst/>
        </p:spPr>
        <p:txBody>
          <a:bodyPr lIns="91434" tIns="45717" rIns="91434" bIns="45717">
            <a:spAutoFit/>
          </a:bodyPr>
          <a:lstStyle/>
          <a:p>
            <a:pPr algn="just">
              <a:spcBef>
                <a:spcPct val="50000"/>
              </a:spcBef>
              <a:defRPr/>
            </a:pP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Để</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tăng</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lượng</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xăng</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người</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ta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sử</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dụng</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phương</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pháp</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crăckinh</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nghĩa</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là</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bẻ</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gãy</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phân</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tử</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để</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chế</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biến</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dầu</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nặng</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dầu</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điezen</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thành</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xăng</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và</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các</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sản</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phẩm</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khí</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có</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giá</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trị</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trong</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công</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nghiệp</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như</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metan</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 </a:t>
            </a:r>
            <a:r>
              <a:rPr lang="en-US" sz="2800" dirty="0" err="1">
                <a:solidFill>
                  <a:srgbClr val="FFFF00"/>
                </a:solidFill>
                <a:effectLst>
                  <a:outerShdw blurRad="38100" dist="38100" dir="2700000" algn="tl">
                    <a:srgbClr val="000000"/>
                  </a:outerShdw>
                </a:effectLst>
                <a:latin typeface="Times New Roman" pitchFamily="18" charset="0"/>
                <a:cs typeface="Times New Roman" pitchFamily="18" charset="0"/>
              </a:rPr>
              <a:t>etilen</a:t>
            </a:r>
            <a:r>
              <a:rPr lang="en-US" sz="2800" dirty="0">
                <a:solidFill>
                  <a:srgbClr val="FFFF00"/>
                </a:solidFill>
                <a:effectLst>
                  <a:outerShdw blurRad="38100" dist="38100" dir="2700000" algn="tl">
                    <a:srgbClr val="000000"/>
                  </a:outerShdw>
                </a:effectLst>
                <a:latin typeface="Times New Roman" pitchFamily="18" charset="0"/>
                <a:cs typeface="Times New Roman" pitchFamily="18" charset="0"/>
              </a:rPr>
              <a:t>…</a:t>
            </a:r>
          </a:p>
        </p:txBody>
      </p:sp>
    </p:spTree>
    <p:extLst>
      <p:ext uri="{BB962C8B-B14F-4D97-AF65-F5344CB8AC3E}">
        <p14:creationId xmlns:p14="http://schemas.microsoft.com/office/powerpoint/2010/main" val="31271352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xit" presetSubtype="4" fill="hold" grpId="1" nodeType="clickEffect">
                                  <p:stCondLst>
                                    <p:cond delay="0"/>
                                  </p:stCondLst>
                                  <p:childTnLst>
                                    <p:animEffect transition="out" filter="slide(fromBottom)">
                                      <p:cBhvr>
                                        <p:cTn id="20" dur="500"/>
                                        <p:tgtEl>
                                          <p:spTgt spid="18"/>
                                        </p:tgtEl>
                                      </p:cBhvr>
                                    </p:animEffect>
                                    <p:set>
                                      <p:cBhvr>
                                        <p:cTn id="21" dur="1" fill="hold">
                                          <p:stCondLst>
                                            <p:cond delay="499"/>
                                          </p:stCondLst>
                                        </p:cTn>
                                        <p:tgtEl>
                                          <p:spTgt spid="18"/>
                                        </p:tgtEl>
                                        <p:attrNameLst>
                                          <p:attrName>style.visibility</p:attrName>
                                        </p:attrNameLst>
                                      </p:cBhvr>
                                      <p:to>
                                        <p:strVal val="hidden"/>
                                      </p:to>
                                    </p:set>
                                  </p:childTnLst>
                                </p:cTn>
                              </p:par>
                              <p:par>
                                <p:cTn id="22" presetID="12" presetClass="exit" presetSubtype="4" fill="hold" grpId="1" nodeType="withEffect">
                                  <p:stCondLst>
                                    <p:cond delay="0"/>
                                  </p:stCondLst>
                                  <p:childTnLst>
                                    <p:animEffect transition="out" filter="slide(fromBottom)">
                                      <p:cBhvr>
                                        <p:cTn id="23" dur="500"/>
                                        <p:tgtEl>
                                          <p:spTgt spid="16"/>
                                        </p:tgtEl>
                                      </p:cBhvr>
                                    </p:animEffect>
                                    <p:set>
                                      <p:cBhvr>
                                        <p:cTn id="2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8" grpId="0" animBg="1"/>
      <p:bldP spid="1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19460"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24" name="Text Box 10"/>
          <p:cNvSpPr txBox="1">
            <a:spLocks noChangeArrowheads="1"/>
          </p:cNvSpPr>
          <p:nvPr/>
        </p:nvSpPr>
        <p:spPr bwMode="auto">
          <a:xfrm>
            <a:off x="533400" y="685801"/>
            <a:ext cx="7924800" cy="523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wrap="square"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sz="2800" b="1">
                <a:solidFill>
                  <a:srgbClr val="00B050"/>
                </a:solidFill>
              </a:rPr>
              <a:t>Quá trình Crăckinh dầu mỏ như thế nào ?</a:t>
            </a:r>
          </a:p>
        </p:txBody>
      </p:sp>
      <p:sp>
        <p:nvSpPr>
          <p:cNvPr id="25" name="Text Box 10"/>
          <p:cNvSpPr txBox="1">
            <a:spLocks noChangeArrowheads="1"/>
          </p:cNvSpPr>
          <p:nvPr/>
        </p:nvSpPr>
        <p:spPr bwMode="auto">
          <a:xfrm>
            <a:off x="1295400" y="1314450"/>
            <a:ext cx="6705600" cy="738658"/>
          </a:xfrm>
          <a:prstGeom prst="rect">
            <a:avLst/>
          </a:prstGeom>
          <a:solidFill>
            <a:schemeClr val="accent6">
              <a:lumMod val="40000"/>
              <a:lumOff val="60000"/>
            </a:schemeClr>
          </a:solidFill>
          <a:ln w="57150" cmpd="thinThick">
            <a:noFill/>
            <a:miter lim="800000"/>
            <a:headEnd/>
            <a:tailEnd/>
          </a:ln>
        </p:spPr>
        <p:txBody>
          <a:bodyPr lIns="91434" tIns="45717" rIns="91434" bIns="45717">
            <a:spAutoFit/>
          </a:bodyPr>
          <a:lstStyle/>
          <a:p>
            <a:pPr algn="just">
              <a:spcBef>
                <a:spcPct val="50000"/>
              </a:spcBef>
              <a:defRPr/>
            </a:pPr>
            <a:endParaRPr lang="en-US" sz="300" b="1">
              <a:solidFill>
                <a:srgbClr val="C00000"/>
              </a:solidFill>
            </a:endParaRPr>
          </a:p>
          <a:p>
            <a:pPr algn="just">
              <a:spcBef>
                <a:spcPct val="50000"/>
              </a:spcBef>
              <a:defRPr/>
            </a:pPr>
            <a:r>
              <a:rPr lang="en-US" sz="1600" b="1">
                <a:solidFill>
                  <a:srgbClr val="C00000"/>
                </a:solidFill>
              </a:rPr>
              <a:t>             Dầu nặng                                      Xăng + Hỗn hợp khí</a:t>
            </a:r>
          </a:p>
          <a:p>
            <a:pPr algn="just">
              <a:spcBef>
                <a:spcPct val="50000"/>
              </a:spcBef>
              <a:defRPr/>
            </a:pPr>
            <a:endParaRPr lang="en-US" sz="1000" b="1">
              <a:solidFill>
                <a:srgbClr val="C00000"/>
              </a:solidFill>
            </a:endParaRPr>
          </a:p>
        </p:txBody>
      </p:sp>
      <p:grpSp>
        <p:nvGrpSpPr>
          <p:cNvPr id="2" name="Group 27"/>
          <p:cNvGrpSpPr>
            <a:grpSpLocks/>
          </p:cNvGrpSpPr>
          <p:nvPr/>
        </p:nvGrpSpPr>
        <p:grpSpPr bwMode="auto">
          <a:xfrm>
            <a:off x="3203119" y="1325769"/>
            <a:ext cx="1152525" cy="338554"/>
            <a:chOff x="5581650" y="6085672"/>
            <a:chExt cx="1152525" cy="451404"/>
          </a:xfrm>
        </p:grpSpPr>
        <p:sp>
          <p:nvSpPr>
            <p:cNvPr id="19476" name="Line 10"/>
            <p:cNvSpPr>
              <a:spLocks noChangeShapeType="1"/>
            </p:cNvSpPr>
            <p:nvPr/>
          </p:nvSpPr>
          <p:spPr bwMode="auto">
            <a:xfrm>
              <a:off x="5581650" y="6527795"/>
              <a:ext cx="1152525" cy="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77" name="Text Box 11"/>
            <p:cNvSpPr txBox="1">
              <a:spLocks noChangeArrowheads="1"/>
            </p:cNvSpPr>
            <p:nvPr/>
          </p:nvSpPr>
          <p:spPr bwMode="auto">
            <a:xfrm>
              <a:off x="5653880" y="6085672"/>
              <a:ext cx="1008063" cy="451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eaLnBrk="1" hangingPunct="1">
                <a:spcBef>
                  <a:spcPct val="50000"/>
                </a:spcBef>
              </a:pPr>
              <a:r>
                <a:rPr lang="en-US" altLang="en-US" sz="1600">
                  <a:solidFill>
                    <a:srgbClr val="C00000"/>
                  </a:solidFill>
                </a:rPr>
                <a:t>Crăckinh</a:t>
              </a:r>
            </a:p>
          </p:txBody>
        </p:sp>
      </p:grpSp>
      <p:sp>
        <p:nvSpPr>
          <p:cNvPr id="29" name="Text Box 4"/>
          <p:cNvSpPr txBox="1">
            <a:spLocks noChangeArrowheads="1"/>
          </p:cNvSpPr>
          <p:nvPr/>
        </p:nvSpPr>
        <p:spPr bwMode="auto">
          <a:xfrm>
            <a:off x="1905000" y="2271712"/>
            <a:ext cx="3810000" cy="400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a:latin typeface="Times New Roman" pitchFamily="18" charset="0"/>
                <a:cs typeface="Times New Roman" pitchFamily="18" charset="0"/>
              </a:rPr>
              <a:t>C</a:t>
            </a:r>
            <a:r>
              <a:rPr lang="en-US" altLang="en-US" sz="2000" b="1" baseline="-25000">
                <a:latin typeface="Times New Roman" pitchFamily="18" charset="0"/>
                <a:cs typeface="Times New Roman" pitchFamily="18" charset="0"/>
              </a:rPr>
              <a:t>16</a:t>
            </a:r>
            <a:r>
              <a:rPr lang="en-US" altLang="en-US" sz="2000" b="1">
                <a:latin typeface="Times New Roman" pitchFamily="18" charset="0"/>
                <a:cs typeface="Times New Roman" pitchFamily="18" charset="0"/>
              </a:rPr>
              <a:t>H</a:t>
            </a:r>
            <a:r>
              <a:rPr lang="en-US" altLang="en-US" sz="2000" b="1" baseline="-25000">
                <a:latin typeface="Times New Roman" pitchFamily="18" charset="0"/>
                <a:cs typeface="Times New Roman" pitchFamily="18" charset="0"/>
              </a:rPr>
              <a:t>34</a:t>
            </a:r>
            <a:endParaRPr lang="en-US" altLang="en-US" sz="2000" b="1">
              <a:latin typeface="Times New Roman" pitchFamily="18" charset="0"/>
              <a:cs typeface="Times New Roman" pitchFamily="18" charset="0"/>
            </a:endParaRPr>
          </a:p>
        </p:txBody>
      </p:sp>
      <p:sp>
        <p:nvSpPr>
          <p:cNvPr id="30" name="Text Box 5"/>
          <p:cNvSpPr txBox="1">
            <a:spLocks noChangeArrowheads="1"/>
          </p:cNvSpPr>
          <p:nvPr/>
        </p:nvSpPr>
        <p:spPr bwMode="auto">
          <a:xfrm>
            <a:off x="1719549" y="2578020"/>
            <a:ext cx="4114800"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1800" b="1" i="1">
                <a:latin typeface=".VnTime" pitchFamily="34" charset="0"/>
              </a:rPr>
              <a:t>(DÇu nÆng)</a:t>
            </a:r>
          </a:p>
        </p:txBody>
      </p:sp>
      <p:sp>
        <p:nvSpPr>
          <p:cNvPr id="32" name="Text Box 10"/>
          <p:cNvSpPr txBox="1">
            <a:spLocks noChangeArrowheads="1"/>
          </p:cNvSpPr>
          <p:nvPr/>
        </p:nvSpPr>
        <p:spPr bwMode="auto">
          <a:xfrm>
            <a:off x="5181600" y="2214562"/>
            <a:ext cx="3962400" cy="400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a:latin typeface="Times New Roman" pitchFamily="18" charset="0"/>
                <a:cs typeface="Times New Roman" pitchFamily="18" charset="0"/>
              </a:rPr>
              <a:t>+   C</a:t>
            </a:r>
            <a:r>
              <a:rPr lang="en-US" altLang="en-US" sz="2000" b="1" baseline="-25000">
                <a:latin typeface="Times New Roman" pitchFamily="18" charset="0"/>
                <a:cs typeface="Times New Roman" pitchFamily="18" charset="0"/>
              </a:rPr>
              <a:t>8</a:t>
            </a:r>
            <a:r>
              <a:rPr lang="en-US" altLang="en-US" sz="2000" b="1">
                <a:latin typeface="Times New Roman" pitchFamily="18" charset="0"/>
                <a:cs typeface="Times New Roman" pitchFamily="18" charset="0"/>
              </a:rPr>
              <a:t>H</a:t>
            </a:r>
            <a:r>
              <a:rPr lang="en-US" altLang="en-US" sz="2000" b="1" baseline="-25000">
                <a:latin typeface="Times New Roman" pitchFamily="18" charset="0"/>
                <a:cs typeface="Times New Roman" pitchFamily="18" charset="0"/>
              </a:rPr>
              <a:t>16</a:t>
            </a:r>
            <a:endParaRPr lang="en-US" altLang="en-US" sz="2000" b="1">
              <a:latin typeface="Times New Roman" pitchFamily="18" charset="0"/>
              <a:cs typeface="Times New Roman" pitchFamily="18" charset="0"/>
            </a:endParaRPr>
          </a:p>
        </p:txBody>
      </p:sp>
      <p:sp>
        <p:nvSpPr>
          <p:cNvPr id="33" name="Text Box 11"/>
          <p:cNvSpPr txBox="1">
            <a:spLocks noChangeArrowheads="1"/>
          </p:cNvSpPr>
          <p:nvPr/>
        </p:nvSpPr>
        <p:spPr bwMode="auto">
          <a:xfrm>
            <a:off x="3962400" y="2228851"/>
            <a:ext cx="3962400" cy="400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r>
              <a:rPr lang="en-US" altLang="en-US" sz="2000" b="1">
                <a:latin typeface="Times New Roman" pitchFamily="18" charset="0"/>
                <a:cs typeface="Times New Roman" pitchFamily="18" charset="0"/>
              </a:rPr>
              <a:t>C</a:t>
            </a:r>
            <a:r>
              <a:rPr lang="en-US" altLang="en-US" sz="2000" b="1" baseline="-25000">
                <a:latin typeface="Times New Roman" pitchFamily="18" charset="0"/>
                <a:cs typeface="Times New Roman" pitchFamily="18" charset="0"/>
              </a:rPr>
              <a:t>8</a:t>
            </a:r>
            <a:r>
              <a:rPr lang="en-US" altLang="en-US" sz="2000" b="1">
                <a:latin typeface="Times New Roman" pitchFamily="18" charset="0"/>
                <a:cs typeface="Times New Roman" pitchFamily="18" charset="0"/>
              </a:rPr>
              <a:t>H</a:t>
            </a:r>
            <a:r>
              <a:rPr lang="en-US" altLang="en-US" sz="2000" b="1" baseline="-25000">
                <a:latin typeface="Times New Roman" pitchFamily="18" charset="0"/>
                <a:cs typeface="Times New Roman" pitchFamily="18" charset="0"/>
              </a:rPr>
              <a:t>18   </a:t>
            </a:r>
            <a:endParaRPr lang="en-US" altLang="en-US" sz="2000" b="1">
              <a:latin typeface="Times New Roman" pitchFamily="18" charset="0"/>
              <a:cs typeface="Times New Roman" pitchFamily="18" charset="0"/>
            </a:endParaRPr>
          </a:p>
        </p:txBody>
      </p:sp>
      <p:grpSp>
        <p:nvGrpSpPr>
          <p:cNvPr id="3" name="Group 36"/>
          <p:cNvGrpSpPr>
            <a:grpSpLocks/>
          </p:cNvGrpSpPr>
          <p:nvPr/>
        </p:nvGrpSpPr>
        <p:grpSpPr bwMode="auto">
          <a:xfrm>
            <a:off x="2790829" y="2205034"/>
            <a:ext cx="1152525" cy="338554"/>
            <a:chOff x="5581650" y="6115050"/>
            <a:chExt cx="1152525" cy="451403"/>
          </a:xfrm>
        </p:grpSpPr>
        <p:sp>
          <p:nvSpPr>
            <p:cNvPr id="19474" name="Line 10"/>
            <p:cNvSpPr>
              <a:spLocks noChangeShapeType="1"/>
            </p:cNvSpPr>
            <p:nvPr/>
          </p:nvSpPr>
          <p:spPr bwMode="auto">
            <a:xfrm>
              <a:off x="5581650" y="6438900"/>
              <a:ext cx="1152525" cy="0"/>
            </a:xfrm>
            <a:prstGeom prst="line">
              <a:avLst/>
            </a:prstGeom>
            <a:noFill/>
            <a:ln w="38100">
              <a:solidFill>
                <a:srgbClr val="FFF8F3"/>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75" name="Text Box 11"/>
            <p:cNvSpPr txBox="1">
              <a:spLocks noChangeArrowheads="1"/>
            </p:cNvSpPr>
            <p:nvPr/>
          </p:nvSpPr>
          <p:spPr bwMode="auto">
            <a:xfrm>
              <a:off x="5638800" y="6115050"/>
              <a:ext cx="1008063" cy="451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eaLnBrk="1" hangingPunct="1">
                <a:spcBef>
                  <a:spcPct val="50000"/>
                </a:spcBef>
              </a:pPr>
              <a:r>
                <a:rPr lang="en-US" altLang="en-US" sz="1600"/>
                <a:t>Crăckinh</a:t>
              </a:r>
            </a:p>
          </p:txBody>
        </p:sp>
      </p:grpSp>
      <p:grpSp>
        <p:nvGrpSpPr>
          <p:cNvPr id="4" name="Group 32"/>
          <p:cNvGrpSpPr>
            <a:grpSpLocks/>
          </p:cNvGrpSpPr>
          <p:nvPr/>
        </p:nvGrpSpPr>
        <p:grpSpPr bwMode="auto">
          <a:xfrm>
            <a:off x="3984434" y="2776255"/>
            <a:ext cx="5105400" cy="3035845"/>
            <a:chOff x="6346634" y="6902067"/>
            <a:chExt cx="5105400" cy="4047792"/>
          </a:xfrm>
        </p:grpSpPr>
        <p:sp>
          <p:nvSpPr>
            <p:cNvPr id="17424" name="Cloud Callout 36"/>
            <p:cNvSpPr>
              <a:spLocks noChangeArrowheads="1"/>
            </p:cNvSpPr>
            <p:nvPr/>
          </p:nvSpPr>
          <p:spPr bwMode="auto">
            <a:xfrm>
              <a:off x="6346634" y="6902067"/>
              <a:ext cx="5105400" cy="3124200"/>
            </a:xfrm>
            <a:prstGeom prst="cloudCallout">
              <a:avLst>
                <a:gd name="adj1" fmla="val -47148"/>
                <a:gd name="adj2" fmla="val 46037"/>
              </a:avLst>
            </a:prstGeom>
            <a:solidFill>
              <a:schemeClr val="bg2">
                <a:lumMod val="10000"/>
                <a:lumOff val="90000"/>
              </a:schemeClr>
            </a:solidFill>
            <a:ln w="9525" algn="ctr">
              <a:solidFill>
                <a:schemeClr val="tx1"/>
              </a:solidFill>
              <a:round/>
              <a:headEnd/>
              <a:tailEnd/>
            </a:ln>
          </p:spPr>
          <p:txBody>
            <a:bodyPr/>
            <a:lstStyle/>
            <a:p>
              <a:pPr>
                <a:defRPr/>
              </a:pPr>
              <a:endParaRPr lang="en-US">
                <a:solidFill>
                  <a:srgbClr val="CC0000"/>
                </a:solidFill>
                <a:latin typeface="Verdana" pitchFamily="34" charset="0"/>
              </a:endParaRPr>
            </a:p>
          </p:txBody>
        </p:sp>
        <p:sp>
          <p:nvSpPr>
            <p:cNvPr id="19473" name="TextBox 42"/>
            <p:cNvSpPr txBox="1">
              <a:spLocks noChangeArrowheads="1"/>
            </p:cNvSpPr>
            <p:nvPr/>
          </p:nvSpPr>
          <p:spPr bwMode="auto">
            <a:xfrm>
              <a:off x="7010400" y="7543800"/>
              <a:ext cx="3962400" cy="3406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r>
                <a:rPr lang="en-US" altLang="en-US">
                  <a:solidFill>
                    <a:srgbClr val="CC0000"/>
                  </a:solidFill>
                  <a:latin typeface="Times New Roman" pitchFamily="18" charset="0"/>
                  <a:cs typeface="Times New Roman" pitchFamily="18" charset="0"/>
                </a:rPr>
                <a:t>Nhờ phương pháp crăckinh, lượng xăng thu được chiếm khoảng 40% khối lượng dầu mỏ.</a:t>
              </a:r>
            </a:p>
          </p:txBody>
        </p:sp>
      </p:grpSp>
      <p:cxnSp>
        <p:nvCxnSpPr>
          <p:cNvPr id="6" name="Straight Arrow Connector 5"/>
          <p:cNvCxnSpPr/>
          <p:nvPr/>
        </p:nvCxnSpPr>
        <p:spPr>
          <a:xfrm>
            <a:off x="2981898" y="2522935"/>
            <a:ext cx="762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08670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500" fill="hold"/>
                                        <p:tgtEl>
                                          <p:spTgt spid="25"/>
                                        </p:tgtEl>
                                        <p:attrNameLst>
                                          <p:attrName>ppt_w</p:attrName>
                                        </p:attrNameLst>
                                      </p:cBhvr>
                                      <p:tavLst>
                                        <p:tav tm="0">
                                          <p:val>
                                            <p:fltVal val="0"/>
                                          </p:val>
                                        </p:tav>
                                        <p:tav tm="100000">
                                          <p:val>
                                            <p:strVal val="#ppt_w"/>
                                          </p:val>
                                        </p:tav>
                                      </p:tavLst>
                                    </p:anim>
                                    <p:anim calcmode="lin" valueType="num">
                                      <p:cBhvr>
                                        <p:cTn id="20" dur="500" fill="hold"/>
                                        <p:tgtEl>
                                          <p:spTgt spid="25"/>
                                        </p:tgtEl>
                                        <p:attrNameLst>
                                          <p:attrName>ppt_h</p:attrName>
                                        </p:attrNameLst>
                                      </p:cBhvr>
                                      <p:tavLst>
                                        <p:tav tm="0">
                                          <p:val>
                                            <p:fltVal val="0"/>
                                          </p:val>
                                        </p:tav>
                                        <p:tav tm="100000">
                                          <p:val>
                                            <p:strVal val="#ppt_h"/>
                                          </p:val>
                                        </p:tav>
                                      </p:tavLst>
                                    </p:anim>
                                    <p:animEffect transition="in" filter="fade">
                                      <p:cBhvr>
                                        <p:cTn id="21" dur="500"/>
                                        <p:tgtEl>
                                          <p:spTgt spid="2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p:cTn id="26" dur="500" fill="hold"/>
                                        <p:tgtEl>
                                          <p:spTgt spid="29"/>
                                        </p:tgtEl>
                                        <p:attrNameLst>
                                          <p:attrName>ppt_w</p:attrName>
                                        </p:attrNameLst>
                                      </p:cBhvr>
                                      <p:tavLst>
                                        <p:tav tm="0">
                                          <p:val>
                                            <p:fltVal val="0"/>
                                          </p:val>
                                        </p:tav>
                                        <p:tav tm="100000">
                                          <p:val>
                                            <p:strVal val="#ppt_w"/>
                                          </p:val>
                                        </p:tav>
                                      </p:tavLst>
                                    </p:anim>
                                    <p:anim calcmode="lin" valueType="num">
                                      <p:cBhvr>
                                        <p:cTn id="27" dur="500" fill="hold"/>
                                        <p:tgtEl>
                                          <p:spTgt spid="29"/>
                                        </p:tgtEl>
                                        <p:attrNameLst>
                                          <p:attrName>ppt_h</p:attrName>
                                        </p:attrNameLst>
                                      </p:cBhvr>
                                      <p:tavLst>
                                        <p:tav tm="0">
                                          <p:val>
                                            <p:fltVal val="0"/>
                                          </p:val>
                                        </p:tav>
                                        <p:tav tm="100000">
                                          <p:val>
                                            <p:strVal val="#ppt_h"/>
                                          </p:val>
                                        </p:tav>
                                      </p:tavLst>
                                    </p:anim>
                                    <p:animEffect transition="in" filter="fade">
                                      <p:cBhvr>
                                        <p:cTn id="28" dur="500"/>
                                        <p:tgtEl>
                                          <p:spTgt spid="29"/>
                                        </p:tgtEl>
                                      </p:cBhvr>
                                    </p:animEffect>
                                  </p:childTnLst>
                                </p:cTn>
                              </p:par>
                              <p:par>
                                <p:cTn id="29" presetID="53"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animEffect transition="in" filter="fade">
                                      <p:cBhvr>
                                        <p:cTn id="33" dur="500"/>
                                        <p:tgtEl>
                                          <p:spTgt spid="3"/>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p:cTn id="36" dur="500" fill="hold"/>
                                        <p:tgtEl>
                                          <p:spTgt spid="33"/>
                                        </p:tgtEl>
                                        <p:attrNameLst>
                                          <p:attrName>ppt_w</p:attrName>
                                        </p:attrNameLst>
                                      </p:cBhvr>
                                      <p:tavLst>
                                        <p:tav tm="0">
                                          <p:val>
                                            <p:fltVal val="0"/>
                                          </p:val>
                                        </p:tav>
                                        <p:tav tm="100000">
                                          <p:val>
                                            <p:strVal val="#ppt_w"/>
                                          </p:val>
                                        </p:tav>
                                      </p:tavLst>
                                    </p:anim>
                                    <p:anim calcmode="lin" valueType="num">
                                      <p:cBhvr>
                                        <p:cTn id="37" dur="500" fill="hold"/>
                                        <p:tgtEl>
                                          <p:spTgt spid="33"/>
                                        </p:tgtEl>
                                        <p:attrNameLst>
                                          <p:attrName>ppt_h</p:attrName>
                                        </p:attrNameLst>
                                      </p:cBhvr>
                                      <p:tavLst>
                                        <p:tav tm="0">
                                          <p:val>
                                            <p:fltVal val="0"/>
                                          </p:val>
                                        </p:tav>
                                        <p:tav tm="100000">
                                          <p:val>
                                            <p:strVal val="#ppt_h"/>
                                          </p:val>
                                        </p:tav>
                                      </p:tavLst>
                                    </p:anim>
                                    <p:animEffect transition="in" filter="fade">
                                      <p:cBhvr>
                                        <p:cTn id="38" dur="500"/>
                                        <p:tgtEl>
                                          <p:spTgt spid="33"/>
                                        </p:tgtEl>
                                      </p:cBhvr>
                                    </p:animEffect>
                                  </p:childTnLst>
                                </p:cTn>
                              </p:par>
                              <p:par>
                                <p:cTn id="39" presetID="53"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p:cTn id="41" dur="500" fill="hold"/>
                                        <p:tgtEl>
                                          <p:spTgt spid="32"/>
                                        </p:tgtEl>
                                        <p:attrNameLst>
                                          <p:attrName>ppt_w</p:attrName>
                                        </p:attrNameLst>
                                      </p:cBhvr>
                                      <p:tavLst>
                                        <p:tav tm="0">
                                          <p:val>
                                            <p:fltVal val="0"/>
                                          </p:val>
                                        </p:tav>
                                        <p:tav tm="100000">
                                          <p:val>
                                            <p:strVal val="#ppt_w"/>
                                          </p:val>
                                        </p:tav>
                                      </p:tavLst>
                                    </p:anim>
                                    <p:anim calcmode="lin" valueType="num">
                                      <p:cBhvr>
                                        <p:cTn id="42" dur="500" fill="hold"/>
                                        <p:tgtEl>
                                          <p:spTgt spid="32"/>
                                        </p:tgtEl>
                                        <p:attrNameLst>
                                          <p:attrName>ppt_h</p:attrName>
                                        </p:attrNameLst>
                                      </p:cBhvr>
                                      <p:tavLst>
                                        <p:tav tm="0">
                                          <p:val>
                                            <p:fltVal val="0"/>
                                          </p:val>
                                        </p:tav>
                                        <p:tav tm="100000">
                                          <p:val>
                                            <p:strVal val="#ppt_h"/>
                                          </p:val>
                                        </p:tav>
                                      </p:tavLst>
                                    </p:anim>
                                    <p:animEffect transition="in" filter="fade">
                                      <p:cBhvr>
                                        <p:cTn id="43" dur="500"/>
                                        <p:tgtEl>
                                          <p:spTgt spid="32"/>
                                        </p:tgtEl>
                                      </p:cBhvr>
                                    </p:animEffect>
                                  </p:childTnLst>
                                </p:cTn>
                              </p:par>
                              <p:par>
                                <p:cTn id="44" presetID="53" presetClass="entr" presetSubtype="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 calcmode="lin" valueType="num">
                                      <p:cBhvr>
                                        <p:cTn id="46" dur="500" fill="hold"/>
                                        <p:tgtEl>
                                          <p:spTgt spid="30"/>
                                        </p:tgtEl>
                                        <p:attrNameLst>
                                          <p:attrName>ppt_w</p:attrName>
                                        </p:attrNameLst>
                                      </p:cBhvr>
                                      <p:tavLst>
                                        <p:tav tm="0">
                                          <p:val>
                                            <p:fltVal val="0"/>
                                          </p:val>
                                        </p:tav>
                                        <p:tav tm="100000">
                                          <p:val>
                                            <p:strVal val="#ppt_w"/>
                                          </p:val>
                                        </p:tav>
                                      </p:tavLst>
                                    </p:anim>
                                    <p:anim calcmode="lin" valueType="num">
                                      <p:cBhvr>
                                        <p:cTn id="47" dur="500" fill="hold"/>
                                        <p:tgtEl>
                                          <p:spTgt spid="30"/>
                                        </p:tgtEl>
                                        <p:attrNameLst>
                                          <p:attrName>ppt_h</p:attrName>
                                        </p:attrNameLst>
                                      </p:cBhvr>
                                      <p:tavLst>
                                        <p:tav tm="0">
                                          <p:val>
                                            <p:fltVal val="0"/>
                                          </p:val>
                                        </p:tav>
                                        <p:tav tm="100000">
                                          <p:val>
                                            <p:strVal val="#ppt_h"/>
                                          </p:val>
                                        </p:tav>
                                      </p:tavLst>
                                    </p:anim>
                                    <p:animEffect transition="in" filter="fade">
                                      <p:cBhvr>
                                        <p:cTn id="48" dur="500"/>
                                        <p:tgtEl>
                                          <p:spTgt spid="3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6"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wipe(down)">
                                      <p:cBhvr>
                                        <p:cTn id="53" dur="580">
                                          <p:stCondLst>
                                            <p:cond delay="0"/>
                                          </p:stCondLst>
                                        </p:cTn>
                                        <p:tgtEl>
                                          <p:spTgt spid="4"/>
                                        </p:tgtEl>
                                      </p:cBhvr>
                                    </p:animEffect>
                                    <p:anim calcmode="lin" valueType="num">
                                      <p:cBhvr>
                                        <p:cTn id="5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9" dur="26">
                                          <p:stCondLst>
                                            <p:cond delay="650"/>
                                          </p:stCondLst>
                                        </p:cTn>
                                        <p:tgtEl>
                                          <p:spTgt spid="4"/>
                                        </p:tgtEl>
                                      </p:cBhvr>
                                      <p:to x="100000" y="60000"/>
                                    </p:animScale>
                                    <p:animScale>
                                      <p:cBhvr>
                                        <p:cTn id="60" dur="166" decel="50000">
                                          <p:stCondLst>
                                            <p:cond delay="676"/>
                                          </p:stCondLst>
                                        </p:cTn>
                                        <p:tgtEl>
                                          <p:spTgt spid="4"/>
                                        </p:tgtEl>
                                      </p:cBhvr>
                                      <p:to x="100000" y="100000"/>
                                    </p:animScale>
                                    <p:animScale>
                                      <p:cBhvr>
                                        <p:cTn id="61" dur="26">
                                          <p:stCondLst>
                                            <p:cond delay="1312"/>
                                          </p:stCondLst>
                                        </p:cTn>
                                        <p:tgtEl>
                                          <p:spTgt spid="4"/>
                                        </p:tgtEl>
                                      </p:cBhvr>
                                      <p:to x="100000" y="80000"/>
                                    </p:animScale>
                                    <p:animScale>
                                      <p:cBhvr>
                                        <p:cTn id="62" dur="166" decel="50000">
                                          <p:stCondLst>
                                            <p:cond delay="1338"/>
                                          </p:stCondLst>
                                        </p:cTn>
                                        <p:tgtEl>
                                          <p:spTgt spid="4"/>
                                        </p:tgtEl>
                                      </p:cBhvr>
                                      <p:to x="100000" y="100000"/>
                                    </p:animScale>
                                    <p:animScale>
                                      <p:cBhvr>
                                        <p:cTn id="63" dur="26">
                                          <p:stCondLst>
                                            <p:cond delay="1642"/>
                                          </p:stCondLst>
                                        </p:cTn>
                                        <p:tgtEl>
                                          <p:spTgt spid="4"/>
                                        </p:tgtEl>
                                      </p:cBhvr>
                                      <p:to x="100000" y="90000"/>
                                    </p:animScale>
                                    <p:animScale>
                                      <p:cBhvr>
                                        <p:cTn id="64" dur="166" decel="50000">
                                          <p:stCondLst>
                                            <p:cond delay="1668"/>
                                          </p:stCondLst>
                                        </p:cTn>
                                        <p:tgtEl>
                                          <p:spTgt spid="4"/>
                                        </p:tgtEl>
                                      </p:cBhvr>
                                      <p:to x="100000" y="100000"/>
                                    </p:animScale>
                                    <p:animScale>
                                      <p:cBhvr>
                                        <p:cTn id="65" dur="26">
                                          <p:stCondLst>
                                            <p:cond delay="1808"/>
                                          </p:stCondLst>
                                        </p:cTn>
                                        <p:tgtEl>
                                          <p:spTgt spid="4"/>
                                        </p:tgtEl>
                                      </p:cBhvr>
                                      <p:to x="100000" y="95000"/>
                                    </p:animScale>
                                    <p:animScale>
                                      <p:cBhvr>
                                        <p:cTn id="6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animBg="1"/>
      <p:bldP spid="29" grpId="0"/>
      <p:bldP spid="30" grpId="0"/>
      <p:bldP spid="32" grpId="0"/>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22532"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16" name="Text Box 10"/>
          <p:cNvSpPr txBox="1">
            <a:spLocks noChangeArrowheads="1"/>
          </p:cNvSpPr>
          <p:nvPr/>
        </p:nvSpPr>
        <p:spPr bwMode="auto">
          <a:xfrm>
            <a:off x="649077" y="1047751"/>
            <a:ext cx="8153400" cy="523214"/>
          </a:xfrm>
          <a:prstGeom prst="rect">
            <a:avLst/>
          </a:prstGeom>
          <a:noFill/>
          <a:ln w="57150" cmpd="thinThick">
            <a:noFill/>
            <a:miter lim="800000"/>
            <a:headEnd/>
            <a:tailEnd/>
          </a:ln>
          <a:effectLst/>
        </p:spPr>
        <p:txBody>
          <a:bodyPr wrap="square" lIns="91434" tIns="45717" rIns="91434" bIns="45717">
            <a:spAutoFit/>
          </a:bodyPr>
          <a:lstStyle/>
          <a:p>
            <a:pPr algn="just">
              <a:spcBef>
                <a:spcPct val="50000"/>
              </a:spcBef>
              <a:defRPr/>
            </a:pPr>
            <a:r>
              <a:rPr lang="en-US" sz="2800" b="1" dirty="0" err="1">
                <a:solidFill>
                  <a:srgbClr val="00B050"/>
                </a:solidFill>
              </a:rPr>
              <a:t>Em</a:t>
            </a:r>
            <a:r>
              <a:rPr lang="en-US" sz="2800" b="1" dirty="0">
                <a:solidFill>
                  <a:srgbClr val="00B050"/>
                </a:solidFill>
              </a:rPr>
              <a:t> </a:t>
            </a:r>
            <a:r>
              <a:rPr lang="en-US" sz="2800" b="1" dirty="0" err="1">
                <a:solidFill>
                  <a:srgbClr val="00B050"/>
                </a:solidFill>
              </a:rPr>
              <a:t>hãy</a:t>
            </a:r>
            <a:r>
              <a:rPr lang="en-US" sz="2800" b="1" dirty="0">
                <a:solidFill>
                  <a:srgbClr val="00B050"/>
                </a:solidFill>
              </a:rPr>
              <a:t> </a:t>
            </a:r>
            <a:r>
              <a:rPr lang="en-US" sz="2800" b="1" dirty="0" err="1">
                <a:solidFill>
                  <a:srgbClr val="00B050"/>
                </a:solidFill>
              </a:rPr>
              <a:t>cho</a:t>
            </a:r>
            <a:r>
              <a:rPr lang="en-US" sz="2800" b="1" dirty="0">
                <a:solidFill>
                  <a:srgbClr val="00B050"/>
                </a:solidFill>
              </a:rPr>
              <a:t> </a:t>
            </a:r>
            <a:r>
              <a:rPr lang="en-US" sz="2800" b="1" dirty="0" err="1">
                <a:solidFill>
                  <a:srgbClr val="00B050"/>
                </a:solidFill>
              </a:rPr>
              <a:t>biết</a:t>
            </a:r>
            <a:r>
              <a:rPr lang="en-US" sz="2800" b="1" dirty="0">
                <a:solidFill>
                  <a:srgbClr val="00B050"/>
                </a:solidFill>
              </a:rPr>
              <a:t> </a:t>
            </a:r>
            <a:r>
              <a:rPr lang="en-US" sz="2800" b="1" dirty="0" err="1">
                <a:solidFill>
                  <a:srgbClr val="00B050"/>
                </a:solidFill>
              </a:rPr>
              <a:t>khí</a:t>
            </a:r>
            <a:r>
              <a:rPr lang="en-US" sz="2800" b="1" dirty="0">
                <a:solidFill>
                  <a:srgbClr val="00B050"/>
                </a:solidFill>
              </a:rPr>
              <a:t> </a:t>
            </a:r>
            <a:r>
              <a:rPr lang="en-US" sz="2800" b="1" dirty="0" err="1">
                <a:solidFill>
                  <a:srgbClr val="00B050"/>
                </a:solidFill>
              </a:rPr>
              <a:t>thiên</a:t>
            </a:r>
            <a:r>
              <a:rPr lang="en-US" sz="2800" b="1" dirty="0">
                <a:solidFill>
                  <a:srgbClr val="00B050"/>
                </a:solidFill>
              </a:rPr>
              <a:t> </a:t>
            </a:r>
            <a:r>
              <a:rPr lang="en-US" sz="2800" b="1" dirty="0" err="1">
                <a:solidFill>
                  <a:srgbClr val="00B050"/>
                </a:solidFill>
              </a:rPr>
              <a:t>nhiên</a:t>
            </a:r>
            <a:r>
              <a:rPr lang="en-US" sz="2800" b="1" dirty="0">
                <a:solidFill>
                  <a:srgbClr val="00B050"/>
                </a:solidFill>
              </a:rPr>
              <a:t> </a:t>
            </a:r>
            <a:r>
              <a:rPr lang="en-US" sz="2800" b="1" dirty="0" err="1">
                <a:solidFill>
                  <a:srgbClr val="00B050"/>
                </a:solidFill>
              </a:rPr>
              <a:t>thường</a:t>
            </a:r>
            <a:r>
              <a:rPr lang="en-US" sz="2800" b="1" dirty="0">
                <a:solidFill>
                  <a:srgbClr val="00B050"/>
                </a:solidFill>
              </a:rPr>
              <a:t> </a:t>
            </a:r>
            <a:r>
              <a:rPr lang="en-US" sz="2800" b="1" dirty="0" err="1">
                <a:solidFill>
                  <a:srgbClr val="00B050"/>
                </a:solidFill>
              </a:rPr>
              <a:t>có</a:t>
            </a:r>
            <a:r>
              <a:rPr lang="en-US" sz="2800" b="1" dirty="0">
                <a:solidFill>
                  <a:srgbClr val="00B050"/>
                </a:solidFill>
              </a:rPr>
              <a:t> ở </a:t>
            </a:r>
            <a:r>
              <a:rPr lang="en-US" sz="2800" b="1" dirty="0" err="1">
                <a:solidFill>
                  <a:srgbClr val="00B050"/>
                </a:solidFill>
              </a:rPr>
              <a:t>đâu</a:t>
            </a:r>
            <a:r>
              <a:rPr lang="en-US" sz="2800" b="1" dirty="0">
                <a:solidFill>
                  <a:srgbClr val="00B050"/>
                </a:solidFill>
              </a:rPr>
              <a:t> ?</a:t>
            </a:r>
          </a:p>
        </p:txBody>
      </p:sp>
      <p:grpSp>
        <p:nvGrpSpPr>
          <p:cNvPr id="22535" name="Group 43"/>
          <p:cNvGrpSpPr>
            <a:grpSpLocks/>
          </p:cNvGrpSpPr>
          <p:nvPr/>
        </p:nvGrpSpPr>
        <p:grpSpPr bwMode="auto">
          <a:xfrm>
            <a:off x="6173788" y="2539606"/>
            <a:ext cx="0" cy="1190"/>
            <a:chOff x="1452" y="2721"/>
            <a:chExt cx="1776" cy="965"/>
          </a:xfrm>
        </p:grpSpPr>
        <p:pic>
          <p:nvPicPr>
            <p:cNvPr id="20493" name="buon.avi">
              <a:hlinkClick r:id="" action="ppaction://media"/>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452" y="3073"/>
              <a:ext cx="815" cy="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2" name="AutoShape 45"/>
            <p:cNvSpPr>
              <a:spLocks noChangeArrowheads="1"/>
            </p:cNvSpPr>
            <p:nvPr/>
          </p:nvSpPr>
          <p:spPr bwMode="auto">
            <a:xfrm>
              <a:off x="2232" y="2721"/>
              <a:ext cx="996" cy="495"/>
            </a:xfrm>
            <a:prstGeom prst="wedgeRoundRectCallout">
              <a:avLst>
                <a:gd name="adj1" fmla="val -69278"/>
                <a:gd name="adj2" fmla="val 28787"/>
                <a:gd name="adj3" fmla="val 16667"/>
              </a:avLst>
            </a:prstGeom>
            <a:solidFill>
              <a:schemeClr val="accent1"/>
            </a:solidFill>
            <a:ln w="9525" algn="ctr">
              <a:solidFill>
                <a:schemeClr val="tx1"/>
              </a:solidFill>
              <a:miter lim="800000"/>
              <a:headEnd/>
              <a:tailEnd/>
            </a:ln>
          </p:spPr>
          <p:txBody>
            <a:bodyPr anchor="ctr"/>
            <a:lstStyle/>
            <a:p>
              <a:pPr algn="ctr"/>
              <a:endParaRPr lang="en-US" altLang="en-US" sz="1400">
                <a:latin typeface="Times New Roman" pitchFamily="18" charset="0"/>
              </a:endParaRPr>
            </a:p>
          </p:txBody>
        </p:sp>
      </p:grpSp>
      <p:sp>
        <p:nvSpPr>
          <p:cNvPr id="41" name="AutoShape 46">
            <a:hlinkClick r:id="" action="ppaction://noaction" highlightClick="1"/>
          </p:cNvPr>
          <p:cNvSpPr>
            <a:spLocks noChangeArrowheads="1"/>
          </p:cNvSpPr>
          <p:nvPr/>
        </p:nvSpPr>
        <p:spPr bwMode="auto">
          <a:xfrm>
            <a:off x="1981200" y="1600201"/>
            <a:ext cx="4876800" cy="520304"/>
          </a:xfrm>
          <a:prstGeom prst="actionButtonBlank">
            <a:avLst/>
          </a:prstGeom>
          <a:solidFill>
            <a:schemeClr val="accent1">
              <a:lumMod val="25000"/>
              <a:lumOff val="75000"/>
            </a:schemeClr>
          </a:solidFill>
          <a:ln w="9525">
            <a:noFill/>
            <a:miter lim="800000"/>
            <a:headEnd/>
            <a:tailEnd/>
          </a:ln>
          <a:effectLst/>
        </p:spPr>
        <p:txBody>
          <a:bodyPr wrap="none" lIns="91434" tIns="45717" rIns="91434" bIns="45717" anchor="ctr"/>
          <a:lstStyle/>
          <a:p>
            <a:pPr>
              <a:defRPr/>
            </a:pPr>
            <a:r>
              <a:rPr lang="en-US" sz="2800" b="1" dirty="0">
                <a:solidFill>
                  <a:srgbClr val="FFFF00"/>
                </a:solidFill>
                <a:effectLst>
                  <a:outerShdw blurRad="38100" dist="38100" dir="2700000" algn="tl">
                    <a:srgbClr val="000000"/>
                  </a:outerShdw>
                </a:effectLst>
                <a:latin typeface="Times New Roman" pitchFamily="18" charset="0"/>
              </a:rPr>
              <a:t>A.  </a:t>
            </a:r>
            <a:r>
              <a:rPr lang="en-US" sz="2800" b="1" dirty="0" err="1">
                <a:solidFill>
                  <a:srgbClr val="C00000"/>
                </a:solidFill>
                <a:latin typeface="Times New Roman" pitchFamily="18" charset="0"/>
              </a:rPr>
              <a:t>Trong</a:t>
            </a:r>
            <a:r>
              <a:rPr lang="en-US" sz="2800" b="1" dirty="0">
                <a:solidFill>
                  <a:srgbClr val="C00000"/>
                </a:solidFill>
                <a:latin typeface="Times New Roman" pitchFamily="18" charset="0"/>
              </a:rPr>
              <a:t> </a:t>
            </a:r>
            <a:r>
              <a:rPr lang="en-US" sz="2800" b="1" dirty="0" err="1">
                <a:solidFill>
                  <a:srgbClr val="C00000"/>
                </a:solidFill>
                <a:latin typeface="Times New Roman" pitchFamily="18" charset="0"/>
              </a:rPr>
              <a:t>khí</a:t>
            </a:r>
            <a:r>
              <a:rPr lang="en-US" sz="2800" b="1" dirty="0">
                <a:solidFill>
                  <a:srgbClr val="C00000"/>
                </a:solidFill>
                <a:latin typeface="Times New Roman" pitchFamily="18" charset="0"/>
              </a:rPr>
              <a:t> </a:t>
            </a:r>
            <a:r>
              <a:rPr lang="en-US" sz="2800" b="1" dirty="0" err="1">
                <a:solidFill>
                  <a:srgbClr val="C00000"/>
                </a:solidFill>
                <a:latin typeface="Times New Roman" pitchFamily="18" charset="0"/>
              </a:rPr>
              <a:t>quyển</a:t>
            </a:r>
            <a:r>
              <a:rPr lang="en-US" sz="2800" b="1" dirty="0">
                <a:solidFill>
                  <a:srgbClr val="C00000"/>
                </a:solidFill>
                <a:latin typeface="Times New Roman" pitchFamily="18" charset="0"/>
              </a:rPr>
              <a:t>.</a:t>
            </a:r>
          </a:p>
        </p:txBody>
      </p:sp>
      <p:sp>
        <p:nvSpPr>
          <p:cNvPr id="43" name="AutoShape 48">
            <a:hlinkClick r:id="" action="ppaction://noaction" highlightClick="1"/>
          </p:cNvPr>
          <p:cNvSpPr>
            <a:spLocks noChangeArrowheads="1"/>
          </p:cNvSpPr>
          <p:nvPr/>
        </p:nvSpPr>
        <p:spPr bwMode="auto">
          <a:xfrm>
            <a:off x="1981200" y="2914650"/>
            <a:ext cx="4876800" cy="571500"/>
          </a:xfrm>
          <a:prstGeom prst="actionButtonBlank">
            <a:avLst/>
          </a:prstGeom>
          <a:solidFill>
            <a:schemeClr val="accent1">
              <a:lumMod val="25000"/>
              <a:lumOff val="75000"/>
            </a:schemeClr>
          </a:solidFill>
          <a:ln w="9525">
            <a:noFill/>
            <a:miter lim="800000"/>
            <a:headEnd/>
            <a:tailEnd/>
          </a:ln>
          <a:effectLst/>
        </p:spPr>
        <p:txBody>
          <a:bodyPr wrap="none" lIns="91434" tIns="45717" rIns="91434" bIns="45717" anchor="ctr"/>
          <a:lstStyle/>
          <a:p>
            <a:pPr>
              <a:defRPr/>
            </a:pPr>
            <a:r>
              <a:rPr lang="en-US" sz="2800" b="1" dirty="0">
                <a:solidFill>
                  <a:srgbClr val="FFFF00"/>
                </a:solidFill>
                <a:effectLst>
                  <a:outerShdw blurRad="38100" dist="38100" dir="2700000" algn="tl">
                    <a:srgbClr val="000000"/>
                  </a:outerShdw>
                </a:effectLst>
                <a:latin typeface="Times New Roman" pitchFamily="18" charset="0"/>
              </a:rPr>
              <a:t>C.  </a:t>
            </a:r>
            <a:r>
              <a:rPr lang="en-US" sz="2800" b="1" dirty="0" err="1">
                <a:solidFill>
                  <a:srgbClr val="A50021"/>
                </a:solidFill>
                <a:latin typeface="Times New Roman" pitchFamily="18" charset="0"/>
              </a:rPr>
              <a:t>Dưới</a:t>
            </a:r>
            <a:r>
              <a:rPr lang="en-US" sz="2800" b="1" dirty="0">
                <a:solidFill>
                  <a:srgbClr val="A50021"/>
                </a:solidFill>
                <a:latin typeface="Times New Roman" pitchFamily="18" charset="0"/>
              </a:rPr>
              <a:t> </a:t>
            </a:r>
            <a:r>
              <a:rPr lang="en-US" sz="2800" b="1" dirty="0" err="1">
                <a:solidFill>
                  <a:srgbClr val="A50021"/>
                </a:solidFill>
                <a:latin typeface="Times New Roman" pitchFamily="18" charset="0"/>
              </a:rPr>
              <a:t>lòng</a:t>
            </a:r>
            <a:r>
              <a:rPr lang="en-US" sz="2800" b="1" dirty="0">
                <a:solidFill>
                  <a:srgbClr val="A50021"/>
                </a:solidFill>
                <a:latin typeface="Times New Roman" pitchFamily="18" charset="0"/>
              </a:rPr>
              <a:t> </a:t>
            </a:r>
            <a:r>
              <a:rPr lang="en-US" sz="2800" b="1" dirty="0" err="1">
                <a:solidFill>
                  <a:srgbClr val="A50021"/>
                </a:solidFill>
                <a:latin typeface="Times New Roman" pitchFamily="18" charset="0"/>
              </a:rPr>
              <a:t>đất</a:t>
            </a:r>
            <a:r>
              <a:rPr lang="en-US" sz="2800" b="1" dirty="0">
                <a:solidFill>
                  <a:srgbClr val="A50021"/>
                </a:solidFill>
                <a:latin typeface="Times New Roman" pitchFamily="18" charset="0"/>
              </a:rPr>
              <a:t>.</a:t>
            </a:r>
          </a:p>
        </p:txBody>
      </p:sp>
      <p:sp>
        <p:nvSpPr>
          <p:cNvPr id="44" name="AutoShape 49">
            <a:hlinkClick r:id="" action="ppaction://noaction" highlightClick="1"/>
          </p:cNvPr>
          <p:cNvSpPr>
            <a:spLocks noChangeArrowheads="1"/>
          </p:cNvSpPr>
          <p:nvPr/>
        </p:nvSpPr>
        <p:spPr bwMode="auto">
          <a:xfrm>
            <a:off x="1981200" y="2228850"/>
            <a:ext cx="4876800" cy="571500"/>
          </a:xfrm>
          <a:prstGeom prst="actionButtonBlank">
            <a:avLst/>
          </a:prstGeom>
          <a:solidFill>
            <a:schemeClr val="accent1">
              <a:lumMod val="25000"/>
              <a:lumOff val="75000"/>
            </a:schemeClr>
          </a:solidFill>
          <a:ln w="9525">
            <a:noFill/>
            <a:miter lim="800000"/>
            <a:headEnd/>
            <a:tailEnd/>
          </a:ln>
          <a:effectLst/>
        </p:spPr>
        <p:txBody>
          <a:bodyPr wrap="none" lIns="91434" tIns="45717" rIns="91434" bIns="45717" anchor="ctr"/>
          <a:lstStyle/>
          <a:p>
            <a:pPr algn="just">
              <a:defRPr/>
            </a:pPr>
            <a:r>
              <a:rPr lang="en-US" sz="2800" b="1" dirty="0">
                <a:solidFill>
                  <a:srgbClr val="FFFF00"/>
                </a:solidFill>
                <a:effectLst>
                  <a:outerShdw blurRad="38100" dist="38100" dir="2700000" algn="tl">
                    <a:srgbClr val="000000"/>
                  </a:outerShdw>
                </a:effectLst>
                <a:latin typeface="Times New Roman" pitchFamily="18" charset="0"/>
              </a:rPr>
              <a:t>B.  </a:t>
            </a:r>
            <a:r>
              <a:rPr lang="en-US" sz="2800" b="1" dirty="0" err="1">
                <a:solidFill>
                  <a:srgbClr val="A50021"/>
                </a:solidFill>
                <a:latin typeface="Times New Roman" pitchFamily="18" charset="0"/>
              </a:rPr>
              <a:t>Trong</a:t>
            </a:r>
            <a:r>
              <a:rPr lang="en-US" sz="2800" b="1" dirty="0">
                <a:solidFill>
                  <a:srgbClr val="A50021"/>
                </a:solidFill>
                <a:latin typeface="Times New Roman" pitchFamily="18" charset="0"/>
              </a:rPr>
              <a:t> </a:t>
            </a:r>
            <a:r>
              <a:rPr lang="en-US" sz="2800" b="1" dirty="0" err="1">
                <a:solidFill>
                  <a:srgbClr val="A50021"/>
                </a:solidFill>
                <a:latin typeface="Times New Roman" pitchFamily="18" charset="0"/>
              </a:rPr>
              <a:t>không</a:t>
            </a:r>
            <a:r>
              <a:rPr lang="en-US" sz="2800" b="1" dirty="0">
                <a:solidFill>
                  <a:srgbClr val="A50021"/>
                </a:solidFill>
                <a:latin typeface="Times New Roman" pitchFamily="18" charset="0"/>
              </a:rPr>
              <a:t> </a:t>
            </a:r>
            <a:r>
              <a:rPr lang="en-US" sz="2800" b="1" dirty="0" err="1">
                <a:solidFill>
                  <a:srgbClr val="A50021"/>
                </a:solidFill>
                <a:latin typeface="Times New Roman" pitchFamily="18" charset="0"/>
              </a:rPr>
              <a:t>khí</a:t>
            </a:r>
            <a:r>
              <a:rPr lang="en-US" sz="2800" b="1" dirty="0">
                <a:solidFill>
                  <a:srgbClr val="A50021"/>
                </a:solidFill>
                <a:latin typeface="Times New Roman" pitchFamily="18" charset="0"/>
              </a:rPr>
              <a:t>.</a:t>
            </a:r>
          </a:p>
        </p:txBody>
      </p:sp>
      <p:sp>
        <p:nvSpPr>
          <p:cNvPr id="22539" name="Text Box 50"/>
          <p:cNvSpPr txBox="1">
            <a:spLocks noChangeArrowheads="1"/>
          </p:cNvSpPr>
          <p:nvPr/>
        </p:nvSpPr>
        <p:spPr bwMode="auto">
          <a:xfrm>
            <a:off x="6705600" y="2000250"/>
            <a:ext cx="838200"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endParaRPr lang="en-US" altLang="en-US" sz="1600">
              <a:latin typeface="Tahoma" pitchFamily="34" charset="0"/>
            </a:endParaRPr>
          </a:p>
        </p:txBody>
      </p:sp>
      <p:sp>
        <p:nvSpPr>
          <p:cNvPr id="17" name="Oval 16"/>
          <p:cNvSpPr/>
          <p:nvPr/>
        </p:nvSpPr>
        <p:spPr>
          <a:xfrm>
            <a:off x="1905000" y="3019974"/>
            <a:ext cx="609600" cy="4000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anchor="ctr"/>
          <a:lstStyle/>
          <a:p>
            <a:pPr>
              <a:defRPr/>
            </a:pPr>
            <a:endParaRPr lang="en-US"/>
          </a:p>
        </p:txBody>
      </p:sp>
      <p:sp>
        <p:nvSpPr>
          <p:cNvPr id="13" name="Text Box 15"/>
          <p:cNvSpPr txBox="1">
            <a:spLocks noChangeArrowheads="1"/>
          </p:cNvSpPr>
          <p:nvPr/>
        </p:nvSpPr>
        <p:spPr bwMode="auto">
          <a:xfrm>
            <a:off x="304800" y="514351"/>
            <a:ext cx="3886200" cy="523214"/>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800" b="1">
                <a:solidFill>
                  <a:srgbClr val="FF0000"/>
                </a:solidFill>
                <a:latin typeface="Times New Roman" pitchFamily="18" charset="0"/>
                <a:cs typeface="Times New Roman" pitchFamily="18" charset="0"/>
              </a:rPr>
              <a:t>II. KHÍ THIÊN NHIÊN</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0565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arn(inVertical)">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1" grpId="0" animBg="1"/>
      <p:bldP spid="43" grpId="0" animBg="1"/>
      <p:bldP spid="44"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4098" name="Text Box 6"/>
          <p:cNvSpPr txBox="1">
            <a:spLocks noChangeArrowheads="1"/>
          </p:cNvSpPr>
          <p:nvPr/>
        </p:nvSpPr>
        <p:spPr bwMode="auto">
          <a:xfrm>
            <a:off x="838200" y="752475"/>
            <a:ext cx="7620000" cy="4939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defTabSz="914400" eaLnBrk="0" fontAlgn="base" hangingPunct="0">
              <a:spcBef>
                <a:spcPct val="50000"/>
              </a:spcBef>
              <a:spcAft>
                <a:spcPct val="0"/>
              </a:spcAft>
            </a:pPr>
            <a:r>
              <a:rPr lang="en-US" altLang="en-US" sz="3000">
                <a:solidFill>
                  <a:srgbClr val="005A58"/>
                </a:solidFill>
                <a:latin typeface="Times New Roman" pitchFamily="18" charset="0"/>
              </a:rPr>
              <a:t>Dầu mỏ được con người biết đến từ thời cổ xưa, đến thế kỷ XVIII, dầu mỏ được sử dụng làm nhiên liệu để đốt cháy, thắp sáng. Sang thế kỷ XIX, dầu mỏ được coi là một trong những nguồn nhiên liệu chính cho mọi phương tiện giao thông vận tải và cho nền kinh tế quốc dân. Ngày nay, dầu mỏ và khí thiên nhiên là những tài nguyên quý giá của Việt Nam và nhiều quốc gia khác. </a:t>
            </a:r>
          </a:p>
          <a:p>
            <a:pPr algn="just" defTabSz="914400" eaLnBrk="0" fontAlgn="base" hangingPunct="0">
              <a:spcBef>
                <a:spcPct val="50000"/>
              </a:spcBef>
              <a:spcAft>
                <a:spcPct val="0"/>
              </a:spcAft>
            </a:pPr>
            <a:r>
              <a:rPr lang="en-US" altLang="en-US" sz="3000">
                <a:solidFill>
                  <a:srgbClr val="005A58"/>
                </a:solidFill>
                <a:latin typeface="Times New Roman" pitchFamily="18" charset="0"/>
              </a:rPr>
              <a:t>    </a:t>
            </a:r>
            <a:endParaRPr lang="en-US" altLang="en-US" sz="3000">
              <a:solidFill>
                <a:srgbClr val="005A58"/>
              </a:solidFill>
              <a:latin typeface="Verdana" pitchFamily="34" charset="0"/>
            </a:endParaRPr>
          </a:p>
        </p:txBody>
      </p:sp>
      <p:graphicFrame>
        <p:nvGraphicFramePr>
          <p:cNvPr id="4099" name="Object 48"/>
          <p:cNvGraphicFramePr>
            <a:graphicFrameLocks noChangeAspect="1"/>
          </p:cNvGraphicFramePr>
          <p:nvPr/>
        </p:nvGraphicFramePr>
        <p:xfrm>
          <a:off x="-3175" y="0"/>
          <a:ext cx="1527175" cy="1143000"/>
        </p:xfrm>
        <a:graphic>
          <a:graphicData uri="http://schemas.openxmlformats.org/presentationml/2006/ole">
            <mc:AlternateContent xmlns:mc="http://schemas.openxmlformats.org/markup-compatibility/2006">
              <mc:Choice xmlns:v="urn:schemas-microsoft-com:vml" Requires="v">
                <p:oleObj spid="_x0000_s2060" name="Clip" r:id="rId3" imgW="1278331" imgH="1273759" progId="MS_ClipArt_Gallery.2">
                  <p:embed/>
                </p:oleObj>
              </mc:Choice>
              <mc:Fallback>
                <p:oleObj name="Clip" r:id="rId3" imgW="1278331" imgH="1273759"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 y="0"/>
                        <a:ext cx="1527175"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100" name="Picture 4" descr="Picture1.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58128" y="1"/>
            <a:ext cx="1285875" cy="991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5" descr="Picture1.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21616" y="4179094"/>
            <a:ext cx="1322387" cy="964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Picture1.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4150520"/>
            <a:ext cx="1287463" cy="992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55"/>
          <p:cNvSpPr>
            <a:spLocks noChangeArrowheads="1"/>
          </p:cNvSpPr>
          <p:nvPr/>
        </p:nvSpPr>
        <p:spPr bwMode="auto">
          <a:xfrm>
            <a:off x="7162803" y="171451"/>
            <a:ext cx="385763" cy="329804"/>
          </a:xfrm>
          <a:prstGeom prst="star5">
            <a:avLst/>
          </a:prstGeom>
          <a:gradFill rotWithShape="1">
            <a:gsLst>
              <a:gs pos="0">
                <a:schemeClr val="accent1"/>
              </a:gs>
              <a:gs pos="100000">
                <a:srgbClr val="FF0066"/>
              </a:gs>
            </a:gsLst>
            <a:path path="shape">
              <a:fillToRect l="50000" t="50000" r="50000" b="50000"/>
            </a:path>
          </a:gradFill>
          <a:ln w="9525">
            <a:noFill/>
            <a:miter lim="800000"/>
            <a:headEnd/>
            <a:tailEnd/>
          </a:ln>
          <a:effectLst/>
        </p:spPr>
        <p:txBody>
          <a:bodyPr wrap="none" anchor="ctr"/>
          <a:lstStyle/>
          <a:p>
            <a:pPr defTabSz="914400" eaLnBrk="0" fontAlgn="base" hangingPunct="0">
              <a:spcBef>
                <a:spcPct val="0"/>
              </a:spcBef>
              <a:spcAft>
                <a:spcPct val="0"/>
              </a:spcAft>
              <a:defRPr/>
            </a:pPr>
            <a:endParaRPr lang="en-US">
              <a:solidFill>
                <a:srgbClr val="FFFFFF"/>
              </a:solidFill>
              <a:latin typeface="Verdana" pitchFamily="34" charset="0"/>
            </a:endParaRPr>
          </a:p>
        </p:txBody>
      </p:sp>
      <p:sp>
        <p:nvSpPr>
          <p:cNvPr id="4104" name="AutoShape 57"/>
          <p:cNvSpPr>
            <a:spLocks noChangeArrowheads="1"/>
          </p:cNvSpPr>
          <p:nvPr/>
        </p:nvSpPr>
        <p:spPr bwMode="auto">
          <a:xfrm>
            <a:off x="6629403" y="4400551"/>
            <a:ext cx="493713" cy="404813"/>
          </a:xfrm>
          <a:prstGeom prst="star4">
            <a:avLst>
              <a:gd name="adj" fmla="val 12500"/>
            </a:avLst>
          </a:prstGeom>
          <a:gradFill rotWithShape="1">
            <a:gsLst>
              <a:gs pos="0">
                <a:srgbClr val="000082"/>
              </a:gs>
              <a:gs pos="100000">
                <a:srgbClr val="FF82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en-US" altLang="en-US">
              <a:solidFill>
                <a:srgbClr val="FFFFFF"/>
              </a:solidFill>
              <a:latin typeface="Verdana" pitchFamily="34" charset="0"/>
            </a:endParaRPr>
          </a:p>
        </p:txBody>
      </p:sp>
      <p:sp>
        <p:nvSpPr>
          <p:cNvPr id="4105" name="AutoShape 60"/>
          <p:cNvSpPr>
            <a:spLocks noChangeArrowheads="1"/>
          </p:cNvSpPr>
          <p:nvPr/>
        </p:nvSpPr>
        <p:spPr bwMode="auto">
          <a:xfrm>
            <a:off x="496888" y="2628900"/>
            <a:ext cx="366712" cy="323850"/>
          </a:xfrm>
          <a:prstGeom prst="irregularSeal1">
            <a:avLst/>
          </a:prstGeom>
          <a:gradFill rotWithShape="1">
            <a:gsLst>
              <a:gs pos="0">
                <a:srgbClr val="FF0066"/>
              </a:gs>
              <a:gs pos="100000">
                <a:srgbClr val="FF0000">
                  <a:alpha val="3998"/>
                </a:srgbClr>
              </a:gs>
            </a:gsLst>
            <a:path path="rect">
              <a:fillToRect r="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pPr>
            <a:endParaRPr lang="en-US" altLang="en-US">
              <a:solidFill>
                <a:srgbClr val="FFFFFF"/>
              </a:solidFill>
              <a:latin typeface="Verdana" pitchFamily="34" charset="0"/>
            </a:endParaRPr>
          </a:p>
        </p:txBody>
      </p:sp>
    </p:spTree>
    <p:extLst>
      <p:ext uri="{BB962C8B-B14F-4D97-AF65-F5344CB8AC3E}">
        <p14:creationId xmlns:p14="http://schemas.microsoft.com/office/powerpoint/2010/main" val="631817561"/>
      </p:ext>
    </p:extLst>
  </p:cSld>
  <p:clrMapOvr>
    <a:masterClrMapping/>
  </p:clrMapOvr>
  <p:transition>
    <p:spli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23556"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16" name="Text Box 10"/>
          <p:cNvSpPr txBox="1">
            <a:spLocks noChangeArrowheads="1"/>
          </p:cNvSpPr>
          <p:nvPr/>
        </p:nvSpPr>
        <p:spPr bwMode="auto">
          <a:xfrm>
            <a:off x="609600" y="663811"/>
            <a:ext cx="8382000" cy="523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wrap="square"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sz="2800" b="1">
                <a:solidFill>
                  <a:srgbClr val="00B050"/>
                </a:solidFill>
              </a:rPr>
              <a:t>Thành phần chủ yếu của khí thiên nhiên là gì ? </a:t>
            </a:r>
          </a:p>
        </p:txBody>
      </p:sp>
      <p:sp>
        <p:nvSpPr>
          <p:cNvPr id="18" name="Text Box 10"/>
          <p:cNvSpPr txBox="1">
            <a:spLocks noChangeArrowheads="1"/>
          </p:cNvSpPr>
          <p:nvPr/>
        </p:nvSpPr>
        <p:spPr bwMode="auto">
          <a:xfrm>
            <a:off x="1981200" y="1352554"/>
            <a:ext cx="6172200" cy="954101"/>
          </a:xfrm>
          <a:prstGeom prst="rect">
            <a:avLst/>
          </a:prstGeom>
          <a:solidFill>
            <a:schemeClr val="accent2"/>
          </a:solidFill>
          <a:ln>
            <a:noFill/>
          </a:ln>
          <a:extLst>
            <a:ext uri="{91240B29-F687-4F45-9708-019B960494DF}">
              <a14:hiddenLine xmlns:a14="http://schemas.microsoft.com/office/drawing/2010/main" w="9525" cmpd="thinThick">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sz="2800" b="1" dirty="0" err="1">
                <a:solidFill>
                  <a:schemeClr val="bg1"/>
                </a:solidFill>
              </a:rPr>
              <a:t>Thành</a:t>
            </a:r>
            <a:r>
              <a:rPr lang="en-US" altLang="en-US" sz="2800" b="1" dirty="0">
                <a:solidFill>
                  <a:schemeClr val="bg1"/>
                </a:solidFill>
              </a:rPr>
              <a:t> </a:t>
            </a:r>
            <a:r>
              <a:rPr lang="en-US" altLang="en-US" sz="2800" b="1" dirty="0" err="1">
                <a:solidFill>
                  <a:schemeClr val="bg1"/>
                </a:solidFill>
              </a:rPr>
              <a:t>phần</a:t>
            </a:r>
            <a:r>
              <a:rPr lang="en-US" altLang="en-US" sz="2800" b="1" dirty="0">
                <a:solidFill>
                  <a:schemeClr val="bg1"/>
                </a:solidFill>
              </a:rPr>
              <a:t> </a:t>
            </a:r>
            <a:r>
              <a:rPr lang="en-US" altLang="en-US" sz="2800" b="1" dirty="0" err="1">
                <a:solidFill>
                  <a:schemeClr val="bg1"/>
                </a:solidFill>
              </a:rPr>
              <a:t>chủ</a:t>
            </a:r>
            <a:r>
              <a:rPr lang="en-US" altLang="en-US" sz="2800" b="1" dirty="0">
                <a:solidFill>
                  <a:schemeClr val="bg1"/>
                </a:solidFill>
              </a:rPr>
              <a:t> </a:t>
            </a:r>
            <a:r>
              <a:rPr lang="en-US" altLang="en-US" sz="2800" b="1" dirty="0" err="1">
                <a:solidFill>
                  <a:schemeClr val="bg1"/>
                </a:solidFill>
              </a:rPr>
              <a:t>yếu</a:t>
            </a:r>
            <a:r>
              <a:rPr lang="en-US" altLang="en-US" sz="2800" b="1" dirty="0">
                <a:solidFill>
                  <a:schemeClr val="bg1"/>
                </a:solidFill>
              </a:rPr>
              <a:t> </a:t>
            </a:r>
            <a:r>
              <a:rPr lang="en-US" altLang="en-US" sz="2800" b="1" dirty="0" err="1">
                <a:solidFill>
                  <a:schemeClr val="bg1"/>
                </a:solidFill>
              </a:rPr>
              <a:t>của</a:t>
            </a:r>
            <a:r>
              <a:rPr lang="en-US" altLang="en-US" sz="2800" b="1" dirty="0">
                <a:solidFill>
                  <a:schemeClr val="bg1"/>
                </a:solidFill>
              </a:rPr>
              <a:t> </a:t>
            </a:r>
            <a:r>
              <a:rPr lang="en-US" altLang="en-US" sz="2800" b="1" dirty="0" err="1">
                <a:solidFill>
                  <a:schemeClr val="bg1"/>
                </a:solidFill>
              </a:rPr>
              <a:t>khí</a:t>
            </a:r>
            <a:r>
              <a:rPr lang="en-US" altLang="en-US" sz="2800" b="1" dirty="0">
                <a:solidFill>
                  <a:schemeClr val="bg1"/>
                </a:solidFill>
              </a:rPr>
              <a:t> </a:t>
            </a:r>
            <a:r>
              <a:rPr lang="en-US" altLang="en-US" sz="2800" b="1" dirty="0" err="1">
                <a:solidFill>
                  <a:schemeClr val="bg1"/>
                </a:solidFill>
              </a:rPr>
              <a:t>thiên</a:t>
            </a:r>
            <a:r>
              <a:rPr lang="en-US" altLang="en-US" sz="2800" b="1" dirty="0">
                <a:solidFill>
                  <a:schemeClr val="bg1"/>
                </a:solidFill>
              </a:rPr>
              <a:t> </a:t>
            </a:r>
            <a:r>
              <a:rPr lang="en-US" altLang="en-US" sz="2800" b="1" dirty="0" err="1">
                <a:solidFill>
                  <a:schemeClr val="bg1"/>
                </a:solidFill>
              </a:rPr>
              <a:t>nhiên</a:t>
            </a:r>
            <a:r>
              <a:rPr lang="en-US" altLang="en-US" sz="2800" b="1" dirty="0">
                <a:solidFill>
                  <a:schemeClr val="bg1"/>
                </a:solidFill>
              </a:rPr>
              <a:t> </a:t>
            </a:r>
            <a:r>
              <a:rPr lang="en-US" altLang="en-US" sz="2800" b="1" dirty="0" err="1">
                <a:solidFill>
                  <a:schemeClr val="bg1"/>
                </a:solidFill>
              </a:rPr>
              <a:t>là</a:t>
            </a:r>
            <a:r>
              <a:rPr lang="en-US" altLang="en-US" sz="2800" b="1" dirty="0">
                <a:solidFill>
                  <a:schemeClr val="bg1"/>
                </a:solidFill>
              </a:rPr>
              <a:t> </a:t>
            </a:r>
            <a:r>
              <a:rPr lang="en-US" altLang="en-US" sz="2800" b="1" dirty="0" err="1">
                <a:solidFill>
                  <a:schemeClr val="bg1"/>
                </a:solidFill>
              </a:rPr>
              <a:t>metan</a:t>
            </a:r>
            <a:r>
              <a:rPr lang="en-US" altLang="en-US" sz="2800" b="1" dirty="0">
                <a:solidFill>
                  <a:schemeClr val="bg1"/>
                </a:solidFill>
              </a:rPr>
              <a:t>.</a:t>
            </a:r>
          </a:p>
        </p:txBody>
      </p:sp>
      <p:pic>
        <p:nvPicPr>
          <p:cNvPr id="30735" name="Picture 5" descr="Ham luong metan trong khi thien nhien (a) va trong khi mo dau (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286000"/>
            <a:ext cx="71628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7524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0" fill="hold" nodeType="withEffect">
                                  <p:stCondLst>
                                    <p:cond delay="0"/>
                                  </p:stCondLst>
                                  <p:childTnLst>
                                    <p:set>
                                      <p:cBhvr>
                                        <p:cTn id="11" dur="1" fill="hold">
                                          <p:stCondLst>
                                            <p:cond delay="0"/>
                                          </p:stCondLst>
                                        </p:cTn>
                                        <p:tgtEl>
                                          <p:spTgt spid="30735"/>
                                        </p:tgtEl>
                                        <p:attrNameLst>
                                          <p:attrName>style.visibility</p:attrName>
                                        </p:attrNameLst>
                                      </p:cBhvr>
                                      <p:to>
                                        <p:strVal val="visible"/>
                                      </p:to>
                                    </p:set>
                                    <p:anim calcmode="lin" valueType="num">
                                      <p:cBhvr>
                                        <p:cTn id="12" dur="500" fill="hold"/>
                                        <p:tgtEl>
                                          <p:spTgt spid="30735"/>
                                        </p:tgtEl>
                                        <p:attrNameLst>
                                          <p:attrName>ppt_w</p:attrName>
                                        </p:attrNameLst>
                                      </p:cBhvr>
                                      <p:tavLst>
                                        <p:tav tm="0">
                                          <p:val>
                                            <p:fltVal val="0"/>
                                          </p:val>
                                        </p:tav>
                                        <p:tav tm="100000">
                                          <p:val>
                                            <p:strVal val="#ppt_w"/>
                                          </p:val>
                                        </p:tav>
                                      </p:tavLst>
                                    </p:anim>
                                    <p:anim calcmode="lin" valueType="num">
                                      <p:cBhvr>
                                        <p:cTn id="13" dur="500" fill="hold"/>
                                        <p:tgtEl>
                                          <p:spTgt spid="30735"/>
                                        </p:tgtEl>
                                        <p:attrNameLst>
                                          <p:attrName>ppt_h</p:attrName>
                                        </p:attrNameLst>
                                      </p:cBhvr>
                                      <p:tavLst>
                                        <p:tav tm="0">
                                          <p:val>
                                            <p:fltVal val="0"/>
                                          </p:val>
                                        </p:tav>
                                        <p:tav tm="100000">
                                          <p:val>
                                            <p:strVal val="#ppt_h"/>
                                          </p:val>
                                        </p:tav>
                                      </p:tavLst>
                                    </p:anim>
                                    <p:animEffect transition="in" filter="fade">
                                      <p:cBhvr>
                                        <p:cTn id="14" dur="500"/>
                                        <p:tgtEl>
                                          <p:spTgt spid="3073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24580"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21" name="Text Box 10"/>
          <p:cNvSpPr txBox="1">
            <a:spLocks noChangeArrowheads="1"/>
          </p:cNvSpPr>
          <p:nvPr/>
        </p:nvSpPr>
        <p:spPr bwMode="auto">
          <a:xfrm>
            <a:off x="624289" y="666754"/>
            <a:ext cx="8077200" cy="954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wrap="square"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sz="2800" b="1">
                <a:solidFill>
                  <a:srgbClr val="00B050"/>
                </a:solidFill>
              </a:rPr>
              <a:t>Muốn khai thác khí thiên nhiên người ta phải làm như thế nào ? </a:t>
            </a:r>
          </a:p>
        </p:txBody>
      </p:sp>
      <p:sp>
        <p:nvSpPr>
          <p:cNvPr id="25" name="Text Box 10"/>
          <p:cNvSpPr txBox="1">
            <a:spLocks noChangeArrowheads="1"/>
          </p:cNvSpPr>
          <p:nvPr/>
        </p:nvSpPr>
        <p:spPr bwMode="auto">
          <a:xfrm>
            <a:off x="1600200" y="1828800"/>
            <a:ext cx="6019800" cy="1815876"/>
          </a:xfrm>
          <a:prstGeom prst="rect">
            <a:avLst/>
          </a:prstGeom>
          <a:solidFill>
            <a:schemeClr val="accent2"/>
          </a:solidFill>
          <a:ln w="9525" cmpd="thinThick">
            <a:solidFill>
              <a:srgbClr val="FFC000"/>
            </a:solidFill>
            <a:miter lim="800000"/>
            <a:headEnd/>
            <a:tailEnd/>
          </a:ln>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sz="2800" b="1" dirty="0" err="1">
                <a:solidFill>
                  <a:schemeClr val="bg1"/>
                </a:solidFill>
              </a:rPr>
              <a:t>Muốn</a:t>
            </a:r>
            <a:r>
              <a:rPr lang="en-US" altLang="en-US" sz="2800" b="1" dirty="0">
                <a:solidFill>
                  <a:schemeClr val="bg1"/>
                </a:solidFill>
              </a:rPr>
              <a:t> </a:t>
            </a:r>
            <a:r>
              <a:rPr lang="en-US" altLang="en-US" sz="2800" b="1" dirty="0" err="1">
                <a:solidFill>
                  <a:schemeClr val="bg1"/>
                </a:solidFill>
              </a:rPr>
              <a:t>khai</a:t>
            </a:r>
            <a:r>
              <a:rPr lang="en-US" altLang="en-US" sz="2800" b="1" dirty="0">
                <a:solidFill>
                  <a:schemeClr val="bg1"/>
                </a:solidFill>
              </a:rPr>
              <a:t> </a:t>
            </a:r>
            <a:r>
              <a:rPr lang="en-US" altLang="en-US" sz="2800" b="1" dirty="0" err="1">
                <a:solidFill>
                  <a:schemeClr val="bg1"/>
                </a:solidFill>
              </a:rPr>
              <a:t>thác</a:t>
            </a:r>
            <a:r>
              <a:rPr lang="en-US" altLang="en-US" sz="2800" b="1" dirty="0">
                <a:solidFill>
                  <a:schemeClr val="bg1"/>
                </a:solidFill>
              </a:rPr>
              <a:t> </a:t>
            </a:r>
            <a:r>
              <a:rPr lang="en-US" altLang="en-US" sz="2800" b="1" dirty="0" err="1">
                <a:solidFill>
                  <a:schemeClr val="bg1"/>
                </a:solidFill>
              </a:rPr>
              <a:t>khí</a:t>
            </a:r>
            <a:r>
              <a:rPr lang="en-US" altLang="en-US" sz="2800" b="1" dirty="0">
                <a:solidFill>
                  <a:schemeClr val="bg1"/>
                </a:solidFill>
              </a:rPr>
              <a:t> </a:t>
            </a:r>
            <a:r>
              <a:rPr lang="en-US" altLang="en-US" sz="2800" b="1" dirty="0" err="1">
                <a:solidFill>
                  <a:schemeClr val="bg1"/>
                </a:solidFill>
              </a:rPr>
              <a:t>thiên</a:t>
            </a:r>
            <a:r>
              <a:rPr lang="en-US" altLang="en-US" sz="2800" b="1" dirty="0">
                <a:solidFill>
                  <a:schemeClr val="bg1"/>
                </a:solidFill>
              </a:rPr>
              <a:t> </a:t>
            </a:r>
            <a:r>
              <a:rPr lang="en-US" altLang="en-US" sz="2800" b="1" dirty="0" err="1">
                <a:solidFill>
                  <a:schemeClr val="bg1"/>
                </a:solidFill>
              </a:rPr>
              <a:t>nhiên</a:t>
            </a:r>
            <a:r>
              <a:rPr lang="en-US" altLang="en-US" sz="2800" b="1" dirty="0">
                <a:solidFill>
                  <a:schemeClr val="bg1"/>
                </a:solidFill>
              </a:rPr>
              <a:t> </a:t>
            </a:r>
            <a:r>
              <a:rPr lang="en-US" altLang="en-US" sz="2800" b="1" dirty="0" err="1">
                <a:solidFill>
                  <a:schemeClr val="bg1"/>
                </a:solidFill>
              </a:rPr>
              <a:t>người</a:t>
            </a:r>
            <a:r>
              <a:rPr lang="en-US" altLang="en-US" sz="2800" b="1" dirty="0">
                <a:solidFill>
                  <a:schemeClr val="bg1"/>
                </a:solidFill>
              </a:rPr>
              <a:t> ta </a:t>
            </a:r>
            <a:r>
              <a:rPr lang="en-US" altLang="en-US" sz="2800" b="1" dirty="0" err="1">
                <a:solidFill>
                  <a:schemeClr val="bg1"/>
                </a:solidFill>
              </a:rPr>
              <a:t>khoan</a:t>
            </a:r>
            <a:r>
              <a:rPr lang="en-US" altLang="en-US" sz="2800" b="1" dirty="0">
                <a:solidFill>
                  <a:schemeClr val="bg1"/>
                </a:solidFill>
              </a:rPr>
              <a:t> </a:t>
            </a:r>
            <a:r>
              <a:rPr lang="en-US" altLang="en-US" sz="2800" b="1" dirty="0" err="1">
                <a:solidFill>
                  <a:schemeClr val="bg1"/>
                </a:solidFill>
              </a:rPr>
              <a:t>xuống</a:t>
            </a:r>
            <a:r>
              <a:rPr lang="en-US" altLang="en-US" sz="2800" b="1" dirty="0">
                <a:solidFill>
                  <a:schemeClr val="bg1"/>
                </a:solidFill>
              </a:rPr>
              <a:t> </a:t>
            </a:r>
            <a:r>
              <a:rPr lang="en-US" altLang="en-US" sz="2800" b="1" dirty="0" err="1">
                <a:solidFill>
                  <a:schemeClr val="bg1"/>
                </a:solidFill>
              </a:rPr>
              <a:t>mỏ</a:t>
            </a:r>
            <a:r>
              <a:rPr lang="en-US" altLang="en-US" sz="2800" b="1" dirty="0">
                <a:solidFill>
                  <a:schemeClr val="bg1"/>
                </a:solidFill>
              </a:rPr>
              <a:t> </a:t>
            </a:r>
            <a:r>
              <a:rPr lang="en-US" altLang="en-US" sz="2800" b="1" dirty="0" err="1">
                <a:solidFill>
                  <a:schemeClr val="bg1"/>
                </a:solidFill>
              </a:rPr>
              <a:t>khí</a:t>
            </a:r>
            <a:r>
              <a:rPr lang="en-US" altLang="en-US" sz="2800" b="1" dirty="0">
                <a:solidFill>
                  <a:schemeClr val="bg1"/>
                </a:solidFill>
              </a:rPr>
              <a:t>. </a:t>
            </a:r>
            <a:r>
              <a:rPr lang="en-US" altLang="en-US" sz="2800" b="1" dirty="0" err="1">
                <a:solidFill>
                  <a:schemeClr val="bg1"/>
                </a:solidFill>
              </a:rPr>
              <a:t>Khí</a:t>
            </a:r>
            <a:r>
              <a:rPr lang="en-US" altLang="en-US" sz="2800" b="1" dirty="0">
                <a:solidFill>
                  <a:schemeClr val="bg1"/>
                </a:solidFill>
              </a:rPr>
              <a:t> </a:t>
            </a:r>
            <a:r>
              <a:rPr lang="en-US" altLang="en-US" sz="2800" b="1" dirty="0" err="1">
                <a:solidFill>
                  <a:schemeClr val="bg1"/>
                </a:solidFill>
              </a:rPr>
              <a:t>sẽ</a:t>
            </a:r>
            <a:r>
              <a:rPr lang="en-US" altLang="en-US" sz="2800" b="1" dirty="0">
                <a:solidFill>
                  <a:schemeClr val="bg1"/>
                </a:solidFill>
              </a:rPr>
              <a:t> </a:t>
            </a:r>
            <a:r>
              <a:rPr lang="en-US" altLang="en-US" sz="2800" b="1" dirty="0" err="1">
                <a:solidFill>
                  <a:schemeClr val="bg1"/>
                </a:solidFill>
              </a:rPr>
              <a:t>tự</a:t>
            </a:r>
            <a:r>
              <a:rPr lang="en-US" altLang="en-US" sz="2800" b="1" dirty="0">
                <a:solidFill>
                  <a:schemeClr val="bg1"/>
                </a:solidFill>
              </a:rPr>
              <a:t> </a:t>
            </a:r>
            <a:r>
              <a:rPr lang="en-US" altLang="en-US" sz="2800" b="1" dirty="0" err="1">
                <a:solidFill>
                  <a:schemeClr val="bg1"/>
                </a:solidFill>
              </a:rPr>
              <a:t>phun</a:t>
            </a:r>
            <a:r>
              <a:rPr lang="en-US" altLang="en-US" sz="2800" b="1" dirty="0">
                <a:solidFill>
                  <a:schemeClr val="bg1"/>
                </a:solidFill>
              </a:rPr>
              <a:t> </a:t>
            </a:r>
            <a:r>
              <a:rPr lang="en-US" altLang="en-US" sz="2800" b="1" dirty="0" err="1">
                <a:solidFill>
                  <a:schemeClr val="bg1"/>
                </a:solidFill>
              </a:rPr>
              <a:t>lên</a:t>
            </a:r>
            <a:r>
              <a:rPr lang="en-US" altLang="en-US" sz="2800" b="1" dirty="0">
                <a:solidFill>
                  <a:schemeClr val="bg1"/>
                </a:solidFill>
              </a:rPr>
              <a:t> do </a:t>
            </a:r>
            <a:r>
              <a:rPr lang="en-US" altLang="en-US" sz="2800" b="1" dirty="0" err="1">
                <a:solidFill>
                  <a:schemeClr val="bg1"/>
                </a:solidFill>
              </a:rPr>
              <a:t>áp</a:t>
            </a:r>
            <a:r>
              <a:rPr lang="en-US" altLang="en-US" sz="2800" b="1" dirty="0">
                <a:solidFill>
                  <a:schemeClr val="bg1"/>
                </a:solidFill>
              </a:rPr>
              <a:t> </a:t>
            </a:r>
            <a:r>
              <a:rPr lang="en-US" altLang="en-US" sz="2800" b="1" dirty="0" err="1">
                <a:solidFill>
                  <a:schemeClr val="bg1"/>
                </a:solidFill>
              </a:rPr>
              <a:t>suất</a:t>
            </a:r>
            <a:r>
              <a:rPr lang="en-US" altLang="en-US" sz="2800" b="1" dirty="0">
                <a:solidFill>
                  <a:schemeClr val="bg1"/>
                </a:solidFill>
              </a:rPr>
              <a:t> ở </a:t>
            </a:r>
            <a:r>
              <a:rPr lang="en-US" altLang="en-US" sz="2800" b="1" dirty="0" err="1">
                <a:solidFill>
                  <a:schemeClr val="bg1"/>
                </a:solidFill>
              </a:rPr>
              <a:t>các</a:t>
            </a:r>
            <a:r>
              <a:rPr lang="en-US" altLang="en-US" sz="2800" b="1" dirty="0">
                <a:solidFill>
                  <a:schemeClr val="bg1"/>
                </a:solidFill>
              </a:rPr>
              <a:t> </a:t>
            </a:r>
            <a:r>
              <a:rPr lang="en-US" altLang="en-US" sz="2800" b="1" dirty="0" err="1">
                <a:solidFill>
                  <a:schemeClr val="bg1"/>
                </a:solidFill>
              </a:rPr>
              <a:t>mỏ</a:t>
            </a:r>
            <a:r>
              <a:rPr lang="en-US" altLang="en-US" sz="2800" b="1" dirty="0">
                <a:solidFill>
                  <a:schemeClr val="bg1"/>
                </a:solidFill>
              </a:rPr>
              <a:t> </a:t>
            </a:r>
            <a:r>
              <a:rPr lang="en-US" altLang="en-US" sz="2800" b="1" dirty="0" err="1">
                <a:solidFill>
                  <a:schemeClr val="bg1"/>
                </a:solidFill>
              </a:rPr>
              <a:t>khí</a:t>
            </a:r>
            <a:r>
              <a:rPr lang="en-US" altLang="en-US" sz="2800" b="1" dirty="0">
                <a:solidFill>
                  <a:schemeClr val="bg1"/>
                </a:solidFill>
              </a:rPr>
              <a:t> </a:t>
            </a:r>
            <a:r>
              <a:rPr lang="en-US" altLang="en-US" sz="2800" b="1" dirty="0" err="1">
                <a:solidFill>
                  <a:schemeClr val="bg1"/>
                </a:solidFill>
              </a:rPr>
              <a:t>lớn</a:t>
            </a:r>
            <a:r>
              <a:rPr lang="en-US" altLang="en-US" sz="2800" b="1" dirty="0">
                <a:solidFill>
                  <a:schemeClr val="bg1"/>
                </a:solidFill>
              </a:rPr>
              <a:t> </a:t>
            </a:r>
            <a:r>
              <a:rPr lang="en-US" altLang="en-US" sz="2800" b="1" dirty="0" err="1">
                <a:solidFill>
                  <a:schemeClr val="bg1"/>
                </a:solidFill>
              </a:rPr>
              <a:t>hơn</a:t>
            </a:r>
            <a:r>
              <a:rPr lang="en-US" altLang="en-US" sz="2800" b="1" dirty="0">
                <a:solidFill>
                  <a:schemeClr val="bg1"/>
                </a:solidFill>
              </a:rPr>
              <a:t> </a:t>
            </a:r>
            <a:r>
              <a:rPr lang="en-US" altLang="en-US" sz="2800" b="1" dirty="0" err="1">
                <a:solidFill>
                  <a:schemeClr val="bg1"/>
                </a:solidFill>
              </a:rPr>
              <a:t>áp</a:t>
            </a:r>
            <a:r>
              <a:rPr lang="en-US" altLang="en-US" sz="2800" b="1" dirty="0">
                <a:solidFill>
                  <a:schemeClr val="bg1"/>
                </a:solidFill>
              </a:rPr>
              <a:t> </a:t>
            </a:r>
            <a:r>
              <a:rPr lang="en-US" altLang="en-US" sz="2800" b="1" dirty="0" err="1">
                <a:solidFill>
                  <a:schemeClr val="bg1"/>
                </a:solidFill>
              </a:rPr>
              <a:t>suất</a:t>
            </a:r>
            <a:r>
              <a:rPr lang="en-US" altLang="en-US" sz="2800" b="1" dirty="0">
                <a:solidFill>
                  <a:schemeClr val="bg1"/>
                </a:solidFill>
              </a:rPr>
              <a:t> </a:t>
            </a:r>
            <a:r>
              <a:rPr lang="en-US" altLang="en-US" sz="2800" b="1" dirty="0" err="1">
                <a:solidFill>
                  <a:schemeClr val="bg1"/>
                </a:solidFill>
              </a:rPr>
              <a:t>khí</a:t>
            </a:r>
            <a:r>
              <a:rPr lang="en-US" altLang="en-US" sz="2800" b="1" dirty="0">
                <a:solidFill>
                  <a:schemeClr val="bg1"/>
                </a:solidFill>
              </a:rPr>
              <a:t> </a:t>
            </a:r>
            <a:r>
              <a:rPr lang="en-US" altLang="en-US" sz="2800" b="1" dirty="0" err="1">
                <a:solidFill>
                  <a:schemeClr val="bg1"/>
                </a:solidFill>
              </a:rPr>
              <a:t>quyển</a:t>
            </a:r>
            <a:r>
              <a:rPr lang="en-US" altLang="en-US" sz="2800" b="1" dirty="0">
                <a:solidFill>
                  <a:schemeClr val="bg1"/>
                </a:solidFill>
              </a:rPr>
              <a:t>.</a:t>
            </a:r>
          </a:p>
        </p:txBody>
      </p:sp>
    </p:spTree>
    <p:extLst>
      <p:ext uri="{BB962C8B-B14F-4D97-AF65-F5344CB8AC3E}">
        <p14:creationId xmlns:p14="http://schemas.microsoft.com/office/powerpoint/2010/main" val="24435968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p:cTn id="14" dur="500" fill="hold"/>
                                        <p:tgtEl>
                                          <p:spTgt spid="25"/>
                                        </p:tgtEl>
                                        <p:attrNameLst>
                                          <p:attrName>ppt_w</p:attrName>
                                        </p:attrNameLst>
                                      </p:cBhvr>
                                      <p:tavLst>
                                        <p:tav tm="0">
                                          <p:val>
                                            <p:fltVal val="0"/>
                                          </p:val>
                                        </p:tav>
                                        <p:tav tm="100000">
                                          <p:val>
                                            <p:strVal val="#ppt_w"/>
                                          </p:val>
                                        </p:tav>
                                      </p:tavLst>
                                    </p:anim>
                                    <p:anim calcmode="lin" valueType="num">
                                      <p:cBhvr>
                                        <p:cTn id="15" dur="500" fill="hold"/>
                                        <p:tgtEl>
                                          <p:spTgt spid="25"/>
                                        </p:tgtEl>
                                        <p:attrNameLst>
                                          <p:attrName>ppt_h</p:attrName>
                                        </p:attrNameLst>
                                      </p:cBhvr>
                                      <p:tavLst>
                                        <p:tav tm="0">
                                          <p:val>
                                            <p:fltVal val="0"/>
                                          </p:val>
                                        </p:tav>
                                        <p:tav tm="100000">
                                          <p:val>
                                            <p:strVal val="#ppt_h"/>
                                          </p:val>
                                        </p:tav>
                                      </p:tavLst>
                                    </p:anim>
                                    <p:animEffect transition="in" filter="fade">
                                      <p:cBhvr>
                                        <p:cTn id="16" dur="500"/>
                                        <p:tgtEl>
                                          <p:spTgt spid="2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xit" presetSubtype="4" fill="hold" grpId="1" nodeType="clickEffect">
                                  <p:stCondLst>
                                    <p:cond delay="0"/>
                                  </p:stCondLst>
                                  <p:childTnLst>
                                    <p:animEffect transition="out" filter="slide(fromBottom)">
                                      <p:cBhvr>
                                        <p:cTn id="20" dur="500"/>
                                        <p:tgtEl>
                                          <p:spTgt spid="21"/>
                                        </p:tgtEl>
                                      </p:cBhvr>
                                    </p:animEffect>
                                    <p:set>
                                      <p:cBhvr>
                                        <p:cTn id="21" dur="1" fill="hold">
                                          <p:stCondLst>
                                            <p:cond delay="499"/>
                                          </p:stCondLst>
                                        </p:cTn>
                                        <p:tgtEl>
                                          <p:spTgt spid="21"/>
                                        </p:tgtEl>
                                        <p:attrNameLst>
                                          <p:attrName>style.visibility</p:attrName>
                                        </p:attrNameLst>
                                      </p:cBhvr>
                                      <p:to>
                                        <p:strVal val="hidden"/>
                                      </p:to>
                                    </p:set>
                                  </p:childTnLst>
                                </p:cTn>
                              </p:par>
                              <p:par>
                                <p:cTn id="22" presetID="12" presetClass="exit" presetSubtype="4" fill="hold" grpId="1" nodeType="withEffect">
                                  <p:stCondLst>
                                    <p:cond delay="0"/>
                                  </p:stCondLst>
                                  <p:childTnLst>
                                    <p:animEffect transition="out" filter="slide(fromBottom)">
                                      <p:cBhvr>
                                        <p:cTn id="23" dur="500"/>
                                        <p:tgtEl>
                                          <p:spTgt spid="25"/>
                                        </p:tgtEl>
                                      </p:cBhvr>
                                    </p:animEffect>
                                    <p:set>
                                      <p:cBhvr>
                                        <p:cTn id="24"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5" grpId="0" animBg="1"/>
      <p:bldP spid="2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25604"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21" name="Text Box 10"/>
          <p:cNvSpPr txBox="1">
            <a:spLocks noChangeArrowheads="1"/>
          </p:cNvSpPr>
          <p:nvPr/>
        </p:nvSpPr>
        <p:spPr bwMode="auto">
          <a:xfrm>
            <a:off x="838200" y="666754"/>
            <a:ext cx="7924800" cy="954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wrap="square"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sz="2800" b="1">
                <a:solidFill>
                  <a:srgbClr val="FFFF00"/>
                </a:solidFill>
              </a:rPr>
              <a:t> </a:t>
            </a:r>
            <a:r>
              <a:rPr lang="en-US" altLang="en-US" sz="2800" b="1">
                <a:solidFill>
                  <a:srgbClr val="00B050"/>
                </a:solidFill>
              </a:rPr>
              <a:t>Khí thiên nhiên có những ứng dụng như thế nào trong thực tế ? </a:t>
            </a:r>
          </a:p>
        </p:txBody>
      </p:sp>
      <p:sp>
        <p:nvSpPr>
          <p:cNvPr id="27" name="Text Box 10"/>
          <p:cNvSpPr txBox="1">
            <a:spLocks noChangeArrowheads="1"/>
          </p:cNvSpPr>
          <p:nvPr/>
        </p:nvSpPr>
        <p:spPr bwMode="auto">
          <a:xfrm>
            <a:off x="1600200" y="1771652"/>
            <a:ext cx="6019800" cy="1384988"/>
          </a:xfrm>
          <a:prstGeom prst="rect">
            <a:avLst/>
          </a:prstGeom>
          <a:solidFill>
            <a:schemeClr val="accent2"/>
          </a:solidFill>
          <a:ln w="9525" cmpd="thinThick">
            <a:solidFill>
              <a:srgbClr val="FFC000"/>
            </a:solidFill>
            <a:miter lim="800000"/>
            <a:headEnd/>
            <a:tailEnd/>
          </a:ln>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sz="2800" b="1" dirty="0" err="1">
                <a:solidFill>
                  <a:schemeClr val="bg1"/>
                </a:solidFill>
              </a:rPr>
              <a:t>Khí</a:t>
            </a:r>
            <a:r>
              <a:rPr lang="en-US" altLang="en-US" sz="2800" b="1" dirty="0">
                <a:solidFill>
                  <a:schemeClr val="bg1"/>
                </a:solidFill>
              </a:rPr>
              <a:t> </a:t>
            </a:r>
            <a:r>
              <a:rPr lang="en-US" altLang="en-US" sz="2800" b="1" dirty="0" err="1">
                <a:solidFill>
                  <a:schemeClr val="bg1"/>
                </a:solidFill>
              </a:rPr>
              <a:t>thiên</a:t>
            </a:r>
            <a:r>
              <a:rPr lang="en-US" altLang="en-US" sz="2800" b="1" dirty="0">
                <a:solidFill>
                  <a:schemeClr val="bg1"/>
                </a:solidFill>
              </a:rPr>
              <a:t> </a:t>
            </a:r>
            <a:r>
              <a:rPr lang="en-US" altLang="en-US" sz="2800" b="1" dirty="0" err="1">
                <a:solidFill>
                  <a:schemeClr val="bg1"/>
                </a:solidFill>
              </a:rPr>
              <a:t>nhiên</a:t>
            </a:r>
            <a:r>
              <a:rPr lang="en-US" altLang="en-US" sz="2800" b="1" dirty="0">
                <a:solidFill>
                  <a:schemeClr val="bg1"/>
                </a:solidFill>
              </a:rPr>
              <a:t> </a:t>
            </a:r>
            <a:r>
              <a:rPr lang="en-US" altLang="en-US" sz="2800" b="1" dirty="0" err="1">
                <a:solidFill>
                  <a:schemeClr val="bg1"/>
                </a:solidFill>
              </a:rPr>
              <a:t>là</a:t>
            </a:r>
            <a:r>
              <a:rPr lang="en-US" altLang="en-US" sz="2800" b="1" dirty="0">
                <a:solidFill>
                  <a:schemeClr val="bg1"/>
                </a:solidFill>
              </a:rPr>
              <a:t> </a:t>
            </a:r>
            <a:r>
              <a:rPr lang="en-US" altLang="en-US" sz="2800" b="1" dirty="0" err="1">
                <a:solidFill>
                  <a:schemeClr val="bg1"/>
                </a:solidFill>
              </a:rPr>
              <a:t>nhiên</a:t>
            </a:r>
            <a:r>
              <a:rPr lang="en-US" altLang="en-US" sz="2800" b="1" dirty="0">
                <a:solidFill>
                  <a:schemeClr val="bg1"/>
                </a:solidFill>
              </a:rPr>
              <a:t> </a:t>
            </a:r>
            <a:r>
              <a:rPr lang="en-US" altLang="en-US" sz="2800" b="1" dirty="0" err="1">
                <a:solidFill>
                  <a:schemeClr val="bg1"/>
                </a:solidFill>
              </a:rPr>
              <a:t>liệu</a:t>
            </a:r>
            <a:r>
              <a:rPr lang="en-US" altLang="en-US" sz="2800" b="1" dirty="0">
                <a:solidFill>
                  <a:schemeClr val="bg1"/>
                </a:solidFill>
              </a:rPr>
              <a:t>, </a:t>
            </a:r>
            <a:r>
              <a:rPr lang="en-US" altLang="en-US" sz="2800" b="1" dirty="0" err="1">
                <a:solidFill>
                  <a:schemeClr val="bg1"/>
                </a:solidFill>
              </a:rPr>
              <a:t>nguyên</a:t>
            </a:r>
            <a:r>
              <a:rPr lang="en-US" altLang="en-US" sz="2800" b="1" dirty="0">
                <a:solidFill>
                  <a:schemeClr val="bg1"/>
                </a:solidFill>
              </a:rPr>
              <a:t> </a:t>
            </a:r>
            <a:r>
              <a:rPr lang="en-US" altLang="en-US" sz="2800" b="1" dirty="0" err="1">
                <a:solidFill>
                  <a:schemeClr val="bg1"/>
                </a:solidFill>
              </a:rPr>
              <a:t>liệu</a:t>
            </a:r>
            <a:r>
              <a:rPr lang="en-US" altLang="en-US" sz="2800" b="1" dirty="0">
                <a:solidFill>
                  <a:schemeClr val="bg1"/>
                </a:solidFill>
              </a:rPr>
              <a:t> </a:t>
            </a:r>
            <a:r>
              <a:rPr lang="en-US" altLang="en-US" sz="2800" b="1" dirty="0" err="1">
                <a:solidFill>
                  <a:schemeClr val="bg1"/>
                </a:solidFill>
              </a:rPr>
              <a:t>trong</a:t>
            </a:r>
            <a:r>
              <a:rPr lang="en-US" altLang="en-US" sz="2800" b="1" dirty="0">
                <a:solidFill>
                  <a:schemeClr val="bg1"/>
                </a:solidFill>
              </a:rPr>
              <a:t> </a:t>
            </a:r>
            <a:r>
              <a:rPr lang="en-US" altLang="en-US" sz="2800" b="1" dirty="0" err="1">
                <a:solidFill>
                  <a:schemeClr val="bg1"/>
                </a:solidFill>
              </a:rPr>
              <a:t>đời</a:t>
            </a:r>
            <a:r>
              <a:rPr lang="en-US" altLang="en-US" sz="2800" b="1" dirty="0">
                <a:solidFill>
                  <a:schemeClr val="bg1"/>
                </a:solidFill>
              </a:rPr>
              <a:t> </a:t>
            </a:r>
            <a:r>
              <a:rPr lang="en-US" altLang="en-US" sz="2800" b="1" dirty="0" err="1">
                <a:solidFill>
                  <a:schemeClr val="bg1"/>
                </a:solidFill>
              </a:rPr>
              <a:t>sống</a:t>
            </a:r>
            <a:r>
              <a:rPr lang="en-US" altLang="en-US" sz="2800" b="1" dirty="0">
                <a:solidFill>
                  <a:schemeClr val="bg1"/>
                </a:solidFill>
              </a:rPr>
              <a:t> </a:t>
            </a:r>
            <a:r>
              <a:rPr lang="en-US" altLang="en-US" sz="2800" b="1" dirty="0" err="1">
                <a:solidFill>
                  <a:schemeClr val="bg1"/>
                </a:solidFill>
              </a:rPr>
              <a:t>và</a:t>
            </a:r>
            <a:r>
              <a:rPr lang="en-US" altLang="en-US" sz="2800" b="1" dirty="0">
                <a:solidFill>
                  <a:schemeClr val="bg1"/>
                </a:solidFill>
              </a:rPr>
              <a:t> </a:t>
            </a:r>
            <a:r>
              <a:rPr lang="en-US" altLang="en-US" sz="2800" b="1" dirty="0" err="1">
                <a:solidFill>
                  <a:schemeClr val="bg1"/>
                </a:solidFill>
              </a:rPr>
              <a:t>trong</a:t>
            </a:r>
            <a:r>
              <a:rPr lang="en-US" altLang="en-US" sz="2800" b="1" dirty="0">
                <a:solidFill>
                  <a:schemeClr val="bg1"/>
                </a:solidFill>
              </a:rPr>
              <a:t> </a:t>
            </a:r>
            <a:r>
              <a:rPr lang="en-US" altLang="en-US" sz="2800" b="1" dirty="0" err="1">
                <a:solidFill>
                  <a:schemeClr val="bg1"/>
                </a:solidFill>
              </a:rPr>
              <a:t>công</a:t>
            </a:r>
            <a:r>
              <a:rPr lang="en-US" altLang="en-US" sz="2800" b="1" dirty="0">
                <a:solidFill>
                  <a:schemeClr val="bg1"/>
                </a:solidFill>
              </a:rPr>
              <a:t> </a:t>
            </a:r>
            <a:r>
              <a:rPr lang="en-US" altLang="en-US" sz="2800" b="1" dirty="0" err="1">
                <a:solidFill>
                  <a:schemeClr val="bg1"/>
                </a:solidFill>
              </a:rPr>
              <a:t>nghiệp</a:t>
            </a:r>
            <a:r>
              <a:rPr lang="en-US" altLang="en-US" sz="2800" b="1" dirty="0">
                <a:solidFill>
                  <a:schemeClr val="bg1"/>
                </a:solidFill>
              </a:rPr>
              <a:t>.</a:t>
            </a:r>
          </a:p>
        </p:txBody>
      </p:sp>
    </p:spTree>
    <p:extLst>
      <p:ext uri="{BB962C8B-B14F-4D97-AF65-F5344CB8AC3E}">
        <p14:creationId xmlns:p14="http://schemas.microsoft.com/office/powerpoint/2010/main" val="9619827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27000" y="895350"/>
            <a:ext cx="8991600"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94" tIns="46797" rIns="89994" bIns="46797" anchor="ctr"/>
          <a:lstStyle/>
          <a:p>
            <a:pPr algn="ctr">
              <a:buSzPct val="100000"/>
              <a:tabLst>
                <a:tab pos="0" algn="l"/>
                <a:tab pos="914333" algn="l"/>
                <a:tab pos="1828664" algn="l"/>
                <a:tab pos="2742995" algn="l"/>
                <a:tab pos="3657326" algn="l"/>
                <a:tab pos="4571658" algn="l"/>
                <a:tab pos="5485989" algn="l"/>
                <a:tab pos="6400320" algn="l"/>
                <a:tab pos="7314651" algn="l"/>
                <a:tab pos="8228984" algn="l"/>
                <a:tab pos="9143315" algn="l"/>
                <a:tab pos="10057646" algn="l"/>
              </a:tabLst>
            </a:pPr>
            <a:endParaRPr lang="en-US" altLang="en-US" sz="4000" b="1">
              <a:solidFill>
                <a:srgbClr val="00B0F0"/>
              </a:solidFill>
              <a:latin typeface="Times New Roman" pitchFamily="16" charset="0"/>
            </a:endParaRPr>
          </a:p>
        </p:txBody>
      </p:sp>
      <p:sp>
        <p:nvSpPr>
          <p:cNvPr id="8" name="Text Box 15"/>
          <p:cNvSpPr txBox="1">
            <a:spLocks noChangeArrowheads="1"/>
          </p:cNvSpPr>
          <p:nvPr/>
        </p:nvSpPr>
        <p:spPr bwMode="auto">
          <a:xfrm>
            <a:off x="304800" y="285751"/>
            <a:ext cx="3886200" cy="523214"/>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800" b="1">
                <a:solidFill>
                  <a:srgbClr val="FF0000"/>
                </a:solidFill>
                <a:latin typeface="Times New Roman" pitchFamily="18" charset="0"/>
                <a:cs typeface="Times New Roman" pitchFamily="18" charset="0"/>
              </a:rPr>
              <a:t>II. KHÍ THIÊN NHIÊN</a:t>
            </a:r>
            <a:endParaRPr lang="en-US" sz="2800" b="1" dirty="0">
              <a:solidFill>
                <a:srgbClr val="FF0000"/>
              </a:solidFill>
              <a:latin typeface="Times New Roman" pitchFamily="18" charset="0"/>
              <a:cs typeface="Times New Roman" pitchFamily="18" charset="0"/>
            </a:endParaRPr>
          </a:p>
        </p:txBody>
      </p:sp>
      <p:sp>
        <p:nvSpPr>
          <p:cNvPr id="4" name="Rectangle 3"/>
          <p:cNvSpPr/>
          <p:nvPr/>
        </p:nvSpPr>
        <p:spPr>
          <a:xfrm>
            <a:off x="762004" y="823265"/>
            <a:ext cx="7810959" cy="954101"/>
          </a:xfrm>
          <a:prstGeom prst="rect">
            <a:avLst/>
          </a:prstGeom>
        </p:spPr>
        <p:txBody>
          <a:bodyPr wrap="square" lIns="91434" tIns="45717" rIns="91434" bIns="45717">
            <a:spAutoFit/>
          </a:bodyPr>
          <a:lstStyle/>
          <a:p>
            <a:r>
              <a:rPr lang="en-US" sz="2800">
                <a:latin typeface="Times New Roman" pitchFamily="18" charset="0"/>
                <a:cs typeface="Times New Roman" pitchFamily="18" charset="0"/>
              </a:rPr>
              <a:t>- Khí thiên nhiên có trong các mỏ khí trong lòng đất.</a:t>
            </a:r>
          </a:p>
          <a:p>
            <a:r>
              <a:rPr lang="en-US" sz="2800">
                <a:latin typeface="Times New Roman" pitchFamily="18" charset="0"/>
                <a:cs typeface="Times New Roman" pitchFamily="18" charset="0"/>
              </a:rPr>
              <a:t>- Thành phần chính của khí thiên nhiên là khí mêtan.</a:t>
            </a:r>
          </a:p>
        </p:txBody>
      </p:sp>
    </p:spTree>
    <p:extLst>
      <p:ext uri="{BB962C8B-B14F-4D97-AF65-F5344CB8AC3E}">
        <p14:creationId xmlns:p14="http://schemas.microsoft.com/office/powerpoint/2010/main" val="2109620572"/>
      </p:ext>
    </p:extLst>
  </p:cSld>
  <p:clrMapOvr>
    <a:masterClrMapping/>
  </p:clrMapOvr>
  <p:transition>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304800" y="1143443"/>
            <a:ext cx="8915400" cy="3139315"/>
          </a:xfrm>
          <a:prstGeom prst="rect">
            <a:avLst/>
          </a:prstGeom>
          <a:solidFill>
            <a:schemeClr val="bg1"/>
          </a:solidFill>
          <a:ln w="9525">
            <a:noFill/>
            <a:miter lim="800000"/>
            <a:headEnd/>
            <a:tailEnd/>
          </a:ln>
        </p:spPr>
        <p:txBody>
          <a:bodyPr wrap="square" lIns="91434" tIns="45717" rIns="91434" bIns="45717">
            <a:spAutoFit/>
          </a:bodyPr>
          <a:lstStyle/>
          <a:p>
            <a:pPr>
              <a:defRPr/>
            </a:pPr>
            <a:endParaRPr lang="en-US">
              <a:effectLst>
                <a:outerShdw blurRad="38100" dist="38100" dir="2700000" algn="tl">
                  <a:srgbClr val="000000"/>
                </a:outerShdw>
              </a:effectLst>
              <a:latin typeface="Times New Roman" pitchFamily="18" charset="0"/>
              <a:cs typeface="Times New Roman" pitchFamily="18" charset="0"/>
            </a:endParaRPr>
          </a:p>
          <a:p>
            <a:pPr>
              <a:defRPr/>
            </a:pPr>
            <a:r>
              <a:rPr lang="vi-VN" sz="2800">
                <a:solidFill>
                  <a:srgbClr val="00B0F0"/>
                </a:solidFill>
                <a:latin typeface="Times New Roman" pitchFamily="18" charset="0"/>
                <a:cs typeface="Times New Roman" pitchFamily="18" charset="0"/>
              </a:rPr>
              <a:t>a) Người ta chưng cất dầu mỏ để thu được</a:t>
            </a:r>
            <a:r>
              <a:rPr lang="en-US" sz="2800">
                <a:latin typeface="Times New Roman" pitchFamily="18" charset="0"/>
                <a:cs typeface="Times New Roman" pitchFamily="18" charset="0"/>
              </a:rPr>
              <a:t>…</a:t>
            </a:r>
            <a:r>
              <a:rPr lang="vi-VN" sz="2800">
                <a:latin typeface="Times New Roman" pitchFamily="18" charset="0"/>
                <a:cs typeface="Times New Roman" pitchFamily="18" charset="0"/>
              </a:rPr>
              <a:t>…</a:t>
            </a:r>
            <a:r>
              <a:rPr lang="en-US" sz="2800">
                <a:latin typeface="Times New Roman" pitchFamily="18" charset="0"/>
                <a:cs typeface="Times New Roman" pitchFamily="18" charset="0"/>
              </a:rPr>
              <a:t>….</a:t>
            </a:r>
            <a:r>
              <a:rPr lang="vi-VN" sz="2800">
                <a:latin typeface="Times New Roman" pitchFamily="18" charset="0"/>
                <a:cs typeface="Times New Roman" pitchFamily="18" charset="0"/>
              </a:rPr>
              <a:t>……..   …………………………</a:t>
            </a:r>
            <a:r>
              <a:rPr lang="en-US" sz="2800">
                <a:latin typeface="Times New Roman" pitchFamily="18" charset="0"/>
                <a:cs typeface="Times New Roman" pitchFamily="18" charset="0"/>
              </a:rPr>
              <a:t>….</a:t>
            </a:r>
            <a:r>
              <a:rPr lang="vi-VN" sz="2800">
                <a:latin typeface="Times New Roman" pitchFamily="18" charset="0"/>
                <a:cs typeface="Times New Roman" pitchFamily="18" charset="0"/>
              </a:rPr>
              <a:t>  </a:t>
            </a:r>
          </a:p>
          <a:p>
            <a:pPr>
              <a:defRPr/>
            </a:pPr>
            <a:r>
              <a:rPr lang="vi-VN" sz="2800">
                <a:solidFill>
                  <a:srgbClr val="FF0000"/>
                </a:solidFill>
                <a:latin typeface="Times New Roman" pitchFamily="18" charset="0"/>
                <a:cs typeface="Times New Roman" pitchFamily="18" charset="0"/>
              </a:rPr>
              <a:t>b) Để thu thêm được xăng, người ta tiến hành…</a:t>
            </a:r>
            <a:r>
              <a:rPr lang="en-US" sz="2800">
                <a:solidFill>
                  <a:srgbClr val="FF0000"/>
                </a:solidFill>
                <a:latin typeface="Times New Roman" pitchFamily="18" charset="0"/>
                <a:cs typeface="Times New Roman" pitchFamily="18" charset="0"/>
              </a:rPr>
              <a:t>..</a:t>
            </a:r>
            <a:r>
              <a:rPr lang="vi-VN" sz="2800">
                <a:solidFill>
                  <a:srgbClr val="FF0000"/>
                </a:solidFill>
                <a:latin typeface="Times New Roman" pitchFamily="18" charset="0"/>
                <a:cs typeface="Times New Roman" pitchFamily="18" charset="0"/>
              </a:rPr>
              <a:t>……</a:t>
            </a:r>
            <a:r>
              <a:rPr lang="en-US" sz="2800">
                <a:solidFill>
                  <a:srgbClr val="FF0000"/>
                </a:solidFill>
                <a:latin typeface="Times New Roman" pitchFamily="18" charset="0"/>
                <a:cs typeface="Times New Roman" pitchFamily="18" charset="0"/>
              </a:rPr>
              <a:t>..</a:t>
            </a:r>
            <a:r>
              <a:rPr lang="vi-VN" sz="2800">
                <a:solidFill>
                  <a:srgbClr val="FF0000"/>
                </a:solidFill>
                <a:latin typeface="Times New Roman" pitchFamily="18" charset="0"/>
                <a:cs typeface="Times New Roman" pitchFamily="18" charset="0"/>
              </a:rPr>
              <a:t>…..</a:t>
            </a:r>
          </a:p>
          <a:p>
            <a:pPr>
              <a:defRPr/>
            </a:pPr>
            <a:r>
              <a:rPr lang="en-US" sz="2800">
                <a:solidFill>
                  <a:srgbClr val="FF0000"/>
                </a:solidFill>
                <a:latin typeface="Times New Roman" pitchFamily="18" charset="0"/>
                <a:cs typeface="Times New Roman" pitchFamily="18" charset="0"/>
              </a:rPr>
              <a:t>    dầu nặng.</a:t>
            </a:r>
            <a:endParaRPr lang="en-US" sz="2800" i="1">
              <a:solidFill>
                <a:srgbClr val="FF0000"/>
              </a:solidFill>
              <a:effectLst>
                <a:outerShdw blurRad="38100" dist="38100" dir="2700000" algn="tl">
                  <a:srgbClr val="000000"/>
                </a:outerShdw>
              </a:effectLst>
              <a:latin typeface="Times New Roman" pitchFamily="18" charset="0"/>
              <a:cs typeface="Times New Roman" pitchFamily="18" charset="0"/>
            </a:endParaRPr>
          </a:p>
          <a:p>
            <a:pPr>
              <a:defRPr/>
            </a:pPr>
            <a:r>
              <a:rPr lang="en-US" sz="2800">
                <a:solidFill>
                  <a:srgbClr val="00B0F0"/>
                </a:solidFill>
                <a:latin typeface="Times New Roman" pitchFamily="18" charset="0"/>
                <a:cs typeface="Times New Roman" pitchFamily="18" charset="0"/>
              </a:rPr>
              <a:t>c) Thành phần chủ yếu của khí thiên nhiên là…………….</a:t>
            </a:r>
            <a:endParaRPr lang="en-US" sz="2800">
              <a:solidFill>
                <a:srgbClr val="00B0F0"/>
              </a:solidFill>
              <a:effectLst>
                <a:outerShdw blurRad="38100" dist="38100" dir="2700000" algn="tl">
                  <a:srgbClr val="000000"/>
                </a:outerShdw>
              </a:effectLst>
              <a:latin typeface="Times New Roman" pitchFamily="18" charset="0"/>
              <a:cs typeface="Times New Roman" pitchFamily="18" charset="0"/>
            </a:endParaRPr>
          </a:p>
          <a:p>
            <a:pPr>
              <a:defRPr/>
            </a:pPr>
            <a:r>
              <a:rPr lang="vi-VN" sz="2800">
                <a:solidFill>
                  <a:srgbClr val="00B0F0"/>
                </a:solidFill>
                <a:latin typeface="Times New Roman" pitchFamily="18" charset="0"/>
                <a:cs typeface="Times New Roman" pitchFamily="18" charset="0"/>
              </a:rPr>
              <a:t>d) Khí mỏ dầu có ……</a:t>
            </a:r>
            <a:r>
              <a:rPr lang="en-US" sz="2800">
                <a:solidFill>
                  <a:srgbClr val="00B0F0"/>
                </a:solidFill>
                <a:latin typeface="Times New Roman" pitchFamily="18" charset="0"/>
                <a:cs typeface="Times New Roman" pitchFamily="18" charset="0"/>
              </a:rPr>
              <a:t>….</a:t>
            </a:r>
            <a:r>
              <a:rPr lang="vi-VN" sz="2800">
                <a:solidFill>
                  <a:srgbClr val="00B0F0"/>
                </a:solidFill>
                <a:latin typeface="Times New Roman" pitchFamily="18" charset="0"/>
                <a:cs typeface="Times New Roman" pitchFamily="18" charset="0"/>
              </a:rPr>
              <a:t>……</a:t>
            </a:r>
            <a:r>
              <a:rPr lang="en-US" sz="2800">
                <a:solidFill>
                  <a:srgbClr val="00B0F0"/>
                </a:solidFill>
                <a:latin typeface="Times New Roman" pitchFamily="18" charset="0"/>
                <a:cs typeface="Times New Roman" pitchFamily="18" charset="0"/>
              </a:rPr>
              <a:t>.</a:t>
            </a:r>
            <a:r>
              <a:rPr lang="vi-VN" sz="2800">
                <a:solidFill>
                  <a:srgbClr val="00B0F0"/>
                </a:solidFill>
                <a:latin typeface="Times New Roman" pitchFamily="18" charset="0"/>
                <a:cs typeface="Times New Roman" pitchFamily="18" charset="0"/>
              </a:rPr>
              <a:t>… gần như khí thiên nhiên.</a:t>
            </a:r>
          </a:p>
          <a:p>
            <a:pPr>
              <a:defRPr/>
            </a:pPr>
            <a:endParaRPr lang="en-US" sz="1200" i="1">
              <a:latin typeface="Times New Roman" pitchFamily="18" charset="0"/>
              <a:cs typeface="Times New Roman" pitchFamily="18" charset="0"/>
            </a:endParaRPr>
          </a:p>
        </p:txBody>
      </p:sp>
      <p:sp>
        <p:nvSpPr>
          <p:cNvPr id="521219" name="Text Box 3"/>
          <p:cNvSpPr txBox="1">
            <a:spLocks noChangeArrowheads="1"/>
          </p:cNvSpPr>
          <p:nvPr/>
        </p:nvSpPr>
        <p:spPr bwMode="auto">
          <a:xfrm>
            <a:off x="3055944" y="3496561"/>
            <a:ext cx="1768421" cy="523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800">
                <a:latin typeface="Times New Roman" pitchFamily="18" charset="0"/>
                <a:cs typeface="Times New Roman" pitchFamily="18" charset="0"/>
              </a:rPr>
              <a:t>thành phần</a:t>
            </a:r>
          </a:p>
        </p:txBody>
      </p:sp>
      <p:sp>
        <p:nvSpPr>
          <p:cNvPr id="521220" name="Text Box 4"/>
          <p:cNvSpPr txBox="1">
            <a:spLocks noChangeArrowheads="1"/>
          </p:cNvSpPr>
          <p:nvPr/>
        </p:nvSpPr>
        <p:spPr bwMode="auto">
          <a:xfrm>
            <a:off x="6934201" y="3058512"/>
            <a:ext cx="1059893" cy="523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800">
                <a:latin typeface="Times New Roman" pitchFamily="18" charset="0"/>
                <a:cs typeface="Times New Roman" pitchFamily="18" charset="0"/>
              </a:rPr>
              <a:t>metan</a:t>
            </a:r>
          </a:p>
        </p:txBody>
      </p:sp>
      <p:sp>
        <p:nvSpPr>
          <p:cNvPr id="521221" name="Text Box 5"/>
          <p:cNvSpPr txBox="1">
            <a:spLocks noChangeArrowheads="1"/>
          </p:cNvSpPr>
          <p:nvPr/>
        </p:nvSpPr>
        <p:spPr bwMode="auto">
          <a:xfrm>
            <a:off x="7162801" y="2233900"/>
            <a:ext cx="1418966" cy="523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vi-VN" altLang="en-US" sz="2800">
                <a:solidFill>
                  <a:srgbClr val="00B050"/>
                </a:solidFill>
                <a:latin typeface="Times New Roman" pitchFamily="18" charset="0"/>
                <a:cs typeface="Times New Roman" pitchFamily="18" charset="0"/>
              </a:rPr>
              <a:t>crăckinh</a:t>
            </a:r>
          </a:p>
        </p:txBody>
      </p:sp>
      <p:sp>
        <p:nvSpPr>
          <p:cNvPr id="521222" name="Text Box 6"/>
          <p:cNvSpPr txBox="1">
            <a:spLocks noChangeArrowheads="1"/>
          </p:cNvSpPr>
          <p:nvPr/>
        </p:nvSpPr>
        <p:spPr bwMode="auto">
          <a:xfrm>
            <a:off x="6723645" y="1362730"/>
            <a:ext cx="1905000" cy="523214"/>
          </a:xfrm>
          <a:prstGeom prst="rect">
            <a:avLst/>
          </a:prstGeom>
          <a:noFill/>
          <a:ln w="9525">
            <a:noFill/>
            <a:miter lim="800000"/>
            <a:headEnd/>
            <a:tailEnd/>
          </a:ln>
        </p:spPr>
        <p:txBody>
          <a:bodyPr lIns="91434" tIns="45717" rIns="91434" bIns="45717">
            <a:spAutoFit/>
          </a:bodyPr>
          <a:lstStyle/>
          <a:p>
            <a:pPr>
              <a:defRPr/>
            </a:pPr>
            <a:r>
              <a:rPr lang="vi-VN" sz="2800">
                <a:latin typeface="Times New Roman" pitchFamily="18" charset="0"/>
                <a:cs typeface="Times New Roman" pitchFamily="18" charset="0"/>
              </a:rPr>
              <a:t>xăng, dầu</a:t>
            </a:r>
          </a:p>
        </p:txBody>
      </p:sp>
      <p:sp>
        <p:nvSpPr>
          <p:cNvPr id="10" name="Text Box 6"/>
          <p:cNvSpPr txBox="1">
            <a:spLocks noChangeArrowheads="1"/>
          </p:cNvSpPr>
          <p:nvPr/>
        </p:nvSpPr>
        <p:spPr bwMode="auto">
          <a:xfrm>
            <a:off x="495300" y="1700503"/>
            <a:ext cx="4686300" cy="646325"/>
          </a:xfrm>
          <a:prstGeom prst="rect">
            <a:avLst/>
          </a:prstGeom>
          <a:noFill/>
          <a:ln w="9525">
            <a:noFill/>
            <a:miter lim="800000"/>
            <a:headEnd/>
            <a:tailEnd/>
          </a:ln>
        </p:spPr>
        <p:txBody>
          <a:bodyPr lIns="91434" tIns="45717" rIns="91434" bIns="45717">
            <a:spAutoFit/>
          </a:bodyPr>
          <a:lstStyle/>
          <a:p>
            <a:pPr>
              <a:defRPr/>
            </a:pPr>
            <a:r>
              <a:rPr lang="en-US" sz="2800" dirty="0" err="1">
                <a:latin typeface="Times New Roman" pitchFamily="18" charset="0"/>
                <a:cs typeface="Times New Roman" pitchFamily="18" charset="0"/>
              </a:rPr>
              <a:t>hỏa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err="1">
                <a:latin typeface="Times New Roman" pitchFamily="18" charset="0"/>
                <a:cs typeface="Times New Roman" pitchFamily="18" charset="0"/>
              </a:rPr>
              <a:t>khác</a:t>
            </a:r>
            <a:r>
              <a:rPr lang="en-US" sz="2800">
                <a:latin typeface="Times New Roman" pitchFamily="18" charset="0"/>
                <a:cs typeface="Times New Roman" pitchFamily="18" charset="0"/>
              </a:rPr>
              <a:t>.</a:t>
            </a:r>
            <a:r>
              <a:rPr lang="en-US" sz="3600" b="1" i="1">
                <a:solidFill>
                  <a:srgbClr val="FFFF00"/>
                </a:solidFill>
                <a:latin typeface="Times New Roman" pitchFamily="18" charset="0"/>
                <a:cs typeface="Times New Roman" pitchFamily="18" charset="0"/>
              </a:rPr>
              <a:t> </a:t>
            </a:r>
            <a:endParaRPr lang="en-US" sz="3600" b="1" i="1" dirty="0">
              <a:solidFill>
                <a:srgbClr val="FFFF00"/>
              </a:solidFill>
              <a:latin typeface="Times New Roman" pitchFamily="18" charset="0"/>
              <a:cs typeface="Times New Roman" pitchFamily="18" charset="0"/>
            </a:endParaRPr>
          </a:p>
        </p:txBody>
      </p:sp>
      <p:sp>
        <p:nvSpPr>
          <p:cNvPr id="11" name="Text Box 2"/>
          <p:cNvSpPr txBox="1">
            <a:spLocks noChangeArrowheads="1"/>
          </p:cNvSpPr>
          <p:nvPr/>
        </p:nvSpPr>
        <p:spPr bwMode="auto">
          <a:xfrm>
            <a:off x="495300" y="285754"/>
            <a:ext cx="8420100" cy="954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r>
              <a:rPr lang="en-US" altLang="en-US" sz="2800" b="1">
                <a:solidFill>
                  <a:srgbClr val="00B050"/>
                </a:solidFill>
                <a:latin typeface="Times New Roman" pitchFamily="18" charset="0"/>
                <a:cs typeface="Times New Roman" pitchFamily="18" charset="0"/>
              </a:rPr>
              <a:t>Điền những từ thích hợp vào các chỗ trống trong các câu sau:</a:t>
            </a:r>
            <a:endParaRPr lang="vi-VN" altLang="en-US" sz="2800" b="1" i="1">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2974936392"/>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21222"/>
                                        </p:tgtEl>
                                        <p:attrNameLst>
                                          <p:attrName>style.visibility</p:attrName>
                                        </p:attrNameLst>
                                      </p:cBhvr>
                                      <p:to>
                                        <p:strVal val="visible"/>
                                      </p:to>
                                    </p:set>
                                    <p:animEffect transition="in" filter="barn(inVertical)">
                                      <p:cBhvr>
                                        <p:cTn id="7" dur="500"/>
                                        <p:tgtEl>
                                          <p:spTgt spid="5212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21221"/>
                                        </p:tgtEl>
                                        <p:attrNameLst>
                                          <p:attrName>style.visibility</p:attrName>
                                        </p:attrNameLst>
                                      </p:cBhvr>
                                      <p:to>
                                        <p:strVal val="visible"/>
                                      </p:to>
                                    </p:set>
                                    <p:animEffect transition="in" filter="barn(inVertical)">
                                      <p:cBhvr>
                                        <p:cTn id="15" dur="500"/>
                                        <p:tgtEl>
                                          <p:spTgt spid="5212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21220"/>
                                        </p:tgtEl>
                                        <p:attrNameLst>
                                          <p:attrName>style.visibility</p:attrName>
                                        </p:attrNameLst>
                                      </p:cBhvr>
                                      <p:to>
                                        <p:strVal val="visible"/>
                                      </p:to>
                                    </p:set>
                                    <p:animEffect transition="in" filter="fade">
                                      <p:cBhvr>
                                        <p:cTn id="20" dur="500"/>
                                        <p:tgtEl>
                                          <p:spTgt spid="52122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21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1219" grpId="0"/>
      <p:bldP spid="521220" grpId="0"/>
      <p:bldP spid="521221" grpId="0"/>
      <p:bldP spid="521222"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4"/>
          <p:cNvSpPr>
            <a:spLocks noChangeArrowheads="1"/>
          </p:cNvSpPr>
          <p:nvPr/>
        </p:nvSpPr>
        <p:spPr bwMode="auto">
          <a:xfrm rot="5400000">
            <a:off x="4536877"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cs typeface="Times New Roman" pitchFamily="18" charset="0"/>
            </a:endParaRPr>
          </a:p>
        </p:txBody>
      </p:sp>
      <p:sp>
        <p:nvSpPr>
          <p:cNvPr id="15" name="Rectangle 4"/>
          <p:cNvSpPr>
            <a:spLocks noChangeArrowheads="1"/>
          </p:cNvSpPr>
          <p:nvPr/>
        </p:nvSpPr>
        <p:spPr bwMode="auto">
          <a:xfrm>
            <a:off x="0" y="0"/>
            <a:ext cx="9144000" cy="400050"/>
          </a:xfrm>
          <a:prstGeom prst="rect">
            <a:avLst/>
          </a:prstGeom>
          <a:solidFill>
            <a:srgbClr val="00B050"/>
          </a:solidFill>
          <a:ln w="9525">
            <a:noFill/>
            <a:miter lim="800000"/>
            <a:headEnd/>
            <a:tailEnd/>
          </a:ln>
          <a:effectLst/>
        </p:spPr>
        <p:txBody>
          <a:bodyPr anchor="ctr"/>
          <a:lstStyle/>
          <a:p>
            <a:pPr marL="838200" indent="-838200">
              <a:defRPr/>
            </a:pPr>
            <a:r>
              <a:rPr lang="en-US" sz="2000" b="1" dirty="0" err="1">
                <a:solidFill>
                  <a:srgbClr val="FFFF00"/>
                </a:solidFill>
                <a:latin typeface="Times New Roman" pitchFamily="18" charset="0"/>
                <a:cs typeface="Times New Roman" pitchFamily="18" charset="0"/>
              </a:rPr>
              <a:t>Tiết</a:t>
            </a:r>
            <a:r>
              <a:rPr lang="en-US" sz="2000" b="1" dirty="0">
                <a:solidFill>
                  <a:srgbClr val="FFFF00"/>
                </a:solidFill>
                <a:latin typeface="Times New Roman" pitchFamily="18" charset="0"/>
                <a:cs typeface="Times New Roman" pitchFamily="18" charset="0"/>
              </a:rPr>
              <a:t> 48_ </a:t>
            </a:r>
            <a:r>
              <a:rPr lang="en-US" sz="2000" b="1" dirty="0" err="1">
                <a:solidFill>
                  <a:srgbClr val="FFFF00"/>
                </a:solidFill>
                <a:latin typeface="Times New Roman" pitchFamily="18" charset="0"/>
                <a:cs typeface="Times New Roman" pitchFamily="18" charset="0"/>
              </a:rPr>
              <a:t>Bài</a:t>
            </a:r>
            <a:r>
              <a:rPr lang="en-US" sz="2000" b="1" dirty="0">
                <a:solidFill>
                  <a:srgbClr val="FFFF00"/>
                </a:solidFill>
                <a:latin typeface="Times New Roman" pitchFamily="18" charset="0"/>
                <a:cs typeface="Times New Roman" pitchFamily="18" charset="0"/>
              </a:rPr>
              <a:t> 40.       </a:t>
            </a:r>
            <a:r>
              <a:rPr lang="en-US" sz="2400" b="1" dirty="0">
                <a:latin typeface="Times New Roman" pitchFamily="18" charset="0"/>
                <a:cs typeface="Times New Roman" pitchFamily="18" charset="0"/>
              </a:rPr>
              <a:t>  DẦU MỎ VÀ KHÍ THIÊN NHIÊN</a:t>
            </a:r>
            <a:endParaRPr lang="en-US" sz="2400" b="1" dirty="0">
              <a:effectLst>
                <a:outerShdw blurRad="38100" dist="38100" dir="2700000" algn="tl">
                  <a:srgbClr val="000000"/>
                </a:outerShdw>
              </a:effectLst>
              <a:latin typeface="Times New Roman" pitchFamily="18" charset="0"/>
              <a:cs typeface="Times New Roman" pitchFamily="18" charset="0"/>
            </a:endParaRPr>
          </a:p>
        </p:txBody>
      </p:sp>
      <p:sp>
        <p:nvSpPr>
          <p:cNvPr id="23556"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20"/>
          <p:cNvGrpSpPr>
            <a:grpSpLocks/>
          </p:cNvGrpSpPr>
          <p:nvPr/>
        </p:nvGrpSpPr>
        <p:grpSpPr bwMode="auto">
          <a:xfrm rot="2029341">
            <a:off x="1211264" y="416719"/>
            <a:ext cx="5883275" cy="4195763"/>
            <a:chOff x="873884" y="5238891"/>
            <a:chExt cx="3911046" cy="3279568"/>
          </a:xfrm>
        </p:grpSpPr>
        <p:sp>
          <p:nvSpPr>
            <p:cNvPr id="24" name="Explosion 2 23"/>
            <p:cNvSpPr/>
            <p:nvPr/>
          </p:nvSpPr>
          <p:spPr bwMode="auto">
            <a:xfrm>
              <a:off x="873884" y="5238891"/>
              <a:ext cx="3911046" cy="3279568"/>
            </a:xfrm>
            <a:prstGeom prst="irregularSeal2">
              <a:avLst/>
            </a:prstGeom>
            <a:solidFill>
              <a:srgbClr val="FF0000"/>
            </a:solidFill>
            <a:ln w="38100" cap="flat" cmpd="sng" algn="ctr">
              <a:solidFill>
                <a:srgbClr val="FFFF00"/>
              </a:solidFill>
              <a:prstDash val="solid"/>
              <a:round/>
              <a:headEnd type="none" w="med" len="med"/>
              <a:tailEnd type="none" w="med" len="med"/>
            </a:ln>
            <a:effectLst/>
          </p:spPr>
          <p:txBody>
            <a:bodyPr/>
            <a:lstStyle/>
            <a:p>
              <a:pPr>
                <a:defRPr/>
              </a:pPr>
              <a:endParaRPr lang="en-US" sz="2400" b="1">
                <a:effectLst>
                  <a:outerShdw blurRad="38100" dist="38100" dir="2700000" algn="tl">
                    <a:srgbClr val="000000"/>
                  </a:outerShdw>
                </a:effectLst>
                <a:latin typeface="Times New Roman" pitchFamily="18" charset="0"/>
                <a:cs typeface="Times New Roman" pitchFamily="18" charset="0"/>
              </a:endParaRPr>
            </a:p>
          </p:txBody>
        </p:sp>
        <p:sp>
          <p:nvSpPr>
            <p:cNvPr id="25" name="TextBox 24"/>
            <p:cNvSpPr txBox="1"/>
            <p:nvPr/>
          </p:nvSpPr>
          <p:spPr>
            <a:xfrm rot="18801791">
              <a:off x="1420471" y="6317203"/>
              <a:ext cx="2280994" cy="1207150"/>
            </a:xfrm>
            <a:prstGeom prst="rect">
              <a:avLst/>
            </a:prstGeom>
            <a:noFill/>
          </p:spPr>
          <p:txBody>
            <a:bodyPr>
              <a:spAutoFit/>
            </a:bodyPr>
            <a:lstStyle/>
            <a:p>
              <a:pPr algn="just">
                <a:spcBef>
                  <a:spcPct val="50000"/>
                </a:spcBef>
                <a:defRPr/>
              </a:pP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Các</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em</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biết</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gì</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về</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dầu</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mỏ</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và</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khí</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thiên</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nhiên</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ở </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Việt</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Nam ?</a:t>
              </a:r>
            </a:p>
          </p:txBody>
        </p:sp>
      </p:grpSp>
    </p:spTree>
    <p:extLst>
      <p:ext uri="{BB962C8B-B14F-4D97-AF65-F5344CB8AC3E}">
        <p14:creationId xmlns:p14="http://schemas.microsoft.com/office/powerpoint/2010/main" val="791527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repeatCount="2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 fill="hold"/>
                                        <p:tgtEl>
                                          <p:spTgt spid="2"/>
                                        </p:tgtEl>
                                        <p:attrNameLst>
                                          <p:attrName>ppt_w</p:attrName>
                                        </p:attrNameLst>
                                      </p:cBhvr>
                                      <p:tavLst>
                                        <p:tav tm="0">
                                          <p:val>
                                            <p:fltVal val="0"/>
                                          </p:val>
                                        </p:tav>
                                        <p:tav tm="100000">
                                          <p:val>
                                            <p:strVal val="#ppt_w"/>
                                          </p:val>
                                        </p:tav>
                                      </p:tavLst>
                                    </p:anim>
                                    <p:anim calcmode="lin" valueType="num">
                                      <p:cBhvr>
                                        <p:cTn id="8" dur="300" fill="hold"/>
                                        <p:tgtEl>
                                          <p:spTgt spid="2"/>
                                        </p:tgtEl>
                                        <p:attrNameLst>
                                          <p:attrName>ppt_h</p:attrName>
                                        </p:attrNameLst>
                                      </p:cBhvr>
                                      <p:tavLst>
                                        <p:tav tm="0">
                                          <p:val>
                                            <p:fltVal val="0"/>
                                          </p:val>
                                        </p:tav>
                                        <p:tav tm="100000">
                                          <p:val>
                                            <p:strVal val="#ppt_h"/>
                                          </p:val>
                                        </p:tav>
                                      </p:tavLst>
                                    </p:anim>
                                    <p:animEffect transition="in" filter="fade">
                                      <p:cBhvr>
                                        <p:cTn id="9" dur="3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11"/>
          <p:cNvGrpSpPr>
            <a:grpSpLocks/>
          </p:cNvGrpSpPr>
          <p:nvPr/>
        </p:nvGrpSpPr>
        <p:grpSpPr bwMode="auto">
          <a:xfrm>
            <a:off x="11447" y="57150"/>
            <a:ext cx="4953000" cy="5377852"/>
            <a:chOff x="4648200" y="1375153"/>
            <a:chExt cx="4495800" cy="5736376"/>
          </a:xfrm>
        </p:grpSpPr>
        <p:pic>
          <p:nvPicPr>
            <p:cNvPr id="24586" name="Picture 2" descr="33333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375153"/>
              <a:ext cx="4495800" cy="547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Text Box 11"/>
            <p:cNvSpPr txBox="1">
              <a:spLocks noChangeArrowheads="1"/>
            </p:cNvSpPr>
            <p:nvPr/>
          </p:nvSpPr>
          <p:spPr bwMode="auto">
            <a:xfrm>
              <a:off x="5485399" y="6553428"/>
              <a:ext cx="3639869" cy="558101"/>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00" b="1">
                  <a:solidFill>
                    <a:srgbClr val="00FF00"/>
                  </a:solidFill>
                  <a:latin typeface="Times New Roman" pitchFamily="18" charset="0"/>
                  <a:cs typeface="Times New Roman" pitchFamily="18" charset="0"/>
                </a:rPr>
                <a:t>VỊ TRÍ MỘT SỐ MỎ DẦU VÀ KHÍ Ở VIỆT NAM</a:t>
              </a:r>
            </a:p>
          </p:txBody>
        </p:sp>
      </p:grpSp>
      <p:sp>
        <p:nvSpPr>
          <p:cNvPr id="25" name="Text Box 16"/>
          <p:cNvSpPr txBox="1">
            <a:spLocks noChangeArrowheads="1"/>
          </p:cNvSpPr>
          <p:nvPr/>
        </p:nvSpPr>
        <p:spPr bwMode="auto">
          <a:xfrm>
            <a:off x="4953000" y="914400"/>
            <a:ext cx="419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Bef>
                <a:spcPct val="50000"/>
              </a:spcBef>
            </a:pPr>
            <a:r>
              <a:rPr lang="en-US" altLang="en-US" sz="2000" b="1" dirty="0">
                <a:solidFill>
                  <a:srgbClr val="FFFF00"/>
                </a:solidFill>
                <a:latin typeface="Times New Roman" pitchFamily="18" charset="0"/>
                <a:cs typeface="Times New Roman" pitchFamily="18" charset="0"/>
              </a:rPr>
              <a:t>1. </a:t>
            </a:r>
            <a:r>
              <a:rPr lang="en-US" altLang="en-US" sz="2000" dirty="0" err="1">
                <a:latin typeface="Times New Roman" pitchFamily="18" charset="0"/>
                <a:cs typeface="Times New Roman" pitchFamily="18" charset="0"/>
              </a:rPr>
              <a:t>Dầu</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mỏ</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và</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khí</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thiên</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nhiên</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của</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nước</a:t>
            </a:r>
            <a:r>
              <a:rPr lang="en-US" altLang="en-US" sz="2000" dirty="0">
                <a:latin typeface="Times New Roman" pitchFamily="18" charset="0"/>
                <a:cs typeface="Times New Roman" pitchFamily="18" charset="0"/>
              </a:rPr>
              <a:t> ta </a:t>
            </a:r>
            <a:r>
              <a:rPr lang="en-US" altLang="en-US" sz="2000" dirty="0" err="1">
                <a:latin typeface="Times New Roman" pitchFamily="18" charset="0"/>
                <a:cs typeface="Times New Roman" pitchFamily="18" charset="0"/>
              </a:rPr>
              <a:t>tập</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trung</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chủ</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yếu</a:t>
            </a:r>
            <a:r>
              <a:rPr lang="en-US" altLang="en-US" sz="2000" dirty="0">
                <a:latin typeface="Times New Roman" pitchFamily="18" charset="0"/>
                <a:cs typeface="Times New Roman" pitchFamily="18" charset="0"/>
              </a:rPr>
              <a:t> ở </a:t>
            </a:r>
            <a:r>
              <a:rPr lang="en-US" altLang="en-US" sz="2000" dirty="0" err="1">
                <a:latin typeface="Times New Roman" pitchFamily="18" charset="0"/>
                <a:cs typeface="Times New Roman" pitchFamily="18" charset="0"/>
              </a:rPr>
              <a:t>đâu</a:t>
            </a:r>
            <a:r>
              <a:rPr lang="en-US" altLang="en-US" sz="2000" dirty="0">
                <a:latin typeface="Times New Roman" pitchFamily="18" charset="0"/>
                <a:cs typeface="Times New Roman" pitchFamily="18" charset="0"/>
              </a:rPr>
              <a:t> ?</a:t>
            </a:r>
          </a:p>
        </p:txBody>
      </p:sp>
      <p:sp>
        <p:nvSpPr>
          <p:cNvPr id="26" name="Text Box 17"/>
          <p:cNvSpPr txBox="1">
            <a:spLocks noChangeArrowheads="1"/>
          </p:cNvSpPr>
          <p:nvPr/>
        </p:nvSpPr>
        <p:spPr bwMode="auto">
          <a:xfrm>
            <a:off x="5048250" y="1660660"/>
            <a:ext cx="41148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Bef>
                <a:spcPct val="50000"/>
              </a:spcBef>
            </a:pPr>
            <a:r>
              <a:rPr lang="en-US" altLang="en-US" sz="2000" b="1" dirty="0">
                <a:solidFill>
                  <a:srgbClr val="FFFF00"/>
                </a:solidFill>
                <a:latin typeface="Times New Roman" pitchFamily="18" charset="0"/>
                <a:cs typeface="Times New Roman" pitchFamily="18" charset="0"/>
              </a:rPr>
              <a:t>2. </a:t>
            </a:r>
            <a:r>
              <a:rPr lang="en-US" altLang="en-US" sz="2000" dirty="0" err="1">
                <a:latin typeface="Times New Roman" pitchFamily="18" charset="0"/>
                <a:cs typeface="Times New Roman" pitchFamily="18" charset="0"/>
              </a:rPr>
              <a:t>Trữ</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lượng</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dầu</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mỏ</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và</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khí</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thiên</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nhiên</a:t>
            </a:r>
            <a:r>
              <a:rPr lang="en-US" altLang="en-US" sz="2000" dirty="0">
                <a:latin typeface="Times New Roman" pitchFamily="18" charset="0"/>
                <a:cs typeface="Times New Roman" pitchFamily="18" charset="0"/>
              </a:rPr>
              <a:t> ở </a:t>
            </a:r>
            <a:r>
              <a:rPr lang="en-US" altLang="en-US" sz="2000" dirty="0" err="1">
                <a:latin typeface="Times New Roman" pitchFamily="18" charset="0"/>
                <a:cs typeface="Times New Roman" pitchFamily="18" charset="0"/>
              </a:rPr>
              <a:t>nước</a:t>
            </a:r>
            <a:r>
              <a:rPr lang="en-US" altLang="en-US" sz="2000" dirty="0">
                <a:latin typeface="Times New Roman" pitchFamily="18" charset="0"/>
                <a:cs typeface="Times New Roman" pitchFamily="18" charset="0"/>
              </a:rPr>
              <a:t> ta </a:t>
            </a:r>
            <a:r>
              <a:rPr lang="en-US" altLang="en-US" sz="2000" dirty="0" err="1">
                <a:latin typeface="Times New Roman" pitchFamily="18" charset="0"/>
                <a:cs typeface="Times New Roman" pitchFamily="18" charset="0"/>
              </a:rPr>
              <a:t>dự</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đoán</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khoảng</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bao</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nhiêu</a:t>
            </a:r>
            <a:r>
              <a:rPr lang="en-US" altLang="en-US" sz="2000" dirty="0">
                <a:latin typeface="Times New Roman" pitchFamily="18" charset="0"/>
                <a:cs typeface="Times New Roman" pitchFamily="18" charset="0"/>
              </a:rPr>
              <a:t> ?</a:t>
            </a:r>
          </a:p>
        </p:txBody>
      </p:sp>
      <p:sp>
        <p:nvSpPr>
          <p:cNvPr id="27" name="Text Box 18"/>
          <p:cNvSpPr txBox="1">
            <a:spLocks noChangeArrowheads="1"/>
          </p:cNvSpPr>
          <p:nvPr/>
        </p:nvSpPr>
        <p:spPr bwMode="auto">
          <a:xfrm>
            <a:off x="5048250" y="2708983"/>
            <a:ext cx="411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Bef>
                <a:spcPct val="50000"/>
              </a:spcBef>
            </a:pPr>
            <a:r>
              <a:rPr lang="en-US" altLang="en-US" sz="2000" b="1" dirty="0">
                <a:solidFill>
                  <a:srgbClr val="FFFF00"/>
                </a:solidFill>
                <a:latin typeface="Times New Roman" pitchFamily="18" charset="0"/>
                <a:cs typeface="Times New Roman" pitchFamily="18" charset="0"/>
              </a:rPr>
              <a:t>3. </a:t>
            </a:r>
            <a:r>
              <a:rPr lang="en-US" altLang="en-US" sz="2000" dirty="0" err="1">
                <a:latin typeface="Times New Roman" pitchFamily="18" charset="0"/>
                <a:cs typeface="Times New Roman" pitchFamily="18" charset="0"/>
              </a:rPr>
              <a:t>Đặc</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điểm</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của</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dầu</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mỏ</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nước</a:t>
            </a:r>
            <a:r>
              <a:rPr lang="en-US" altLang="en-US" sz="2000" dirty="0">
                <a:latin typeface="Times New Roman" pitchFamily="18" charset="0"/>
                <a:cs typeface="Times New Roman" pitchFamily="18" charset="0"/>
              </a:rPr>
              <a:t> ta ? </a:t>
            </a:r>
          </a:p>
        </p:txBody>
      </p:sp>
      <p:sp>
        <p:nvSpPr>
          <p:cNvPr id="12" name="Rounded Rectangular Callout 11"/>
          <p:cNvSpPr/>
          <p:nvPr/>
        </p:nvSpPr>
        <p:spPr bwMode="auto">
          <a:xfrm>
            <a:off x="5048250" y="57150"/>
            <a:ext cx="3962400" cy="685800"/>
          </a:xfrm>
          <a:prstGeom prst="wedgeRoundRectCallout">
            <a:avLst>
              <a:gd name="adj1" fmla="val -71795"/>
              <a:gd name="adj2" fmla="val 59583"/>
              <a:gd name="adj3" fmla="val 16667"/>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just">
              <a:spcBef>
                <a:spcPct val="50000"/>
              </a:spcBef>
              <a:defRPr/>
            </a:pP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Quan</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sát</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đồ</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Việt</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Nam,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hãy</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trả</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lời</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các</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câu</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hỏi</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sau</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523805"/>
            <a:ext cx="1066800"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555305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ppt_x"/>
                                          </p:val>
                                        </p:tav>
                                        <p:tav tm="100000">
                                          <p:val>
                                            <p:strVal val="#ppt_x"/>
                                          </p:val>
                                        </p:tav>
                                      </p:tavLst>
                                    </p:anim>
                                    <p:anim calcmode="lin" valueType="num">
                                      <p:cBhvr additive="base">
                                        <p:cTn id="8" dur="500" fill="hold"/>
                                        <p:tgtEl>
                                          <p:spTgt spid="245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099"/>
                                        </p:tgtEl>
                                        <p:attrNameLst>
                                          <p:attrName>style.visibility</p:attrName>
                                        </p:attrNameLst>
                                      </p:cBhvr>
                                      <p:to>
                                        <p:strVal val="visible"/>
                                      </p:to>
                                    </p:set>
                                    <p:animEffect transition="in" filter="wipe(down)">
                                      <p:cBhvr>
                                        <p:cTn id="13" dur="500"/>
                                        <p:tgtEl>
                                          <p:spTgt spid="409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down)">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circle(in)">
                                      <p:cBhvr>
                                        <p:cTn id="26" dur="20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heel(1)">
                                      <p:cBhvr>
                                        <p:cTn id="31"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4"/>
          <p:cNvSpPr>
            <a:spLocks noChangeArrowheads="1"/>
          </p:cNvSpPr>
          <p:nvPr/>
        </p:nvSpPr>
        <p:spPr bwMode="auto">
          <a:xfrm rot="5400000">
            <a:off x="4536877"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cs typeface="Times New Roman" pitchFamily="18" charset="0"/>
            </a:endParaRPr>
          </a:p>
        </p:txBody>
      </p:sp>
      <p:sp>
        <p:nvSpPr>
          <p:cNvPr id="15" name="Rectangle 4"/>
          <p:cNvSpPr>
            <a:spLocks noChangeArrowheads="1"/>
          </p:cNvSpPr>
          <p:nvPr/>
        </p:nvSpPr>
        <p:spPr bwMode="auto">
          <a:xfrm>
            <a:off x="0" y="0"/>
            <a:ext cx="9144000" cy="400050"/>
          </a:xfrm>
          <a:prstGeom prst="rect">
            <a:avLst/>
          </a:prstGeom>
          <a:solidFill>
            <a:srgbClr val="00B050"/>
          </a:solidFill>
          <a:ln w="9525">
            <a:noFill/>
            <a:miter lim="800000"/>
            <a:headEnd/>
            <a:tailEnd/>
          </a:ln>
          <a:effectLst/>
        </p:spPr>
        <p:txBody>
          <a:bodyPr anchor="ctr"/>
          <a:lstStyle/>
          <a:p>
            <a:pPr marL="838200" indent="-838200">
              <a:defRPr/>
            </a:pPr>
            <a:r>
              <a:rPr lang="en-US" sz="2000" b="1" dirty="0" err="1">
                <a:solidFill>
                  <a:srgbClr val="FFFF00"/>
                </a:solidFill>
                <a:latin typeface="Times New Roman" pitchFamily="18" charset="0"/>
                <a:cs typeface="Times New Roman" pitchFamily="18" charset="0"/>
              </a:rPr>
              <a:t>Tiết</a:t>
            </a:r>
            <a:r>
              <a:rPr lang="en-US" sz="2000" b="1" dirty="0">
                <a:solidFill>
                  <a:srgbClr val="FFFF00"/>
                </a:solidFill>
                <a:latin typeface="Times New Roman" pitchFamily="18" charset="0"/>
                <a:cs typeface="Times New Roman" pitchFamily="18" charset="0"/>
              </a:rPr>
              <a:t> 48_ </a:t>
            </a:r>
            <a:r>
              <a:rPr lang="en-US" sz="2000" b="1" dirty="0" err="1">
                <a:solidFill>
                  <a:srgbClr val="FFFF00"/>
                </a:solidFill>
                <a:latin typeface="Times New Roman" pitchFamily="18" charset="0"/>
                <a:cs typeface="Times New Roman" pitchFamily="18" charset="0"/>
              </a:rPr>
              <a:t>Bài</a:t>
            </a:r>
            <a:r>
              <a:rPr lang="en-US" sz="2000" b="1" dirty="0">
                <a:solidFill>
                  <a:srgbClr val="FFFF00"/>
                </a:solidFill>
                <a:latin typeface="Times New Roman" pitchFamily="18" charset="0"/>
                <a:cs typeface="Times New Roman" pitchFamily="18" charset="0"/>
              </a:rPr>
              <a:t> 40.       </a:t>
            </a:r>
            <a:r>
              <a:rPr lang="en-US" sz="2400" b="1" dirty="0">
                <a:latin typeface="Times New Roman" pitchFamily="18" charset="0"/>
                <a:cs typeface="Times New Roman" pitchFamily="18" charset="0"/>
              </a:rPr>
              <a:t>  DẦU MỎ VÀ KHÍ THIÊN NHIÊN</a:t>
            </a:r>
            <a:endParaRPr lang="en-US" sz="2400" b="1" dirty="0">
              <a:effectLst>
                <a:outerShdw blurRad="38100" dist="38100" dir="2700000" algn="tl">
                  <a:srgbClr val="000000"/>
                </a:outerShdw>
              </a:effectLst>
              <a:latin typeface="Times New Roman" pitchFamily="18" charset="0"/>
              <a:cs typeface="Times New Roman" pitchFamily="18" charset="0"/>
            </a:endParaRPr>
          </a:p>
        </p:txBody>
      </p:sp>
      <p:grpSp>
        <p:nvGrpSpPr>
          <p:cNvPr id="25604" name="Group 8"/>
          <p:cNvGrpSpPr>
            <a:grpSpLocks/>
          </p:cNvGrpSpPr>
          <p:nvPr/>
        </p:nvGrpSpPr>
        <p:grpSpPr bwMode="auto">
          <a:xfrm>
            <a:off x="0" y="457200"/>
            <a:ext cx="9144000" cy="4686300"/>
            <a:chOff x="0" y="384"/>
            <a:chExt cx="5760" cy="3936"/>
          </a:xfrm>
        </p:grpSpPr>
        <p:sp>
          <p:nvSpPr>
            <p:cNvPr id="25610" name="Line 9"/>
            <p:cNvSpPr>
              <a:spLocks noChangeShapeType="1"/>
            </p:cNvSpPr>
            <p:nvPr/>
          </p:nvSpPr>
          <p:spPr bwMode="auto">
            <a:xfrm>
              <a:off x="2880" y="384"/>
              <a:ext cx="0" cy="393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1" name="Line 10"/>
            <p:cNvSpPr>
              <a:spLocks noChangeShapeType="1"/>
            </p:cNvSpPr>
            <p:nvPr/>
          </p:nvSpPr>
          <p:spPr bwMode="auto">
            <a:xfrm>
              <a:off x="0" y="384"/>
              <a:ext cx="576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5605" name="Picture 2" descr="33333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514350"/>
            <a:ext cx="44069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0"/>
          <p:cNvSpPr txBox="1">
            <a:spLocks noChangeArrowheads="1"/>
          </p:cNvSpPr>
          <p:nvPr/>
        </p:nvSpPr>
        <p:spPr bwMode="auto">
          <a:xfrm>
            <a:off x="838200" y="685801"/>
            <a:ext cx="3733800" cy="892552"/>
          </a:xfrm>
          <a:prstGeom prst="rect">
            <a:avLst/>
          </a:prstGeom>
          <a:solidFill>
            <a:schemeClr val="accent6">
              <a:lumMod val="40000"/>
              <a:lumOff val="60000"/>
            </a:schemeClr>
          </a:solidFill>
          <a:ln w="57150" cmpd="thinThick">
            <a:noFill/>
            <a:miter lim="800000"/>
            <a:headEnd/>
            <a:tailEnd/>
          </a:ln>
          <a:effectLst/>
        </p:spPr>
        <p:txBody>
          <a:bodyPr>
            <a:spAutoFit/>
          </a:bodyPr>
          <a:lstStyle/>
          <a:p>
            <a:pPr algn="just">
              <a:defRPr/>
            </a:pPr>
            <a:r>
              <a:rPr lang="en-US" sz="2600" dirty="0">
                <a:solidFill>
                  <a:srgbClr val="C00000"/>
                </a:solidFill>
                <a:latin typeface="Times New Roman" pitchFamily="18" charset="0"/>
                <a:cs typeface="Times New Roman" pitchFamily="18" charset="0"/>
              </a:rPr>
              <a:t> Cho </a:t>
            </a:r>
            <a:r>
              <a:rPr lang="en-US" sz="2600" dirty="0" err="1">
                <a:solidFill>
                  <a:srgbClr val="C00000"/>
                </a:solidFill>
                <a:latin typeface="Times New Roman" pitchFamily="18" charset="0"/>
                <a:cs typeface="Times New Roman" pitchFamily="18" charset="0"/>
              </a:rPr>
              <a:t>biết</a:t>
            </a:r>
            <a:r>
              <a:rPr lang="en-US" sz="2600" dirty="0">
                <a:solidFill>
                  <a:srgbClr val="C00000"/>
                </a:solidFill>
                <a:latin typeface="Times New Roman" pitchFamily="18" charset="0"/>
                <a:cs typeface="Times New Roman" pitchFamily="18" charset="0"/>
              </a:rPr>
              <a:t> </a:t>
            </a:r>
            <a:r>
              <a:rPr lang="en-US" sz="2600" dirty="0" err="1">
                <a:solidFill>
                  <a:srgbClr val="C00000"/>
                </a:solidFill>
                <a:latin typeface="Times New Roman" pitchFamily="18" charset="0"/>
                <a:cs typeface="Times New Roman" pitchFamily="18" charset="0"/>
              </a:rPr>
              <a:t>tình</a:t>
            </a:r>
            <a:r>
              <a:rPr lang="en-US" sz="2600" dirty="0">
                <a:solidFill>
                  <a:srgbClr val="C00000"/>
                </a:solidFill>
                <a:latin typeface="Times New Roman" pitchFamily="18" charset="0"/>
                <a:cs typeface="Times New Roman" pitchFamily="18" charset="0"/>
              </a:rPr>
              <a:t> </a:t>
            </a:r>
            <a:r>
              <a:rPr lang="en-US" sz="2600" dirty="0" err="1">
                <a:solidFill>
                  <a:srgbClr val="C00000"/>
                </a:solidFill>
                <a:latin typeface="Times New Roman" pitchFamily="18" charset="0"/>
                <a:cs typeface="Times New Roman" pitchFamily="18" charset="0"/>
              </a:rPr>
              <a:t>hình</a:t>
            </a:r>
            <a:r>
              <a:rPr lang="en-US" sz="2600" dirty="0">
                <a:solidFill>
                  <a:srgbClr val="C00000"/>
                </a:solidFill>
                <a:latin typeface="Times New Roman" pitchFamily="18" charset="0"/>
                <a:cs typeface="Times New Roman" pitchFamily="18" charset="0"/>
              </a:rPr>
              <a:t> </a:t>
            </a:r>
            <a:r>
              <a:rPr lang="en-US" sz="2600" dirty="0" err="1">
                <a:solidFill>
                  <a:srgbClr val="C00000"/>
                </a:solidFill>
                <a:latin typeface="Times New Roman" pitchFamily="18" charset="0"/>
                <a:cs typeface="Times New Roman" pitchFamily="18" charset="0"/>
              </a:rPr>
              <a:t>khai</a:t>
            </a:r>
            <a:r>
              <a:rPr lang="en-US" sz="2600" dirty="0">
                <a:solidFill>
                  <a:srgbClr val="C00000"/>
                </a:solidFill>
                <a:latin typeface="Times New Roman" pitchFamily="18" charset="0"/>
                <a:cs typeface="Times New Roman" pitchFamily="18" charset="0"/>
              </a:rPr>
              <a:t>    </a:t>
            </a:r>
          </a:p>
          <a:p>
            <a:pPr algn="just">
              <a:defRPr/>
            </a:pPr>
            <a:r>
              <a:rPr lang="en-US" sz="2600" dirty="0" err="1">
                <a:solidFill>
                  <a:srgbClr val="C00000"/>
                </a:solidFill>
                <a:latin typeface="Times New Roman" pitchFamily="18" charset="0"/>
                <a:cs typeface="Times New Roman" pitchFamily="18" charset="0"/>
              </a:rPr>
              <a:t>thác</a:t>
            </a:r>
            <a:r>
              <a:rPr lang="en-US" sz="2600" dirty="0">
                <a:solidFill>
                  <a:srgbClr val="C00000"/>
                </a:solidFill>
                <a:latin typeface="Times New Roman" pitchFamily="18" charset="0"/>
                <a:cs typeface="Times New Roman" pitchFamily="18" charset="0"/>
              </a:rPr>
              <a:t> </a:t>
            </a:r>
            <a:r>
              <a:rPr lang="en-US" sz="2600" dirty="0" err="1">
                <a:solidFill>
                  <a:srgbClr val="C00000"/>
                </a:solidFill>
                <a:latin typeface="Times New Roman" pitchFamily="18" charset="0"/>
                <a:cs typeface="Times New Roman" pitchFamily="18" charset="0"/>
              </a:rPr>
              <a:t>dầu</a:t>
            </a:r>
            <a:r>
              <a:rPr lang="en-US" sz="2600" dirty="0">
                <a:solidFill>
                  <a:srgbClr val="C00000"/>
                </a:solidFill>
                <a:latin typeface="Times New Roman" pitchFamily="18" charset="0"/>
                <a:cs typeface="Times New Roman" pitchFamily="18" charset="0"/>
              </a:rPr>
              <a:t> </a:t>
            </a:r>
            <a:r>
              <a:rPr lang="en-US" sz="2600" dirty="0" err="1">
                <a:solidFill>
                  <a:srgbClr val="C00000"/>
                </a:solidFill>
                <a:latin typeface="Times New Roman" pitchFamily="18" charset="0"/>
                <a:cs typeface="Times New Roman" pitchFamily="18" charset="0"/>
              </a:rPr>
              <a:t>mỏ</a:t>
            </a:r>
            <a:r>
              <a:rPr lang="en-US" sz="2600" dirty="0">
                <a:solidFill>
                  <a:srgbClr val="C00000"/>
                </a:solidFill>
                <a:latin typeface="Times New Roman" pitchFamily="18" charset="0"/>
                <a:cs typeface="Times New Roman" pitchFamily="18" charset="0"/>
              </a:rPr>
              <a:t> ở </a:t>
            </a:r>
            <a:r>
              <a:rPr lang="en-US" sz="2600" dirty="0" err="1">
                <a:solidFill>
                  <a:srgbClr val="C00000"/>
                </a:solidFill>
                <a:latin typeface="Times New Roman" pitchFamily="18" charset="0"/>
                <a:cs typeface="Times New Roman" pitchFamily="18" charset="0"/>
              </a:rPr>
              <a:t>Việt</a:t>
            </a:r>
            <a:r>
              <a:rPr lang="en-US" sz="2600" dirty="0">
                <a:solidFill>
                  <a:srgbClr val="C00000"/>
                </a:solidFill>
                <a:latin typeface="Times New Roman" pitchFamily="18" charset="0"/>
                <a:cs typeface="Times New Roman" pitchFamily="18" charset="0"/>
              </a:rPr>
              <a:t> Nam ?</a:t>
            </a:r>
            <a:endParaRPr lang="en-US" sz="2600" b="1" dirty="0">
              <a:solidFill>
                <a:srgbClr val="C00000"/>
              </a:solidFill>
              <a:effectLst>
                <a:outerShdw blurRad="38100" dist="38100" dir="2700000" algn="tl">
                  <a:srgbClr val="000000"/>
                </a:outerShdw>
              </a:effectLst>
              <a:latin typeface="Times New Roman" pitchFamily="18" charset="0"/>
              <a:cs typeface="Times New Roman" pitchFamily="18" charset="0"/>
            </a:endParaRPr>
          </a:p>
        </p:txBody>
      </p:sp>
      <p:pic>
        <p:nvPicPr>
          <p:cNvPr id="21" name="Picture 8" descr="Cau hoi"/>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628650"/>
            <a:ext cx="10668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48472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4" descr="images1630560_hoa%20d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42950"/>
            <a:ext cx="9144000" cy="3839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0" y="4658917"/>
            <a:ext cx="9144000" cy="369332"/>
          </a:xfrm>
          <a:prstGeom prst="rect">
            <a:avLst/>
          </a:prstGeom>
        </p:spPr>
        <p:txBody>
          <a:bodyPr>
            <a:spAutoFit/>
          </a:bodyPr>
          <a:lstStyle/>
          <a:p>
            <a:pPr algn="ctr">
              <a:defRPr/>
            </a:pPr>
            <a:r>
              <a:rPr lang="en-US" b="1">
                <a:effectLst>
                  <a:outerShdw blurRad="38100" dist="38100" dir="2700000" algn="tl">
                    <a:srgbClr val="000000"/>
                  </a:outerShdw>
                </a:effectLst>
                <a:latin typeface="Times New Roman" pitchFamily="18" charset="0"/>
                <a:cs typeface="Times New Roman" pitchFamily="18" charset="0"/>
              </a:rPr>
              <a:t>Mỏ dầu Bạch Hổ</a:t>
            </a:r>
            <a:endParaRPr lang="en-US">
              <a:effectLst>
                <a:outerShdw blurRad="38100" dist="38100" dir="2700000" algn="tl">
                  <a:srgbClr val="000000"/>
                </a:outerShdw>
              </a:effectLst>
              <a:latin typeface="Times New Roman" pitchFamily="18" charset="0"/>
              <a:cs typeface="Times New Roman" pitchFamily="18" charset="0"/>
            </a:endParaRPr>
          </a:p>
        </p:txBody>
      </p:sp>
      <p:pic>
        <p:nvPicPr>
          <p:cNvPr id="7" name="Picture 4" descr="images1630560_hoa%20da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42950"/>
            <a:ext cx="914400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4686300"/>
            <a:ext cx="9144000" cy="369332"/>
          </a:xfrm>
          <a:prstGeom prst="rect">
            <a:avLst/>
          </a:prstGeom>
        </p:spPr>
        <p:txBody>
          <a:bodyPr>
            <a:spAutoFit/>
          </a:bodyPr>
          <a:lstStyle/>
          <a:p>
            <a:pPr algn="ctr">
              <a:defRPr/>
            </a:pPr>
            <a:r>
              <a:rPr lang="en-US" b="1">
                <a:effectLst>
                  <a:outerShdw blurRad="38100" dist="38100" dir="2700000" algn="tl">
                    <a:srgbClr val="000000"/>
                  </a:outerShdw>
                </a:effectLst>
                <a:latin typeface="Times New Roman" pitchFamily="18" charset="0"/>
                <a:cs typeface="Times New Roman" pitchFamily="18" charset="0"/>
              </a:rPr>
              <a:t>Mỏ dầu Đại Hùng</a:t>
            </a:r>
            <a:endParaRPr lang="en-US">
              <a:effectLst>
                <a:outerShdw blurRad="38100" dist="38100" dir="2700000" algn="tl">
                  <a:srgbClr val="000000"/>
                </a:outerShdw>
              </a:effectLst>
              <a:latin typeface="Times New Roman" pitchFamily="18" charset="0"/>
              <a:cs typeface="Times New Roman" pitchFamily="18" charset="0"/>
            </a:endParaRPr>
          </a:p>
        </p:txBody>
      </p:sp>
      <p:pic>
        <p:nvPicPr>
          <p:cNvPr id="9" name="Picture 4" descr="images1630560_hoa%20da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42950"/>
            <a:ext cx="914400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0" y="4686300"/>
            <a:ext cx="9144000" cy="369332"/>
          </a:xfrm>
          <a:prstGeom prst="rect">
            <a:avLst/>
          </a:prstGeom>
        </p:spPr>
        <p:txBody>
          <a:bodyPr>
            <a:spAutoFit/>
          </a:bodyPr>
          <a:lstStyle/>
          <a:p>
            <a:pPr algn="ctr">
              <a:defRPr/>
            </a:pPr>
            <a:r>
              <a:rPr lang="en-US" b="1">
                <a:effectLst>
                  <a:outerShdw blurRad="38100" dist="38100" dir="2700000" algn="tl">
                    <a:srgbClr val="000000"/>
                  </a:outerShdw>
                </a:effectLst>
                <a:latin typeface="Times New Roman" pitchFamily="18" charset="0"/>
                <a:cs typeface="Times New Roman" pitchFamily="18" charset="0"/>
              </a:rPr>
              <a:t>Mỏ dầu Nam Rồng</a:t>
            </a:r>
            <a:endParaRPr lang="en-US">
              <a:effectLst>
                <a:outerShdw blurRad="38100" dist="38100" dir="2700000" algn="tl">
                  <a:srgbClr val="000000"/>
                </a:outerShdw>
              </a:effectLst>
              <a:latin typeface="Times New Roman" pitchFamily="18" charset="0"/>
              <a:cs typeface="Times New Roman" pitchFamily="18" charset="0"/>
            </a:endParaRPr>
          </a:p>
        </p:txBody>
      </p:sp>
      <p:pic>
        <p:nvPicPr>
          <p:cNvPr id="11" name="Picture 4" descr="images1630560_hoa%20da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8650"/>
            <a:ext cx="914400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0" y="4686300"/>
            <a:ext cx="9144000" cy="369332"/>
          </a:xfrm>
          <a:prstGeom prst="rect">
            <a:avLst/>
          </a:prstGeom>
        </p:spPr>
        <p:txBody>
          <a:bodyPr>
            <a:spAutoFit/>
          </a:bodyPr>
          <a:lstStyle/>
          <a:p>
            <a:pPr algn="ctr">
              <a:defRPr/>
            </a:pPr>
            <a:r>
              <a:rPr lang="en-US" b="1">
                <a:effectLst>
                  <a:outerShdw blurRad="38100" dist="38100" dir="2700000" algn="tl">
                    <a:srgbClr val="000000"/>
                  </a:outerShdw>
                </a:effectLst>
                <a:latin typeface="Times New Roman" pitchFamily="18" charset="0"/>
                <a:cs typeface="Times New Roman" pitchFamily="18" charset="0"/>
              </a:rPr>
              <a:t>Mỏ dầu Rạng Đông</a:t>
            </a:r>
            <a:endParaRPr lang="en-US">
              <a:effectLst>
                <a:outerShdw blurRad="38100" dist="38100" dir="2700000" algn="tl">
                  <a:srgbClr val="000000"/>
                </a:outerShdw>
              </a:effectLst>
              <a:latin typeface="Times New Roman" pitchFamily="18" charset="0"/>
              <a:cs typeface="Times New Roman" pitchFamily="18" charset="0"/>
            </a:endParaRPr>
          </a:p>
        </p:txBody>
      </p:sp>
      <p:pic>
        <p:nvPicPr>
          <p:cNvPr id="13" name="Picture 4" descr="images1630560_hoa%20da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742950"/>
            <a:ext cx="914400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0" y="4686300"/>
            <a:ext cx="9144000" cy="369332"/>
          </a:xfrm>
          <a:prstGeom prst="rect">
            <a:avLst/>
          </a:prstGeom>
        </p:spPr>
        <p:txBody>
          <a:bodyPr>
            <a:spAutoFit/>
          </a:bodyPr>
          <a:lstStyle/>
          <a:p>
            <a:pPr algn="ctr">
              <a:defRPr/>
            </a:pPr>
            <a:r>
              <a:rPr lang="en-US" b="1">
                <a:effectLst>
                  <a:outerShdw blurRad="38100" dist="38100" dir="2700000" algn="tl">
                    <a:srgbClr val="000000"/>
                  </a:outerShdw>
                </a:effectLst>
                <a:latin typeface="Times New Roman" pitchFamily="18" charset="0"/>
                <a:cs typeface="Times New Roman" pitchFamily="18" charset="0"/>
              </a:rPr>
              <a:t>Mỏ khí Lan Tây</a:t>
            </a:r>
            <a:endParaRPr lang="en-US">
              <a:effectLst>
                <a:outerShdw blurRad="38100" dist="38100" dir="2700000" algn="tl">
                  <a:srgbClr val="000000"/>
                </a:outerShdw>
              </a:effectLst>
              <a:latin typeface="Times New Roman" pitchFamily="18" charset="0"/>
              <a:cs typeface="Times New Roman" pitchFamily="18" charset="0"/>
            </a:endParaRPr>
          </a:p>
        </p:txBody>
      </p:sp>
      <p:sp>
        <p:nvSpPr>
          <p:cNvPr id="16" name="Rectangle 15"/>
          <p:cNvSpPr/>
          <p:nvPr/>
        </p:nvSpPr>
        <p:spPr>
          <a:xfrm>
            <a:off x="0" y="4686300"/>
            <a:ext cx="9144000" cy="369332"/>
          </a:xfrm>
          <a:prstGeom prst="rect">
            <a:avLst/>
          </a:prstGeom>
        </p:spPr>
        <p:txBody>
          <a:bodyPr>
            <a:spAutoFit/>
          </a:bodyPr>
          <a:lstStyle/>
          <a:p>
            <a:pPr algn="ctr">
              <a:defRPr/>
            </a:pPr>
            <a:r>
              <a:rPr lang="en-US" b="1">
                <a:effectLst>
                  <a:outerShdw blurRad="38100" dist="38100" dir="2700000" algn="tl">
                    <a:srgbClr val="000000"/>
                  </a:outerShdw>
                </a:effectLst>
                <a:latin typeface="Times New Roman" pitchFamily="18" charset="0"/>
                <a:cs typeface="Times New Roman" pitchFamily="18" charset="0"/>
              </a:rPr>
              <a:t>Nhà máy lọc dầu Dung Quất (Quảng Ngãi)</a:t>
            </a:r>
            <a:endParaRPr lang="en-US">
              <a:effectLst>
                <a:outerShdw blurRad="38100" dist="38100" dir="2700000" algn="tl">
                  <a:srgbClr val="000000"/>
                </a:outerShdw>
              </a:effectLst>
              <a:latin typeface="Times New Roman" pitchFamily="18" charset="0"/>
              <a:cs typeface="Times New Roman" pitchFamily="18" charset="0"/>
            </a:endParaRPr>
          </a:p>
        </p:txBody>
      </p:sp>
      <p:sp>
        <p:nvSpPr>
          <p:cNvPr id="17" name="Rectangle 16"/>
          <p:cNvSpPr/>
          <p:nvPr/>
        </p:nvSpPr>
        <p:spPr>
          <a:xfrm>
            <a:off x="0" y="114301"/>
            <a:ext cx="9144000" cy="523220"/>
          </a:xfrm>
          <a:prstGeom prst="rect">
            <a:avLst/>
          </a:prstGeom>
        </p:spPr>
        <p:txBody>
          <a:bodyPr>
            <a:spAutoFit/>
          </a:bodyPr>
          <a:lstStyle/>
          <a:p>
            <a:pPr algn="ctr">
              <a:defRPr/>
            </a:pPr>
            <a:r>
              <a:rPr lang="en-US" sz="2800" b="1">
                <a:solidFill>
                  <a:srgbClr val="FFFF00"/>
                </a:solidFill>
                <a:effectLst>
                  <a:outerShdw blurRad="38100" dist="38100" dir="2700000" algn="tl">
                    <a:srgbClr val="000000"/>
                  </a:outerShdw>
                </a:effectLst>
                <a:latin typeface="Times New Roman" pitchFamily="18" charset="0"/>
                <a:cs typeface="Times New Roman" pitchFamily="18" charset="0"/>
              </a:rPr>
              <a:t>Một số hình ảnh về khai thác dầu, khí ở Việt Nam</a:t>
            </a:r>
            <a:endParaRPr lang="en-US" sz="2800">
              <a:solidFill>
                <a:srgbClr val="FFFF00"/>
              </a:solidFill>
              <a:effectLst>
                <a:outerShdw blurRad="38100" dist="38100" dir="2700000" algn="tl">
                  <a:srgbClr val="000000"/>
                </a:outerShdw>
              </a:effectLst>
              <a:latin typeface="Times New Roman" pitchFamily="18" charset="0"/>
              <a:cs typeface="Times New Roman" pitchFamily="18" charset="0"/>
            </a:endParaRPr>
          </a:p>
        </p:txBody>
      </p:sp>
      <p:pic>
        <p:nvPicPr>
          <p:cNvPr id="39951" name="Picture 15" descr="C:\Users\User\Downloads\Dinh c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28650"/>
            <a:ext cx="91440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p:nvSpPr>
        <p:spPr>
          <a:xfrm>
            <a:off x="0" y="4686300"/>
            <a:ext cx="9144000" cy="369332"/>
          </a:xfrm>
          <a:prstGeom prst="rect">
            <a:avLst/>
          </a:prstGeom>
        </p:spPr>
        <p:txBody>
          <a:bodyPr>
            <a:spAutoFit/>
          </a:bodyPr>
          <a:lstStyle/>
          <a:p>
            <a:pPr algn="ctr">
              <a:defRPr/>
            </a:pPr>
            <a:r>
              <a:rPr lang="en-US" b="1">
                <a:effectLst>
                  <a:outerShdw blurRad="38100" dist="38100" dir="2700000" algn="tl">
                    <a:srgbClr val="000000"/>
                  </a:outerShdw>
                </a:effectLst>
                <a:latin typeface="Times New Roman" pitchFamily="18" charset="0"/>
                <a:cs typeface="Times New Roman" pitchFamily="18" charset="0"/>
              </a:rPr>
              <a:t>Nhà máy khí hóa lỏng Dinh Cố (Bà Rịa – Vũng Tàu)</a:t>
            </a:r>
            <a:endParaRPr lang="en-US">
              <a:effectLst>
                <a:outerShdw blurRad="38100" dist="38100" dir="2700000" algn="tl">
                  <a:srgbClr val="000000"/>
                </a:outerShdw>
              </a:effectLst>
              <a:latin typeface="Times New Roman" pitchFamily="18" charset="0"/>
              <a:cs typeface="Times New Roman" pitchFamily="18" charset="0"/>
            </a:endParaRPr>
          </a:p>
        </p:txBody>
      </p:sp>
      <p:sp>
        <p:nvSpPr>
          <p:cNvPr id="19" name="Rectangle 18"/>
          <p:cNvSpPr/>
          <p:nvPr/>
        </p:nvSpPr>
        <p:spPr>
          <a:xfrm>
            <a:off x="0" y="4694635"/>
            <a:ext cx="9144000" cy="369332"/>
          </a:xfrm>
          <a:prstGeom prst="rect">
            <a:avLst/>
          </a:prstGeom>
        </p:spPr>
        <p:txBody>
          <a:bodyPr>
            <a:spAutoFit/>
          </a:bodyPr>
          <a:lstStyle/>
          <a:p>
            <a:pPr algn="ctr">
              <a:defRPr/>
            </a:pPr>
            <a:r>
              <a:rPr lang="en-US" b="1" dirty="0" err="1">
                <a:effectLst>
                  <a:outerShdw blurRad="38100" dist="38100" dir="2700000" algn="tl">
                    <a:srgbClr val="000000"/>
                  </a:outerShdw>
                </a:effectLst>
                <a:latin typeface="Times New Roman" pitchFamily="18" charset="0"/>
                <a:cs typeface="Times New Roman" pitchFamily="18" charset="0"/>
              </a:rPr>
              <a:t>Khu</a:t>
            </a:r>
            <a:r>
              <a:rPr lang="en-US" b="1" dirty="0">
                <a:effectLst>
                  <a:outerShdw blurRad="38100" dist="38100" dir="2700000" algn="tl">
                    <a:srgbClr val="000000"/>
                  </a:outerShdw>
                </a:effectLst>
                <a:latin typeface="Times New Roman" pitchFamily="18" charset="0"/>
                <a:cs typeface="Times New Roman" pitchFamily="18" charset="0"/>
              </a:rPr>
              <a:t> </a:t>
            </a:r>
            <a:r>
              <a:rPr lang="en-US" b="1" dirty="0" err="1">
                <a:effectLst>
                  <a:outerShdw blurRad="38100" dist="38100" dir="2700000" algn="tl">
                    <a:srgbClr val="000000"/>
                  </a:outerShdw>
                </a:effectLst>
                <a:latin typeface="Times New Roman" pitchFamily="18" charset="0"/>
                <a:cs typeface="Times New Roman" pitchFamily="18" charset="0"/>
              </a:rPr>
              <a:t>công</a:t>
            </a:r>
            <a:r>
              <a:rPr lang="en-US" b="1" dirty="0">
                <a:effectLst>
                  <a:outerShdw blurRad="38100" dist="38100" dir="2700000" algn="tl">
                    <a:srgbClr val="000000"/>
                  </a:outerShdw>
                </a:effectLst>
                <a:latin typeface="Times New Roman" pitchFamily="18" charset="0"/>
                <a:cs typeface="Times New Roman" pitchFamily="18" charset="0"/>
              </a:rPr>
              <a:t> </a:t>
            </a:r>
            <a:r>
              <a:rPr lang="en-US" b="1" dirty="0" err="1">
                <a:effectLst>
                  <a:outerShdw blurRad="38100" dist="38100" dir="2700000" algn="tl">
                    <a:srgbClr val="000000"/>
                  </a:outerShdw>
                </a:effectLst>
                <a:latin typeface="Times New Roman" pitchFamily="18" charset="0"/>
                <a:cs typeface="Times New Roman" pitchFamily="18" charset="0"/>
              </a:rPr>
              <a:t>nghiệp</a:t>
            </a:r>
            <a:r>
              <a:rPr lang="en-US" b="1" dirty="0">
                <a:effectLst>
                  <a:outerShdw blurRad="38100" dist="38100" dir="2700000" algn="tl">
                    <a:srgbClr val="000000"/>
                  </a:outerShdw>
                </a:effectLst>
                <a:latin typeface="Times New Roman" pitchFamily="18" charset="0"/>
                <a:cs typeface="Times New Roman" pitchFamily="18" charset="0"/>
              </a:rPr>
              <a:t> </a:t>
            </a:r>
            <a:r>
              <a:rPr lang="en-US" b="1" dirty="0" err="1">
                <a:effectLst>
                  <a:outerShdw blurRad="38100" dist="38100" dir="2700000" algn="tl">
                    <a:srgbClr val="000000"/>
                  </a:outerShdw>
                </a:effectLst>
                <a:latin typeface="Times New Roman" pitchFamily="18" charset="0"/>
                <a:cs typeface="Times New Roman" pitchFamily="18" charset="0"/>
              </a:rPr>
              <a:t>dầu</a:t>
            </a:r>
            <a:r>
              <a:rPr lang="en-US" b="1" dirty="0">
                <a:effectLst>
                  <a:outerShdw blurRad="38100" dist="38100" dir="2700000" algn="tl">
                    <a:srgbClr val="000000"/>
                  </a:outerShdw>
                </a:effectLst>
                <a:latin typeface="Times New Roman" pitchFamily="18" charset="0"/>
                <a:cs typeface="Times New Roman" pitchFamily="18" charset="0"/>
              </a:rPr>
              <a:t> </a:t>
            </a:r>
            <a:r>
              <a:rPr lang="en-US" b="1" dirty="0" err="1">
                <a:effectLst>
                  <a:outerShdw blurRad="38100" dist="38100" dir="2700000" algn="tl">
                    <a:srgbClr val="000000"/>
                  </a:outerShdw>
                </a:effectLst>
                <a:latin typeface="Times New Roman" pitchFamily="18" charset="0"/>
                <a:cs typeface="Times New Roman" pitchFamily="18" charset="0"/>
              </a:rPr>
              <a:t>khí</a:t>
            </a:r>
            <a:r>
              <a:rPr lang="en-US" b="1" dirty="0">
                <a:effectLst>
                  <a:outerShdw blurRad="38100" dist="38100" dir="2700000" algn="tl">
                    <a:srgbClr val="000000"/>
                  </a:outerShdw>
                </a:effectLst>
                <a:latin typeface="Times New Roman" pitchFamily="18" charset="0"/>
                <a:cs typeface="Times New Roman" pitchFamily="18" charset="0"/>
              </a:rPr>
              <a:t> Long </a:t>
            </a:r>
            <a:r>
              <a:rPr lang="en-US" b="1" dirty="0" err="1">
                <a:effectLst>
                  <a:outerShdw blurRad="38100" dist="38100" dir="2700000" algn="tl">
                    <a:srgbClr val="000000"/>
                  </a:outerShdw>
                </a:effectLst>
                <a:latin typeface="Times New Roman" pitchFamily="18" charset="0"/>
                <a:cs typeface="Times New Roman" pitchFamily="18" charset="0"/>
              </a:rPr>
              <a:t>Sơn</a:t>
            </a:r>
            <a:r>
              <a:rPr lang="en-US" b="1" dirty="0">
                <a:effectLst>
                  <a:outerShdw blurRad="38100" dist="38100" dir="2700000" algn="tl">
                    <a:srgbClr val="000000"/>
                  </a:outerShdw>
                </a:effectLst>
                <a:latin typeface="Times New Roman" pitchFamily="18" charset="0"/>
                <a:cs typeface="Times New Roman" pitchFamily="18" charset="0"/>
              </a:rPr>
              <a:t> (</a:t>
            </a:r>
            <a:r>
              <a:rPr lang="en-US" b="1" dirty="0" err="1">
                <a:effectLst>
                  <a:outerShdw blurRad="38100" dist="38100" dir="2700000" algn="tl">
                    <a:srgbClr val="000000"/>
                  </a:outerShdw>
                </a:effectLst>
                <a:latin typeface="Times New Roman" pitchFamily="18" charset="0"/>
                <a:cs typeface="Times New Roman" pitchFamily="18" charset="0"/>
              </a:rPr>
              <a:t>Bà</a:t>
            </a:r>
            <a:r>
              <a:rPr lang="en-US" b="1" dirty="0">
                <a:effectLst>
                  <a:outerShdw blurRad="38100" dist="38100" dir="2700000" algn="tl">
                    <a:srgbClr val="000000"/>
                  </a:outerShdw>
                </a:effectLst>
                <a:latin typeface="Times New Roman" pitchFamily="18" charset="0"/>
                <a:cs typeface="Times New Roman" pitchFamily="18" charset="0"/>
              </a:rPr>
              <a:t> </a:t>
            </a:r>
            <a:r>
              <a:rPr lang="en-US" b="1" dirty="0" err="1">
                <a:effectLst>
                  <a:outerShdw blurRad="38100" dist="38100" dir="2700000" algn="tl">
                    <a:srgbClr val="000000"/>
                  </a:outerShdw>
                </a:effectLst>
                <a:latin typeface="Times New Roman" pitchFamily="18" charset="0"/>
                <a:cs typeface="Times New Roman" pitchFamily="18" charset="0"/>
              </a:rPr>
              <a:t>Rịa</a:t>
            </a:r>
            <a:r>
              <a:rPr lang="en-US" b="1" dirty="0">
                <a:effectLst>
                  <a:outerShdw blurRad="38100" dist="38100" dir="2700000" algn="tl">
                    <a:srgbClr val="000000"/>
                  </a:outerShdw>
                </a:effectLst>
                <a:latin typeface="Times New Roman" pitchFamily="18" charset="0"/>
                <a:cs typeface="Times New Roman" pitchFamily="18" charset="0"/>
              </a:rPr>
              <a:t> – </a:t>
            </a:r>
            <a:r>
              <a:rPr lang="en-US" b="1" dirty="0" err="1">
                <a:effectLst>
                  <a:outerShdw blurRad="38100" dist="38100" dir="2700000" algn="tl">
                    <a:srgbClr val="000000"/>
                  </a:outerShdw>
                </a:effectLst>
                <a:latin typeface="Times New Roman" pitchFamily="18" charset="0"/>
                <a:cs typeface="Times New Roman" pitchFamily="18" charset="0"/>
              </a:rPr>
              <a:t>Vũng</a:t>
            </a:r>
            <a:r>
              <a:rPr lang="en-US" b="1" dirty="0">
                <a:effectLst>
                  <a:outerShdw blurRad="38100" dist="38100" dir="2700000" algn="tl">
                    <a:srgbClr val="000000"/>
                  </a:outerShdw>
                </a:effectLst>
                <a:latin typeface="Times New Roman" pitchFamily="18" charset="0"/>
                <a:cs typeface="Times New Roman" pitchFamily="18" charset="0"/>
              </a:rPr>
              <a:t> </a:t>
            </a:r>
            <a:r>
              <a:rPr lang="en-US" b="1" dirty="0" err="1">
                <a:effectLst>
                  <a:outerShdw blurRad="38100" dist="38100" dir="2700000" algn="tl">
                    <a:srgbClr val="000000"/>
                  </a:outerShdw>
                </a:effectLst>
                <a:latin typeface="Times New Roman" pitchFamily="18" charset="0"/>
                <a:cs typeface="Times New Roman" pitchFamily="18" charset="0"/>
              </a:rPr>
              <a:t>Tàu</a:t>
            </a:r>
            <a:r>
              <a:rPr lang="en-US" b="1" dirty="0">
                <a:effectLst>
                  <a:outerShdw blurRad="38100" dist="38100" dir="2700000" algn="tl">
                    <a:srgbClr val="000000"/>
                  </a:outerShdw>
                </a:effectLst>
                <a:latin typeface="Times New Roman" pitchFamily="18" charset="0"/>
                <a:cs typeface="Times New Roman" pitchFamily="18" charset="0"/>
              </a:rPr>
              <a:t>)</a:t>
            </a:r>
            <a:endParaRPr lang="en-US" dirty="0">
              <a:effectLst>
                <a:outerShdw blurRad="38100" dist="38100" dir="2700000" algn="tl">
                  <a:srgbClr val="000000"/>
                </a:outerShdw>
              </a:effectLst>
              <a:latin typeface="Times New Roman" pitchFamily="18" charset="0"/>
              <a:cs typeface="Times New Roman" pitchFamily="18" charset="0"/>
            </a:endParaRPr>
          </a:p>
        </p:txBody>
      </p:sp>
      <p:pic>
        <p:nvPicPr>
          <p:cNvPr id="20" name="Picture 4" descr="images1630560_hoa%20da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628650"/>
            <a:ext cx="91440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11164043-nha_may_Dung_Quat_3.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628650"/>
            <a:ext cx="91440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628650"/>
            <a:ext cx="91440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48538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diamond(in)">
                                      <p:cBhvr>
                                        <p:cTn id="7" dur="500"/>
                                        <p:tgtEl>
                                          <p:spTgt spid="79"/>
                                        </p:tgtEl>
                                      </p:cBhvr>
                                    </p:animEffect>
                                  </p:childTnLst>
                                </p:cTn>
                              </p:par>
                              <p:par>
                                <p:cTn id="8" presetID="8" presetClass="entr" presetSubtype="16" fill="hold" grpId="0" nodeType="withEffect">
                                  <p:stCondLst>
                                    <p:cond delay="1000"/>
                                  </p:stCondLst>
                                  <p:childTnLst>
                                    <p:set>
                                      <p:cBhvr>
                                        <p:cTn id="9" dur="1" fill="hold">
                                          <p:stCondLst>
                                            <p:cond delay="0"/>
                                          </p:stCondLst>
                                        </p:cTn>
                                        <p:tgtEl>
                                          <p:spTgt spid="4"/>
                                        </p:tgtEl>
                                        <p:attrNameLst>
                                          <p:attrName>style.visibility</p:attrName>
                                        </p:attrNameLst>
                                      </p:cBhvr>
                                      <p:to>
                                        <p:strVal val="visible"/>
                                      </p:to>
                                    </p:set>
                                    <p:animEffect transition="in" filter="diamond(in)">
                                      <p:cBhvr>
                                        <p:cTn id="10" dur="5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xit" presetSubtype="0" fill="hold" grpId="1" nodeType="clickEffect">
                                  <p:stCondLst>
                                    <p:cond delay="0"/>
                                  </p:stCondLst>
                                  <p:childTnLst>
                                    <p:anim calcmode="lin" valueType="num">
                                      <p:cBhvr>
                                        <p:cTn id="14" dur="1000"/>
                                        <p:tgtEl>
                                          <p:spTgt spid="4"/>
                                        </p:tgtEl>
                                        <p:attrNameLst>
                                          <p:attrName>ppt_w</p:attrName>
                                        </p:attrNameLst>
                                      </p:cBhvr>
                                      <p:tavLst>
                                        <p:tav tm="0">
                                          <p:val>
                                            <p:strVal val="ppt_w"/>
                                          </p:val>
                                        </p:tav>
                                        <p:tav tm="100000">
                                          <p:val>
                                            <p:fltVal val="0"/>
                                          </p:val>
                                        </p:tav>
                                      </p:tavLst>
                                    </p:anim>
                                    <p:anim calcmode="lin" valueType="num">
                                      <p:cBhvr>
                                        <p:cTn id="15" dur="1000"/>
                                        <p:tgtEl>
                                          <p:spTgt spid="4"/>
                                        </p:tgtEl>
                                        <p:attrNameLst>
                                          <p:attrName>ppt_h</p:attrName>
                                        </p:attrNameLst>
                                      </p:cBhvr>
                                      <p:tavLst>
                                        <p:tav tm="0">
                                          <p:val>
                                            <p:strVal val="ppt_h"/>
                                          </p:val>
                                        </p:tav>
                                        <p:tav tm="100000">
                                          <p:val>
                                            <p:fltVal val="0"/>
                                          </p:val>
                                        </p:tav>
                                      </p:tavLst>
                                    </p:anim>
                                    <p:animEffect transition="out" filter="fade">
                                      <p:cBhvr>
                                        <p:cTn id="16" dur="1000"/>
                                        <p:tgtEl>
                                          <p:spTgt spid="4"/>
                                        </p:tgtEl>
                                      </p:cBhvr>
                                    </p:animEffect>
                                    <p:set>
                                      <p:cBhvr>
                                        <p:cTn id="17" dur="1" fill="hold">
                                          <p:stCondLst>
                                            <p:cond delay="999"/>
                                          </p:stCondLst>
                                        </p:cTn>
                                        <p:tgtEl>
                                          <p:spTgt spid="4"/>
                                        </p:tgtEl>
                                        <p:attrNameLst>
                                          <p:attrName>style.visibility</p:attrName>
                                        </p:attrNameLst>
                                      </p:cBhvr>
                                      <p:to>
                                        <p:strVal val="hidden"/>
                                      </p:to>
                                    </p:set>
                                  </p:childTnLst>
                                </p:cTn>
                              </p:par>
                              <p:par>
                                <p:cTn id="18" presetID="53" presetClass="exit" presetSubtype="0" fill="hold" nodeType="withEffect">
                                  <p:stCondLst>
                                    <p:cond delay="0"/>
                                  </p:stCondLst>
                                  <p:childTnLst>
                                    <p:anim calcmode="lin" valueType="num">
                                      <p:cBhvr>
                                        <p:cTn id="19" dur="1000"/>
                                        <p:tgtEl>
                                          <p:spTgt spid="79"/>
                                        </p:tgtEl>
                                        <p:attrNameLst>
                                          <p:attrName>ppt_w</p:attrName>
                                        </p:attrNameLst>
                                      </p:cBhvr>
                                      <p:tavLst>
                                        <p:tav tm="0">
                                          <p:val>
                                            <p:strVal val="ppt_w"/>
                                          </p:val>
                                        </p:tav>
                                        <p:tav tm="100000">
                                          <p:val>
                                            <p:fltVal val="0"/>
                                          </p:val>
                                        </p:tav>
                                      </p:tavLst>
                                    </p:anim>
                                    <p:anim calcmode="lin" valueType="num">
                                      <p:cBhvr>
                                        <p:cTn id="20" dur="1000"/>
                                        <p:tgtEl>
                                          <p:spTgt spid="79"/>
                                        </p:tgtEl>
                                        <p:attrNameLst>
                                          <p:attrName>ppt_h</p:attrName>
                                        </p:attrNameLst>
                                      </p:cBhvr>
                                      <p:tavLst>
                                        <p:tav tm="0">
                                          <p:val>
                                            <p:strVal val="ppt_h"/>
                                          </p:val>
                                        </p:tav>
                                        <p:tav tm="100000">
                                          <p:val>
                                            <p:fltVal val="0"/>
                                          </p:val>
                                        </p:tav>
                                      </p:tavLst>
                                    </p:anim>
                                    <p:animEffect transition="out" filter="fade">
                                      <p:cBhvr>
                                        <p:cTn id="21" dur="1000"/>
                                        <p:tgtEl>
                                          <p:spTgt spid="79"/>
                                        </p:tgtEl>
                                      </p:cBhvr>
                                    </p:animEffect>
                                    <p:set>
                                      <p:cBhvr>
                                        <p:cTn id="22" dur="1" fill="hold">
                                          <p:stCondLst>
                                            <p:cond delay="999"/>
                                          </p:stCondLst>
                                        </p:cTn>
                                        <p:tgtEl>
                                          <p:spTgt spid="79"/>
                                        </p:tgtEl>
                                        <p:attrNameLst>
                                          <p:attrName>style.visibility</p:attrName>
                                        </p:attrNameLst>
                                      </p:cBhvr>
                                      <p:to>
                                        <p:strVal val="hidden"/>
                                      </p:to>
                                    </p:set>
                                  </p:childTnLst>
                                </p:cTn>
                              </p:par>
                            </p:childTnLst>
                          </p:cTn>
                        </p:par>
                        <p:par>
                          <p:cTn id="23" fill="hold" nodeType="afterGroup">
                            <p:stCondLst>
                              <p:cond delay="1000"/>
                            </p:stCondLst>
                            <p:childTnLst>
                              <p:par>
                                <p:cTn id="24" presetID="16" presetClass="entr" presetSubtype="26"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Horizontal)">
                                      <p:cBhvr>
                                        <p:cTn id="26" dur="500"/>
                                        <p:tgtEl>
                                          <p:spTgt spid="7"/>
                                        </p:tgtEl>
                                      </p:cBhvr>
                                    </p:animEffect>
                                  </p:childTnLst>
                                </p:cTn>
                              </p:par>
                              <p:par>
                                <p:cTn id="27" presetID="16" presetClass="entr" presetSubtype="26"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Horizontal)">
                                      <p:cBhvr>
                                        <p:cTn id="29" dur="500"/>
                                        <p:tgtEl>
                                          <p:spTgt spid="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xit" presetSubtype="0" fill="hold" nodeType="clickEffect">
                                  <p:stCondLst>
                                    <p:cond delay="0"/>
                                  </p:stCondLst>
                                  <p:childTnLst>
                                    <p:anim calcmode="lin" valueType="num">
                                      <p:cBhvr>
                                        <p:cTn id="33" dur="1000"/>
                                        <p:tgtEl>
                                          <p:spTgt spid="7"/>
                                        </p:tgtEl>
                                        <p:attrNameLst>
                                          <p:attrName>ppt_w</p:attrName>
                                        </p:attrNameLst>
                                      </p:cBhvr>
                                      <p:tavLst>
                                        <p:tav tm="0">
                                          <p:val>
                                            <p:strVal val="ppt_w"/>
                                          </p:val>
                                        </p:tav>
                                        <p:tav tm="100000">
                                          <p:val>
                                            <p:fltVal val="0"/>
                                          </p:val>
                                        </p:tav>
                                      </p:tavLst>
                                    </p:anim>
                                    <p:anim calcmode="lin" valueType="num">
                                      <p:cBhvr>
                                        <p:cTn id="34" dur="1000"/>
                                        <p:tgtEl>
                                          <p:spTgt spid="7"/>
                                        </p:tgtEl>
                                        <p:attrNameLst>
                                          <p:attrName>ppt_h</p:attrName>
                                        </p:attrNameLst>
                                      </p:cBhvr>
                                      <p:tavLst>
                                        <p:tav tm="0">
                                          <p:val>
                                            <p:strVal val="ppt_h"/>
                                          </p:val>
                                        </p:tav>
                                        <p:tav tm="100000">
                                          <p:val>
                                            <p:fltVal val="0"/>
                                          </p:val>
                                        </p:tav>
                                      </p:tavLst>
                                    </p:anim>
                                    <p:animEffect transition="out" filter="fade">
                                      <p:cBhvr>
                                        <p:cTn id="35" dur="1000"/>
                                        <p:tgtEl>
                                          <p:spTgt spid="7"/>
                                        </p:tgtEl>
                                      </p:cBhvr>
                                    </p:animEffect>
                                    <p:set>
                                      <p:cBhvr>
                                        <p:cTn id="36" dur="1" fill="hold">
                                          <p:stCondLst>
                                            <p:cond delay="999"/>
                                          </p:stCondLst>
                                        </p:cTn>
                                        <p:tgtEl>
                                          <p:spTgt spid="7"/>
                                        </p:tgtEl>
                                        <p:attrNameLst>
                                          <p:attrName>style.visibility</p:attrName>
                                        </p:attrNameLst>
                                      </p:cBhvr>
                                      <p:to>
                                        <p:strVal val="hidden"/>
                                      </p:to>
                                    </p:set>
                                  </p:childTnLst>
                                </p:cTn>
                              </p:par>
                              <p:par>
                                <p:cTn id="37" presetID="53" presetClass="exit" presetSubtype="0" fill="hold" grpId="1" nodeType="withEffect">
                                  <p:stCondLst>
                                    <p:cond delay="0"/>
                                  </p:stCondLst>
                                  <p:childTnLst>
                                    <p:anim calcmode="lin" valueType="num">
                                      <p:cBhvr>
                                        <p:cTn id="38" dur="1000"/>
                                        <p:tgtEl>
                                          <p:spTgt spid="8"/>
                                        </p:tgtEl>
                                        <p:attrNameLst>
                                          <p:attrName>ppt_w</p:attrName>
                                        </p:attrNameLst>
                                      </p:cBhvr>
                                      <p:tavLst>
                                        <p:tav tm="0">
                                          <p:val>
                                            <p:strVal val="ppt_w"/>
                                          </p:val>
                                        </p:tav>
                                        <p:tav tm="100000">
                                          <p:val>
                                            <p:fltVal val="0"/>
                                          </p:val>
                                        </p:tav>
                                      </p:tavLst>
                                    </p:anim>
                                    <p:anim calcmode="lin" valueType="num">
                                      <p:cBhvr>
                                        <p:cTn id="39" dur="1000"/>
                                        <p:tgtEl>
                                          <p:spTgt spid="8"/>
                                        </p:tgtEl>
                                        <p:attrNameLst>
                                          <p:attrName>ppt_h</p:attrName>
                                        </p:attrNameLst>
                                      </p:cBhvr>
                                      <p:tavLst>
                                        <p:tav tm="0">
                                          <p:val>
                                            <p:strVal val="ppt_h"/>
                                          </p:val>
                                        </p:tav>
                                        <p:tav tm="100000">
                                          <p:val>
                                            <p:fltVal val="0"/>
                                          </p:val>
                                        </p:tav>
                                      </p:tavLst>
                                    </p:anim>
                                    <p:animEffect transition="out" filter="fade">
                                      <p:cBhvr>
                                        <p:cTn id="40" dur="1000"/>
                                        <p:tgtEl>
                                          <p:spTgt spid="8"/>
                                        </p:tgtEl>
                                      </p:cBhvr>
                                    </p:animEffect>
                                    <p:set>
                                      <p:cBhvr>
                                        <p:cTn id="41" dur="1" fill="hold">
                                          <p:stCondLst>
                                            <p:cond delay="999"/>
                                          </p:stCondLst>
                                        </p:cTn>
                                        <p:tgtEl>
                                          <p:spTgt spid="8"/>
                                        </p:tgtEl>
                                        <p:attrNameLst>
                                          <p:attrName>style.visibility</p:attrName>
                                        </p:attrNameLst>
                                      </p:cBhvr>
                                      <p:to>
                                        <p:strVal val="hidden"/>
                                      </p:to>
                                    </p:set>
                                  </p:childTnLst>
                                </p:cTn>
                              </p:par>
                            </p:childTnLst>
                          </p:cTn>
                        </p:par>
                        <p:par>
                          <p:cTn id="42" fill="hold" nodeType="afterGroup">
                            <p:stCondLst>
                              <p:cond delay="1000"/>
                            </p:stCondLst>
                            <p:childTnLst>
                              <p:par>
                                <p:cTn id="43" presetID="2" presetClass="entr" presetSubtype="4" fill="hold" nodeType="after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53" presetClass="exit" presetSubtype="0" fill="hold" nodeType="clickEffect">
                                  <p:stCondLst>
                                    <p:cond delay="0"/>
                                  </p:stCondLst>
                                  <p:childTnLst>
                                    <p:anim calcmode="lin" valueType="num">
                                      <p:cBhvr>
                                        <p:cTn id="54" dur="1000"/>
                                        <p:tgtEl>
                                          <p:spTgt spid="9"/>
                                        </p:tgtEl>
                                        <p:attrNameLst>
                                          <p:attrName>ppt_w</p:attrName>
                                        </p:attrNameLst>
                                      </p:cBhvr>
                                      <p:tavLst>
                                        <p:tav tm="0">
                                          <p:val>
                                            <p:strVal val="ppt_w"/>
                                          </p:val>
                                        </p:tav>
                                        <p:tav tm="100000">
                                          <p:val>
                                            <p:fltVal val="0"/>
                                          </p:val>
                                        </p:tav>
                                      </p:tavLst>
                                    </p:anim>
                                    <p:anim calcmode="lin" valueType="num">
                                      <p:cBhvr>
                                        <p:cTn id="55" dur="1000"/>
                                        <p:tgtEl>
                                          <p:spTgt spid="9"/>
                                        </p:tgtEl>
                                        <p:attrNameLst>
                                          <p:attrName>ppt_h</p:attrName>
                                        </p:attrNameLst>
                                      </p:cBhvr>
                                      <p:tavLst>
                                        <p:tav tm="0">
                                          <p:val>
                                            <p:strVal val="ppt_h"/>
                                          </p:val>
                                        </p:tav>
                                        <p:tav tm="100000">
                                          <p:val>
                                            <p:fltVal val="0"/>
                                          </p:val>
                                        </p:tav>
                                      </p:tavLst>
                                    </p:anim>
                                    <p:animEffect transition="out" filter="fade">
                                      <p:cBhvr>
                                        <p:cTn id="56" dur="1000"/>
                                        <p:tgtEl>
                                          <p:spTgt spid="9"/>
                                        </p:tgtEl>
                                      </p:cBhvr>
                                    </p:animEffect>
                                    <p:set>
                                      <p:cBhvr>
                                        <p:cTn id="57" dur="1" fill="hold">
                                          <p:stCondLst>
                                            <p:cond delay="999"/>
                                          </p:stCondLst>
                                        </p:cTn>
                                        <p:tgtEl>
                                          <p:spTgt spid="9"/>
                                        </p:tgtEl>
                                        <p:attrNameLst>
                                          <p:attrName>style.visibility</p:attrName>
                                        </p:attrNameLst>
                                      </p:cBhvr>
                                      <p:to>
                                        <p:strVal val="hidden"/>
                                      </p:to>
                                    </p:set>
                                  </p:childTnLst>
                                </p:cTn>
                              </p:par>
                              <p:par>
                                <p:cTn id="58" presetID="53" presetClass="exit" presetSubtype="0" fill="hold" grpId="1" nodeType="withEffect">
                                  <p:stCondLst>
                                    <p:cond delay="0"/>
                                  </p:stCondLst>
                                  <p:childTnLst>
                                    <p:anim calcmode="lin" valueType="num">
                                      <p:cBhvr>
                                        <p:cTn id="59" dur="1000"/>
                                        <p:tgtEl>
                                          <p:spTgt spid="10"/>
                                        </p:tgtEl>
                                        <p:attrNameLst>
                                          <p:attrName>ppt_w</p:attrName>
                                        </p:attrNameLst>
                                      </p:cBhvr>
                                      <p:tavLst>
                                        <p:tav tm="0">
                                          <p:val>
                                            <p:strVal val="ppt_w"/>
                                          </p:val>
                                        </p:tav>
                                        <p:tav tm="100000">
                                          <p:val>
                                            <p:fltVal val="0"/>
                                          </p:val>
                                        </p:tav>
                                      </p:tavLst>
                                    </p:anim>
                                    <p:anim calcmode="lin" valueType="num">
                                      <p:cBhvr>
                                        <p:cTn id="60" dur="1000"/>
                                        <p:tgtEl>
                                          <p:spTgt spid="10"/>
                                        </p:tgtEl>
                                        <p:attrNameLst>
                                          <p:attrName>ppt_h</p:attrName>
                                        </p:attrNameLst>
                                      </p:cBhvr>
                                      <p:tavLst>
                                        <p:tav tm="0">
                                          <p:val>
                                            <p:strVal val="ppt_h"/>
                                          </p:val>
                                        </p:tav>
                                        <p:tav tm="100000">
                                          <p:val>
                                            <p:fltVal val="0"/>
                                          </p:val>
                                        </p:tav>
                                      </p:tavLst>
                                    </p:anim>
                                    <p:animEffect transition="out" filter="fade">
                                      <p:cBhvr>
                                        <p:cTn id="61" dur="1000"/>
                                        <p:tgtEl>
                                          <p:spTgt spid="10"/>
                                        </p:tgtEl>
                                      </p:cBhvr>
                                    </p:animEffect>
                                    <p:set>
                                      <p:cBhvr>
                                        <p:cTn id="62" dur="1" fill="hold">
                                          <p:stCondLst>
                                            <p:cond delay="999"/>
                                          </p:stCondLst>
                                        </p:cTn>
                                        <p:tgtEl>
                                          <p:spTgt spid="10"/>
                                        </p:tgtEl>
                                        <p:attrNameLst>
                                          <p:attrName>style.visibility</p:attrName>
                                        </p:attrNameLst>
                                      </p:cBhvr>
                                      <p:to>
                                        <p:strVal val="hidden"/>
                                      </p:to>
                                    </p:set>
                                  </p:childTnLst>
                                </p:cTn>
                              </p:par>
                            </p:childTnLst>
                          </p:cTn>
                        </p:par>
                        <p:par>
                          <p:cTn id="63" fill="hold" nodeType="afterGroup">
                            <p:stCondLst>
                              <p:cond delay="1000"/>
                            </p:stCondLst>
                            <p:childTnLst>
                              <p:par>
                                <p:cTn id="64" presetID="2" presetClass="entr" presetSubtype="1" fill="hold" nodeType="after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additive="base">
                                        <p:cTn id="66" dur="500" fill="hold"/>
                                        <p:tgtEl>
                                          <p:spTgt spid="11"/>
                                        </p:tgtEl>
                                        <p:attrNameLst>
                                          <p:attrName>ppt_x</p:attrName>
                                        </p:attrNameLst>
                                      </p:cBhvr>
                                      <p:tavLst>
                                        <p:tav tm="0">
                                          <p:val>
                                            <p:strVal val="#ppt_x"/>
                                          </p:val>
                                        </p:tav>
                                        <p:tav tm="100000">
                                          <p:val>
                                            <p:strVal val="#ppt_x"/>
                                          </p:val>
                                        </p:tav>
                                      </p:tavLst>
                                    </p:anim>
                                    <p:anim calcmode="lin" valueType="num">
                                      <p:cBhvr additive="base">
                                        <p:cTn id="67" dur="500" fill="hold"/>
                                        <p:tgtEl>
                                          <p:spTgt spid="11"/>
                                        </p:tgtEl>
                                        <p:attrNameLst>
                                          <p:attrName>ppt_y</p:attrName>
                                        </p:attrNameLst>
                                      </p:cBhvr>
                                      <p:tavLst>
                                        <p:tav tm="0">
                                          <p:val>
                                            <p:strVal val="0-#ppt_h/2"/>
                                          </p:val>
                                        </p:tav>
                                        <p:tav tm="100000">
                                          <p:val>
                                            <p:strVal val="#ppt_y"/>
                                          </p:val>
                                        </p:tav>
                                      </p:tavLst>
                                    </p:anim>
                                  </p:childTnLst>
                                </p:cTn>
                              </p:par>
                              <p:par>
                                <p:cTn id="68" presetID="2" presetClass="entr" presetSubtype="1" fill="hold" grpId="0" nodeType="with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additive="base">
                                        <p:cTn id="70" dur="500" fill="hold"/>
                                        <p:tgtEl>
                                          <p:spTgt spid="12"/>
                                        </p:tgtEl>
                                        <p:attrNameLst>
                                          <p:attrName>ppt_x</p:attrName>
                                        </p:attrNameLst>
                                      </p:cBhvr>
                                      <p:tavLst>
                                        <p:tav tm="0">
                                          <p:val>
                                            <p:strVal val="#ppt_x"/>
                                          </p:val>
                                        </p:tav>
                                        <p:tav tm="100000">
                                          <p:val>
                                            <p:strVal val="#ppt_x"/>
                                          </p:val>
                                        </p:tav>
                                      </p:tavLst>
                                    </p:anim>
                                    <p:anim calcmode="lin" valueType="num">
                                      <p:cBhvr additive="base">
                                        <p:cTn id="71"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53" presetClass="exit" presetSubtype="0" fill="hold" nodeType="clickEffect">
                                  <p:stCondLst>
                                    <p:cond delay="0"/>
                                  </p:stCondLst>
                                  <p:childTnLst>
                                    <p:anim calcmode="lin" valueType="num">
                                      <p:cBhvr>
                                        <p:cTn id="75" dur="1000"/>
                                        <p:tgtEl>
                                          <p:spTgt spid="11"/>
                                        </p:tgtEl>
                                        <p:attrNameLst>
                                          <p:attrName>ppt_w</p:attrName>
                                        </p:attrNameLst>
                                      </p:cBhvr>
                                      <p:tavLst>
                                        <p:tav tm="0">
                                          <p:val>
                                            <p:strVal val="ppt_w"/>
                                          </p:val>
                                        </p:tav>
                                        <p:tav tm="100000">
                                          <p:val>
                                            <p:fltVal val="0"/>
                                          </p:val>
                                        </p:tav>
                                      </p:tavLst>
                                    </p:anim>
                                    <p:anim calcmode="lin" valueType="num">
                                      <p:cBhvr>
                                        <p:cTn id="76" dur="1000"/>
                                        <p:tgtEl>
                                          <p:spTgt spid="11"/>
                                        </p:tgtEl>
                                        <p:attrNameLst>
                                          <p:attrName>ppt_h</p:attrName>
                                        </p:attrNameLst>
                                      </p:cBhvr>
                                      <p:tavLst>
                                        <p:tav tm="0">
                                          <p:val>
                                            <p:strVal val="ppt_h"/>
                                          </p:val>
                                        </p:tav>
                                        <p:tav tm="100000">
                                          <p:val>
                                            <p:fltVal val="0"/>
                                          </p:val>
                                        </p:tav>
                                      </p:tavLst>
                                    </p:anim>
                                    <p:animEffect transition="out" filter="fade">
                                      <p:cBhvr>
                                        <p:cTn id="77" dur="1000"/>
                                        <p:tgtEl>
                                          <p:spTgt spid="11"/>
                                        </p:tgtEl>
                                      </p:cBhvr>
                                    </p:animEffect>
                                    <p:set>
                                      <p:cBhvr>
                                        <p:cTn id="78" dur="1" fill="hold">
                                          <p:stCondLst>
                                            <p:cond delay="999"/>
                                          </p:stCondLst>
                                        </p:cTn>
                                        <p:tgtEl>
                                          <p:spTgt spid="11"/>
                                        </p:tgtEl>
                                        <p:attrNameLst>
                                          <p:attrName>style.visibility</p:attrName>
                                        </p:attrNameLst>
                                      </p:cBhvr>
                                      <p:to>
                                        <p:strVal val="hidden"/>
                                      </p:to>
                                    </p:set>
                                  </p:childTnLst>
                                </p:cTn>
                              </p:par>
                              <p:par>
                                <p:cTn id="79" presetID="53" presetClass="exit" presetSubtype="0" fill="hold" grpId="1" nodeType="withEffect">
                                  <p:stCondLst>
                                    <p:cond delay="0"/>
                                  </p:stCondLst>
                                  <p:childTnLst>
                                    <p:anim calcmode="lin" valueType="num">
                                      <p:cBhvr>
                                        <p:cTn id="80" dur="1000"/>
                                        <p:tgtEl>
                                          <p:spTgt spid="12"/>
                                        </p:tgtEl>
                                        <p:attrNameLst>
                                          <p:attrName>ppt_w</p:attrName>
                                        </p:attrNameLst>
                                      </p:cBhvr>
                                      <p:tavLst>
                                        <p:tav tm="0">
                                          <p:val>
                                            <p:strVal val="ppt_w"/>
                                          </p:val>
                                        </p:tav>
                                        <p:tav tm="100000">
                                          <p:val>
                                            <p:fltVal val="0"/>
                                          </p:val>
                                        </p:tav>
                                      </p:tavLst>
                                    </p:anim>
                                    <p:anim calcmode="lin" valueType="num">
                                      <p:cBhvr>
                                        <p:cTn id="81" dur="1000"/>
                                        <p:tgtEl>
                                          <p:spTgt spid="12"/>
                                        </p:tgtEl>
                                        <p:attrNameLst>
                                          <p:attrName>ppt_h</p:attrName>
                                        </p:attrNameLst>
                                      </p:cBhvr>
                                      <p:tavLst>
                                        <p:tav tm="0">
                                          <p:val>
                                            <p:strVal val="ppt_h"/>
                                          </p:val>
                                        </p:tav>
                                        <p:tav tm="100000">
                                          <p:val>
                                            <p:fltVal val="0"/>
                                          </p:val>
                                        </p:tav>
                                      </p:tavLst>
                                    </p:anim>
                                    <p:animEffect transition="out" filter="fade">
                                      <p:cBhvr>
                                        <p:cTn id="82" dur="1000"/>
                                        <p:tgtEl>
                                          <p:spTgt spid="12"/>
                                        </p:tgtEl>
                                      </p:cBhvr>
                                    </p:animEffect>
                                    <p:set>
                                      <p:cBhvr>
                                        <p:cTn id="83" dur="1" fill="hold">
                                          <p:stCondLst>
                                            <p:cond delay="999"/>
                                          </p:stCondLst>
                                        </p:cTn>
                                        <p:tgtEl>
                                          <p:spTgt spid="12"/>
                                        </p:tgtEl>
                                        <p:attrNameLst>
                                          <p:attrName>style.visibility</p:attrName>
                                        </p:attrNameLst>
                                      </p:cBhvr>
                                      <p:to>
                                        <p:strVal val="hidden"/>
                                      </p:to>
                                    </p:set>
                                  </p:childTnLst>
                                </p:cTn>
                              </p:par>
                            </p:childTnLst>
                          </p:cTn>
                        </p:par>
                        <p:par>
                          <p:cTn id="84" fill="hold" nodeType="afterGroup">
                            <p:stCondLst>
                              <p:cond delay="1000"/>
                            </p:stCondLst>
                            <p:childTnLst>
                              <p:par>
                                <p:cTn id="85" presetID="20" presetClass="entr" presetSubtype="0" fill="hold" nodeType="after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wedge">
                                      <p:cBhvr>
                                        <p:cTn id="87" dur="500"/>
                                        <p:tgtEl>
                                          <p:spTgt spid="13"/>
                                        </p:tgtEl>
                                      </p:cBhvr>
                                    </p:animEffect>
                                  </p:childTnLst>
                                </p:cTn>
                              </p:par>
                              <p:par>
                                <p:cTn id="88" presetID="20" presetClass="entr" presetSubtype="0" fill="hold" grpId="0" nodeType="withEffect">
                                  <p:stCondLst>
                                    <p:cond delay="0"/>
                                  </p:stCondLst>
                                  <p:childTnLst>
                                    <p:set>
                                      <p:cBhvr>
                                        <p:cTn id="89" dur="1" fill="hold">
                                          <p:stCondLst>
                                            <p:cond delay="0"/>
                                          </p:stCondLst>
                                        </p:cTn>
                                        <p:tgtEl>
                                          <p:spTgt spid="14"/>
                                        </p:tgtEl>
                                        <p:attrNameLst>
                                          <p:attrName>style.visibility</p:attrName>
                                        </p:attrNameLst>
                                      </p:cBhvr>
                                      <p:to>
                                        <p:strVal val="visible"/>
                                      </p:to>
                                    </p:set>
                                    <p:animEffect transition="in" filter="wedge">
                                      <p:cBhvr>
                                        <p:cTn id="90" dur="500"/>
                                        <p:tgtEl>
                                          <p:spTgt spid="14"/>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53" presetClass="exit" presetSubtype="0" fill="hold" nodeType="clickEffect">
                                  <p:stCondLst>
                                    <p:cond delay="0"/>
                                  </p:stCondLst>
                                  <p:childTnLst>
                                    <p:anim calcmode="lin" valueType="num">
                                      <p:cBhvr>
                                        <p:cTn id="94" dur="1000"/>
                                        <p:tgtEl>
                                          <p:spTgt spid="13"/>
                                        </p:tgtEl>
                                        <p:attrNameLst>
                                          <p:attrName>ppt_w</p:attrName>
                                        </p:attrNameLst>
                                      </p:cBhvr>
                                      <p:tavLst>
                                        <p:tav tm="0">
                                          <p:val>
                                            <p:strVal val="ppt_w"/>
                                          </p:val>
                                        </p:tav>
                                        <p:tav tm="100000">
                                          <p:val>
                                            <p:fltVal val="0"/>
                                          </p:val>
                                        </p:tav>
                                      </p:tavLst>
                                    </p:anim>
                                    <p:anim calcmode="lin" valueType="num">
                                      <p:cBhvr>
                                        <p:cTn id="95" dur="1000"/>
                                        <p:tgtEl>
                                          <p:spTgt spid="13"/>
                                        </p:tgtEl>
                                        <p:attrNameLst>
                                          <p:attrName>ppt_h</p:attrName>
                                        </p:attrNameLst>
                                      </p:cBhvr>
                                      <p:tavLst>
                                        <p:tav tm="0">
                                          <p:val>
                                            <p:strVal val="ppt_h"/>
                                          </p:val>
                                        </p:tav>
                                        <p:tav tm="100000">
                                          <p:val>
                                            <p:fltVal val="0"/>
                                          </p:val>
                                        </p:tav>
                                      </p:tavLst>
                                    </p:anim>
                                    <p:animEffect transition="out" filter="fade">
                                      <p:cBhvr>
                                        <p:cTn id="96" dur="1000"/>
                                        <p:tgtEl>
                                          <p:spTgt spid="13"/>
                                        </p:tgtEl>
                                      </p:cBhvr>
                                    </p:animEffect>
                                    <p:set>
                                      <p:cBhvr>
                                        <p:cTn id="97" dur="1" fill="hold">
                                          <p:stCondLst>
                                            <p:cond delay="999"/>
                                          </p:stCondLst>
                                        </p:cTn>
                                        <p:tgtEl>
                                          <p:spTgt spid="13"/>
                                        </p:tgtEl>
                                        <p:attrNameLst>
                                          <p:attrName>style.visibility</p:attrName>
                                        </p:attrNameLst>
                                      </p:cBhvr>
                                      <p:to>
                                        <p:strVal val="hidden"/>
                                      </p:to>
                                    </p:set>
                                  </p:childTnLst>
                                </p:cTn>
                              </p:par>
                              <p:par>
                                <p:cTn id="98" presetID="53" presetClass="exit" presetSubtype="0" fill="hold" grpId="1" nodeType="withEffect">
                                  <p:stCondLst>
                                    <p:cond delay="0"/>
                                  </p:stCondLst>
                                  <p:childTnLst>
                                    <p:anim calcmode="lin" valueType="num">
                                      <p:cBhvr>
                                        <p:cTn id="99" dur="1000"/>
                                        <p:tgtEl>
                                          <p:spTgt spid="14"/>
                                        </p:tgtEl>
                                        <p:attrNameLst>
                                          <p:attrName>ppt_w</p:attrName>
                                        </p:attrNameLst>
                                      </p:cBhvr>
                                      <p:tavLst>
                                        <p:tav tm="0">
                                          <p:val>
                                            <p:strVal val="ppt_w"/>
                                          </p:val>
                                        </p:tav>
                                        <p:tav tm="100000">
                                          <p:val>
                                            <p:fltVal val="0"/>
                                          </p:val>
                                        </p:tav>
                                      </p:tavLst>
                                    </p:anim>
                                    <p:anim calcmode="lin" valueType="num">
                                      <p:cBhvr>
                                        <p:cTn id="100" dur="1000"/>
                                        <p:tgtEl>
                                          <p:spTgt spid="14"/>
                                        </p:tgtEl>
                                        <p:attrNameLst>
                                          <p:attrName>ppt_h</p:attrName>
                                        </p:attrNameLst>
                                      </p:cBhvr>
                                      <p:tavLst>
                                        <p:tav tm="0">
                                          <p:val>
                                            <p:strVal val="ppt_h"/>
                                          </p:val>
                                        </p:tav>
                                        <p:tav tm="100000">
                                          <p:val>
                                            <p:fltVal val="0"/>
                                          </p:val>
                                        </p:tav>
                                      </p:tavLst>
                                    </p:anim>
                                    <p:animEffect transition="out" filter="fade">
                                      <p:cBhvr>
                                        <p:cTn id="101" dur="1000"/>
                                        <p:tgtEl>
                                          <p:spTgt spid="14"/>
                                        </p:tgtEl>
                                      </p:cBhvr>
                                    </p:animEffect>
                                    <p:set>
                                      <p:cBhvr>
                                        <p:cTn id="102" dur="1" fill="hold">
                                          <p:stCondLst>
                                            <p:cond delay="999"/>
                                          </p:stCondLst>
                                        </p:cTn>
                                        <p:tgtEl>
                                          <p:spTgt spid="14"/>
                                        </p:tgtEl>
                                        <p:attrNameLst>
                                          <p:attrName>style.visibility</p:attrName>
                                        </p:attrNameLst>
                                      </p:cBhvr>
                                      <p:to>
                                        <p:strVal val="hidden"/>
                                      </p:to>
                                    </p:set>
                                  </p:childTnLst>
                                </p:cTn>
                              </p:par>
                            </p:childTnLst>
                          </p:cTn>
                        </p:par>
                        <p:par>
                          <p:cTn id="103" fill="hold" nodeType="afterGroup">
                            <p:stCondLst>
                              <p:cond delay="1000"/>
                            </p:stCondLst>
                            <p:childTnLst>
                              <p:par>
                                <p:cTn id="104" presetID="20" presetClass="entr" presetSubtype="0" fill="hold" grpId="0" nodeType="afterEffect">
                                  <p:stCondLst>
                                    <p:cond delay="0"/>
                                  </p:stCondLst>
                                  <p:childTnLst>
                                    <p:set>
                                      <p:cBhvr>
                                        <p:cTn id="105" dur="1" fill="hold">
                                          <p:stCondLst>
                                            <p:cond delay="0"/>
                                          </p:stCondLst>
                                        </p:cTn>
                                        <p:tgtEl>
                                          <p:spTgt spid="18"/>
                                        </p:tgtEl>
                                        <p:attrNameLst>
                                          <p:attrName>style.visibility</p:attrName>
                                        </p:attrNameLst>
                                      </p:cBhvr>
                                      <p:to>
                                        <p:strVal val="visible"/>
                                      </p:to>
                                    </p:set>
                                    <p:animEffect transition="in" filter="wedge">
                                      <p:cBhvr>
                                        <p:cTn id="106" dur="500"/>
                                        <p:tgtEl>
                                          <p:spTgt spid="18"/>
                                        </p:tgtEl>
                                      </p:cBhvr>
                                    </p:animEffect>
                                  </p:childTnLst>
                                </p:cTn>
                              </p:par>
                              <p:par>
                                <p:cTn id="107" presetID="20" presetClass="entr" presetSubtype="0" fill="hold" nodeType="withEffect">
                                  <p:stCondLst>
                                    <p:cond delay="0"/>
                                  </p:stCondLst>
                                  <p:childTnLst>
                                    <p:set>
                                      <p:cBhvr>
                                        <p:cTn id="108" dur="1" fill="hold">
                                          <p:stCondLst>
                                            <p:cond delay="0"/>
                                          </p:stCondLst>
                                        </p:cTn>
                                        <p:tgtEl>
                                          <p:spTgt spid="39951"/>
                                        </p:tgtEl>
                                        <p:attrNameLst>
                                          <p:attrName>style.visibility</p:attrName>
                                        </p:attrNameLst>
                                      </p:cBhvr>
                                      <p:to>
                                        <p:strVal val="visible"/>
                                      </p:to>
                                    </p:set>
                                    <p:animEffect transition="in" filter="wedge">
                                      <p:cBhvr>
                                        <p:cTn id="109" dur="2000"/>
                                        <p:tgtEl>
                                          <p:spTgt spid="39951"/>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8" presetClass="exit" presetSubtype="9" fill="hold" grpId="1" nodeType="clickEffect">
                                  <p:stCondLst>
                                    <p:cond delay="0"/>
                                  </p:stCondLst>
                                  <p:childTnLst>
                                    <p:animEffect transition="out" filter="strips(upLeft)">
                                      <p:cBhvr>
                                        <p:cTn id="113" dur="500"/>
                                        <p:tgtEl>
                                          <p:spTgt spid="18"/>
                                        </p:tgtEl>
                                      </p:cBhvr>
                                    </p:animEffect>
                                    <p:set>
                                      <p:cBhvr>
                                        <p:cTn id="114" dur="1" fill="hold">
                                          <p:stCondLst>
                                            <p:cond delay="499"/>
                                          </p:stCondLst>
                                        </p:cTn>
                                        <p:tgtEl>
                                          <p:spTgt spid="18"/>
                                        </p:tgtEl>
                                        <p:attrNameLst>
                                          <p:attrName>style.visibility</p:attrName>
                                        </p:attrNameLst>
                                      </p:cBhvr>
                                      <p:to>
                                        <p:strVal val="hidden"/>
                                      </p:to>
                                    </p:set>
                                  </p:childTnLst>
                                </p:cTn>
                              </p:par>
                              <p:par>
                                <p:cTn id="115" presetID="18" presetClass="exit" presetSubtype="9" fill="hold" nodeType="withEffect">
                                  <p:stCondLst>
                                    <p:cond delay="0"/>
                                  </p:stCondLst>
                                  <p:childTnLst>
                                    <p:animEffect transition="out" filter="strips(upLeft)">
                                      <p:cBhvr>
                                        <p:cTn id="116" dur="500"/>
                                        <p:tgtEl>
                                          <p:spTgt spid="39951"/>
                                        </p:tgtEl>
                                      </p:cBhvr>
                                    </p:animEffect>
                                    <p:set>
                                      <p:cBhvr>
                                        <p:cTn id="117" dur="1" fill="hold">
                                          <p:stCondLst>
                                            <p:cond delay="499"/>
                                          </p:stCondLst>
                                        </p:cTn>
                                        <p:tgtEl>
                                          <p:spTgt spid="39951"/>
                                        </p:tgtEl>
                                        <p:attrNameLst>
                                          <p:attrName>style.visibility</p:attrName>
                                        </p:attrNameLst>
                                      </p:cBhvr>
                                      <p:to>
                                        <p:strVal val="hidden"/>
                                      </p:to>
                                    </p:set>
                                  </p:childTnLst>
                                </p:cTn>
                              </p:par>
                            </p:childTnLst>
                          </p:cTn>
                        </p:par>
                        <p:par>
                          <p:cTn id="118" fill="hold" nodeType="afterGroup">
                            <p:stCondLst>
                              <p:cond delay="500"/>
                            </p:stCondLst>
                            <p:childTnLst>
                              <p:par>
                                <p:cTn id="119" presetID="4" presetClass="entr" presetSubtype="16" fill="hold" nodeType="afterEffect">
                                  <p:stCondLst>
                                    <p:cond delay="0"/>
                                  </p:stCondLst>
                                  <p:childTnLst>
                                    <p:set>
                                      <p:cBhvr>
                                        <p:cTn id="120" dur="1" fill="hold">
                                          <p:stCondLst>
                                            <p:cond delay="0"/>
                                          </p:stCondLst>
                                        </p:cTn>
                                        <p:tgtEl>
                                          <p:spTgt spid="20"/>
                                        </p:tgtEl>
                                        <p:attrNameLst>
                                          <p:attrName>style.visibility</p:attrName>
                                        </p:attrNameLst>
                                      </p:cBhvr>
                                      <p:to>
                                        <p:strVal val="visible"/>
                                      </p:to>
                                    </p:set>
                                    <p:animEffect transition="in" filter="box(in)">
                                      <p:cBhvr>
                                        <p:cTn id="121" dur="500"/>
                                        <p:tgtEl>
                                          <p:spTgt spid="20"/>
                                        </p:tgtEl>
                                      </p:cBhvr>
                                    </p:animEffect>
                                  </p:childTnLst>
                                </p:cTn>
                              </p:par>
                              <p:par>
                                <p:cTn id="122" presetID="4" presetClass="entr" presetSubtype="16" fill="hold" grpId="0" nodeType="withEffect">
                                  <p:stCondLst>
                                    <p:cond delay="0"/>
                                  </p:stCondLst>
                                  <p:childTnLst>
                                    <p:set>
                                      <p:cBhvr>
                                        <p:cTn id="123" dur="1" fill="hold">
                                          <p:stCondLst>
                                            <p:cond delay="0"/>
                                          </p:stCondLst>
                                        </p:cTn>
                                        <p:tgtEl>
                                          <p:spTgt spid="19"/>
                                        </p:tgtEl>
                                        <p:attrNameLst>
                                          <p:attrName>style.visibility</p:attrName>
                                        </p:attrNameLst>
                                      </p:cBhvr>
                                      <p:to>
                                        <p:strVal val="visible"/>
                                      </p:to>
                                    </p:set>
                                    <p:animEffect transition="in" filter="box(in)">
                                      <p:cBhvr>
                                        <p:cTn id="124" dur="500"/>
                                        <p:tgtEl>
                                          <p:spTgt spid="19"/>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8" presetClass="exit" presetSubtype="12" fill="hold" nodeType="clickEffect">
                                  <p:stCondLst>
                                    <p:cond delay="0"/>
                                  </p:stCondLst>
                                  <p:childTnLst>
                                    <p:animEffect transition="out" filter="strips(downLeft)">
                                      <p:cBhvr>
                                        <p:cTn id="128" dur="500"/>
                                        <p:tgtEl>
                                          <p:spTgt spid="20"/>
                                        </p:tgtEl>
                                      </p:cBhvr>
                                    </p:animEffect>
                                    <p:set>
                                      <p:cBhvr>
                                        <p:cTn id="129" dur="1" fill="hold">
                                          <p:stCondLst>
                                            <p:cond delay="499"/>
                                          </p:stCondLst>
                                        </p:cTn>
                                        <p:tgtEl>
                                          <p:spTgt spid="20"/>
                                        </p:tgtEl>
                                        <p:attrNameLst>
                                          <p:attrName>style.visibility</p:attrName>
                                        </p:attrNameLst>
                                      </p:cBhvr>
                                      <p:to>
                                        <p:strVal val="hidden"/>
                                      </p:to>
                                    </p:set>
                                  </p:childTnLst>
                                </p:cTn>
                              </p:par>
                              <p:par>
                                <p:cTn id="130" presetID="18" presetClass="exit" presetSubtype="12" fill="hold" grpId="1" nodeType="withEffect">
                                  <p:stCondLst>
                                    <p:cond delay="0"/>
                                  </p:stCondLst>
                                  <p:childTnLst>
                                    <p:animEffect transition="out" filter="strips(downLeft)">
                                      <p:cBhvr>
                                        <p:cTn id="131" dur="500"/>
                                        <p:tgtEl>
                                          <p:spTgt spid="19"/>
                                        </p:tgtEl>
                                      </p:cBhvr>
                                    </p:animEffect>
                                    <p:set>
                                      <p:cBhvr>
                                        <p:cTn id="132" dur="1" fill="hold">
                                          <p:stCondLst>
                                            <p:cond delay="499"/>
                                          </p:stCondLst>
                                        </p:cTn>
                                        <p:tgtEl>
                                          <p:spTgt spid="19"/>
                                        </p:tgtEl>
                                        <p:attrNameLst>
                                          <p:attrName>style.visibility</p:attrName>
                                        </p:attrNameLst>
                                      </p:cBhvr>
                                      <p:to>
                                        <p:strVal val="hidden"/>
                                      </p:to>
                                    </p:set>
                                  </p:childTnLst>
                                </p:cTn>
                              </p:par>
                              <p:par>
                                <p:cTn id="133" presetID="3" presetClass="entr" presetSubtype="10" fill="hold" nodeType="withEffect">
                                  <p:stCondLst>
                                    <p:cond delay="0"/>
                                  </p:stCondLst>
                                  <p:childTnLst>
                                    <p:set>
                                      <p:cBhvr>
                                        <p:cTn id="134" dur="1" fill="hold">
                                          <p:stCondLst>
                                            <p:cond delay="0"/>
                                          </p:stCondLst>
                                        </p:cTn>
                                        <p:tgtEl>
                                          <p:spTgt spid="24"/>
                                        </p:tgtEl>
                                        <p:attrNameLst>
                                          <p:attrName>style.visibility</p:attrName>
                                        </p:attrNameLst>
                                      </p:cBhvr>
                                      <p:to>
                                        <p:strVal val="visible"/>
                                      </p:to>
                                    </p:set>
                                    <p:animEffect transition="in" filter="blinds(horizontal)">
                                      <p:cBhvr>
                                        <p:cTn id="135" dur="500"/>
                                        <p:tgtEl>
                                          <p:spTgt spid="24"/>
                                        </p:tgtEl>
                                      </p:cBhvr>
                                    </p:animEffect>
                                  </p:childTnLst>
                                </p:cTn>
                              </p:par>
                              <p:par>
                                <p:cTn id="136" presetID="20" presetClass="entr" presetSubtype="0" fill="hold" grpId="0" nodeType="withEffect">
                                  <p:stCondLst>
                                    <p:cond delay="0"/>
                                  </p:stCondLst>
                                  <p:childTnLst>
                                    <p:set>
                                      <p:cBhvr>
                                        <p:cTn id="137" dur="1" fill="hold">
                                          <p:stCondLst>
                                            <p:cond delay="0"/>
                                          </p:stCondLst>
                                        </p:cTn>
                                        <p:tgtEl>
                                          <p:spTgt spid="16"/>
                                        </p:tgtEl>
                                        <p:attrNameLst>
                                          <p:attrName>style.visibility</p:attrName>
                                        </p:attrNameLst>
                                      </p:cBhvr>
                                      <p:to>
                                        <p:strVal val="visible"/>
                                      </p:to>
                                    </p:set>
                                    <p:animEffect transition="in" filter="wedge">
                                      <p:cBhvr>
                                        <p:cTn id="138" dur="500"/>
                                        <p:tgtEl>
                                          <p:spTgt spid="16"/>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53" presetClass="exit" presetSubtype="0" fill="hold" nodeType="clickEffect">
                                  <p:stCondLst>
                                    <p:cond delay="0"/>
                                  </p:stCondLst>
                                  <p:childTnLst>
                                    <p:anim calcmode="lin" valueType="num">
                                      <p:cBhvr>
                                        <p:cTn id="142" dur="500"/>
                                        <p:tgtEl>
                                          <p:spTgt spid="24"/>
                                        </p:tgtEl>
                                        <p:attrNameLst>
                                          <p:attrName>ppt_w</p:attrName>
                                        </p:attrNameLst>
                                      </p:cBhvr>
                                      <p:tavLst>
                                        <p:tav tm="0">
                                          <p:val>
                                            <p:strVal val="ppt_w"/>
                                          </p:val>
                                        </p:tav>
                                        <p:tav tm="100000">
                                          <p:val>
                                            <p:fltVal val="0"/>
                                          </p:val>
                                        </p:tav>
                                      </p:tavLst>
                                    </p:anim>
                                    <p:anim calcmode="lin" valueType="num">
                                      <p:cBhvr>
                                        <p:cTn id="143" dur="500"/>
                                        <p:tgtEl>
                                          <p:spTgt spid="24"/>
                                        </p:tgtEl>
                                        <p:attrNameLst>
                                          <p:attrName>ppt_h</p:attrName>
                                        </p:attrNameLst>
                                      </p:cBhvr>
                                      <p:tavLst>
                                        <p:tav tm="0">
                                          <p:val>
                                            <p:strVal val="ppt_h"/>
                                          </p:val>
                                        </p:tav>
                                        <p:tav tm="100000">
                                          <p:val>
                                            <p:fltVal val="0"/>
                                          </p:val>
                                        </p:tav>
                                      </p:tavLst>
                                    </p:anim>
                                    <p:animEffect transition="out" filter="fade">
                                      <p:cBhvr>
                                        <p:cTn id="144" dur="500"/>
                                        <p:tgtEl>
                                          <p:spTgt spid="24"/>
                                        </p:tgtEl>
                                      </p:cBhvr>
                                    </p:animEffect>
                                    <p:set>
                                      <p:cBhvr>
                                        <p:cTn id="145" dur="1" fill="hold">
                                          <p:stCondLst>
                                            <p:cond delay="499"/>
                                          </p:stCondLst>
                                        </p:cTn>
                                        <p:tgtEl>
                                          <p:spTgt spid="24"/>
                                        </p:tgtEl>
                                        <p:attrNameLst>
                                          <p:attrName>style.visibility</p:attrName>
                                        </p:attrNameLst>
                                      </p:cBhvr>
                                      <p:to>
                                        <p:strVal val="hidden"/>
                                      </p:to>
                                    </p:set>
                                  </p:childTnLst>
                                </p:cTn>
                              </p:par>
                              <p:par>
                                <p:cTn id="146" presetID="18" presetClass="entr" presetSubtype="12" fill="hold" nodeType="withEffect">
                                  <p:stCondLst>
                                    <p:cond delay="0"/>
                                  </p:stCondLst>
                                  <p:childTnLst>
                                    <p:set>
                                      <p:cBhvr>
                                        <p:cTn id="147" dur="1" fill="hold">
                                          <p:stCondLst>
                                            <p:cond delay="0"/>
                                          </p:stCondLst>
                                        </p:cTn>
                                        <p:tgtEl>
                                          <p:spTgt spid="15"/>
                                        </p:tgtEl>
                                        <p:attrNameLst>
                                          <p:attrName>style.visibility</p:attrName>
                                        </p:attrNameLst>
                                      </p:cBhvr>
                                      <p:to>
                                        <p:strVal val="visible"/>
                                      </p:to>
                                    </p:set>
                                    <p:animEffect transition="in" filter="strips(downLeft)">
                                      <p:cBhvr>
                                        <p:cTn id="1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8" grpId="0"/>
      <p:bldP spid="8" grpId="1"/>
      <p:bldP spid="10" grpId="0"/>
      <p:bldP spid="10" grpId="1"/>
      <p:bldP spid="12" grpId="0"/>
      <p:bldP spid="12" grpId="1"/>
      <p:bldP spid="14" grpId="0"/>
      <p:bldP spid="14" grpId="1"/>
      <p:bldP spid="16" grpId="0"/>
      <p:bldP spid="18" grpId="0"/>
      <p:bldP spid="18" grpId="1"/>
      <p:bldP spid="19" grpId="0"/>
      <p:bldP spid="19"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0" y="114300"/>
            <a:ext cx="9144000" cy="923330"/>
          </a:xfrm>
          <a:prstGeom prst="rect">
            <a:avLst/>
          </a:prstGeom>
          <a:noFill/>
          <a:ln w="9525">
            <a:noFill/>
            <a:miter lim="800000"/>
            <a:headEnd/>
            <a:tailEnd/>
          </a:ln>
        </p:spPr>
        <p:txBody>
          <a:bodyPr>
            <a:spAutoFit/>
          </a:bodyPr>
          <a:lstStyle/>
          <a:p>
            <a:pPr algn="ctr">
              <a:defRPr/>
            </a:pPr>
            <a:endParaRPr lang="en-US" b="1">
              <a:solidFill>
                <a:srgbClr val="FFFF00"/>
              </a:solidFill>
              <a:effectLst>
                <a:outerShdw blurRad="38100" dist="38100" dir="2700000" algn="tl">
                  <a:srgbClr val="000000"/>
                </a:outerShdw>
              </a:effectLst>
              <a:latin typeface="Times New Roman" pitchFamily="18" charset="0"/>
              <a:cs typeface="Times New Roman" pitchFamily="18" charset="0"/>
            </a:endParaRPr>
          </a:p>
          <a:p>
            <a:pPr algn="ctr">
              <a:defRPr/>
            </a:pPr>
            <a:r>
              <a:rPr lang="en-US" b="1">
                <a:solidFill>
                  <a:srgbClr val="FFFF00"/>
                </a:solidFill>
                <a:effectLst>
                  <a:outerShdw blurRad="38100" dist="38100" dir="2700000" algn="tl">
                    <a:srgbClr val="000000"/>
                  </a:outerShdw>
                </a:effectLst>
                <a:latin typeface="Times New Roman" pitchFamily="18" charset="0"/>
                <a:cs typeface="Times New Roman" pitchFamily="18" charset="0"/>
              </a:rPr>
              <a:t>Một số hình ảnh về ô nhiễm môi trường và các tai nạn cháy nổ</a:t>
            </a:r>
          </a:p>
          <a:p>
            <a:pPr algn="ctr">
              <a:defRPr/>
            </a:pPr>
            <a:endParaRPr lang="vi-VN" b="1">
              <a:solidFill>
                <a:srgbClr val="FFFF00"/>
              </a:solidFill>
              <a:effectLst>
                <a:outerShdw blurRad="38100" dist="38100" dir="2700000" algn="tl">
                  <a:srgbClr val="000000"/>
                </a:outerShdw>
              </a:effectLst>
              <a:latin typeface="Times New Roman" pitchFamily="18" charset="0"/>
              <a:cs typeface="Times New Roman" pitchFamily="18" charset="0"/>
            </a:endParaRPr>
          </a:p>
        </p:txBody>
      </p:sp>
      <p:pic>
        <p:nvPicPr>
          <p:cNvPr id="8" name="Nơi giữ chỗ cho Hình ảnh 6" descr="khcn AmocoCadizSpilla.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0" y="914400"/>
            <a:ext cx="7162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524000" y="4572000"/>
            <a:ext cx="6248400" cy="400110"/>
          </a:xfrm>
          <a:prstGeom prst="rect">
            <a:avLst/>
          </a:prstGeom>
          <a:noFill/>
        </p:spPr>
        <p:txBody>
          <a:bodyPr>
            <a:spAutoFit/>
          </a:bodyPr>
          <a:lstStyle/>
          <a:p>
            <a:pPr algn="ctr">
              <a:defRPr/>
            </a:pPr>
            <a:r>
              <a:rPr lang="vi-VN" sz="2000">
                <a:effectLst>
                  <a:outerShdw blurRad="38100" dist="38100" dir="2700000" algn="tl">
                    <a:srgbClr val="C0C0C0"/>
                  </a:outerShdw>
                </a:effectLst>
                <a:latin typeface="Times New Roman" pitchFamily="18" charset="0"/>
                <a:cs typeface="Times New Roman" pitchFamily="18" charset="0"/>
              </a:rPr>
              <a:t>Vụ tràn dầu Amoco Cadiz năm 1978</a:t>
            </a:r>
          </a:p>
        </p:txBody>
      </p:sp>
      <p:sp>
        <p:nvSpPr>
          <p:cNvPr id="10" name="TextBox 9"/>
          <p:cNvSpPr txBox="1"/>
          <p:nvPr/>
        </p:nvSpPr>
        <p:spPr>
          <a:xfrm>
            <a:off x="1524000" y="4580335"/>
            <a:ext cx="6248400" cy="400110"/>
          </a:xfrm>
          <a:prstGeom prst="rect">
            <a:avLst/>
          </a:prstGeom>
          <a:noFill/>
        </p:spPr>
        <p:txBody>
          <a:bodyPr>
            <a:spAutoFit/>
          </a:bodyPr>
          <a:lstStyle/>
          <a:p>
            <a:pPr marL="342900" indent="-342900" algn="ctr">
              <a:spcBef>
                <a:spcPct val="20000"/>
              </a:spcBef>
              <a:buClr>
                <a:schemeClr val="hlink"/>
              </a:buClr>
              <a:buSzPct val="60000"/>
              <a:defRPr/>
            </a:pPr>
            <a:r>
              <a:rPr lang="vi-VN" sz="2000">
                <a:effectLst>
                  <a:outerShdw blurRad="38100" dist="38100" dir="2700000" algn="tl">
                    <a:srgbClr val="C0C0C0"/>
                  </a:outerShdw>
                </a:effectLst>
                <a:latin typeface="Times New Roman" pitchFamily="18" charset="0"/>
                <a:cs typeface="Times New Roman" pitchFamily="18" charset="0"/>
              </a:rPr>
              <a:t>Vụ tràn dầu tại giếng dầu Ixtoc năm 1979</a:t>
            </a:r>
          </a:p>
        </p:txBody>
      </p:sp>
      <p:pic>
        <p:nvPicPr>
          <p:cNvPr id="11" name="Nơi giữ chỗ cho Hình ảnh 6" descr="khcn Ixtoc1Spill .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90600" y="914400"/>
            <a:ext cx="7162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cn-trandau-1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914401"/>
            <a:ext cx="7162800" cy="3440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Nơi giữ chỗ cho Hình ảnh 10" descr="dau1.jpg"/>
          <p:cNvPicPr>
            <a:picLocks noChangeAspect="1"/>
          </p:cNvPicPr>
          <p:nvPr/>
        </p:nvPicPr>
        <p:blipFill>
          <a:blip r:embed="rId7">
            <a:extLst>
              <a:ext uri="{28A0092B-C50C-407E-A947-70E740481C1C}">
                <a14:useLocalDpi xmlns:a14="http://schemas.microsoft.com/office/drawing/2010/main" val="0"/>
              </a:ext>
            </a:extLst>
          </a:blip>
          <a:srcRect l="13068" r="13068"/>
          <a:stretch>
            <a:fillRect/>
          </a:stretch>
        </p:blipFill>
        <p:spPr bwMode="auto">
          <a:xfrm>
            <a:off x="990600" y="914400"/>
            <a:ext cx="7162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7_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0600" y="914400"/>
            <a:ext cx="7162800" cy="3450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êu đề 5"/>
          <p:cNvSpPr>
            <a:spLocks noGrp="1"/>
          </p:cNvSpPr>
          <p:nvPr>
            <p:ph type="title" idx="4294967295"/>
          </p:nvPr>
        </p:nvSpPr>
        <p:spPr>
          <a:xfrm>
            <a:off x="990600" y="4604148"/>
            <a:ext cx="7162800" cy="425053"/>
          </a:xfrm>
        </p:spPr>
        <p:txBody>
          <a:bodyPr anchorCtr="1">
            <a:noAutofit/>
          </a:bodyPr>
          <a:lstStyle/>
          <a:p>
            <a:pPr eaLnBrk="1" hangingPunct="1">
              <a:defRPr/>
            </a:pPr>
            <a:r>
              <a:rPr lang="vi-VN" sz="2000">
                <a:solidFill>
                  <a:schemeClr val="tx1"/>
                </a:solidFill>
                <a:effectLst>
                  <a:outerShdw blurRad="38100" dist="38100" dir="2700000" algn="tl">
                    <a:srgbClr val="000000"/>
                  </a:outerShdw>
                </a:effectLst>
                <a:latin typeface="Times New Roman" pitchFamily="18" charset="0"/>
                <a:cs typeface="Times New Roman" pitchFamily="18" charset="0"/>
              </a:rPr>
              <a:t>Vụ nổ nhà máy lọc dầu lớn nhất Venezuela  Amuay 28/8/2012</a:t>
            </a:r>
            <a:endParaRPr lang="en-US" sz="2000">
              <a:solidFill>
                <a:schemeClr val="tx1"/>
              </a:solidFill>
              <a:effectLst>
                <a:outerShdw blurRad="38100" dist="38100" dir="2700000" algn="tl">
                  <a:srgbClr val="000000"/>
                </a:outerShdw>
              </a:effectLst>
              <a:latin typeface="Times New Roman" pitchFamily="18" charset="0"/>
              <a:cs typeface="Times New Roman" pitchFamily="18" charset="0"/>
            </a:endParaRPr>
          </a:p>
        </p:txBody>
      </p:sp>
      <p:pic>
        <p:nvPicPr>
          <p:cNvPr id="17" name="Nơi giữ chỗ cho Hình ảnh 8" descr="venezuela_chay.jpg"/>
          <p:cNvPicPr>
            <a:picLocks noChangeAspect="1"/>
          </p:cNvPicPr>
          <p:nvPr/>
        </p:nvPicPr>
        <p:blipFill>
          <a:blip r:embed="rId9">
            <a:extLst>
              <a:ext uri="{28A0092B-C50C-407E-A947-70E740481C1C}">
                <a14:useLocalDpi xmlns:a14="http://schemas.microsoft.com/office/drawing/2010/main" val="0"/>
              </a:ext>
            </a:extLst>
          </a:blip>
          <a:srcRect l="4401" r="4401"/>
          <a:stretch>
            <a:fillRect/>
          </a:stretch>
        </p:blipFill>
        <p:spPr bwMode="auto">
          <a:xfrm>
            <a:off x="990600" y="914400"/>
            <a:ext cx="7162800" cy="347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êu đề 1"/>
          <p:cNvSpPr txBox="1">
            <a:spLocks/>
          </p:cNvSpPr>
          <p:nvPr/>
        </p:nvSpPr>
        <p:spPr bwMode="auto">
          <a:xfrm>
            <a:off x="457200" y="114300"/>
            <a:ext cx="8229600" cy="857250"/>
          </a:xfrm>
          <a:prstGeom prst="rect">
            <a:avLst/>
          </a:prstGeom>
          <a:noFill/>
          <a:ln w="9525">
            <a:noFill/>
            <a:miter lim="800000"/>
            <a:headEnd/>
            <a:tailEnd/>
          </a:ln>
          <a:effectLst/>
        </p:spPr>
        <p:txBody>
          <a:bodyPr anchor="ctr" anchorCtr="1">
            <a:normAutofit/>
          </a:bodyPr>
          <a:lstStyle/>
          <a:p>
            <a:pPr algn="ctr">
              <a:defRPr/>
            </a:pPr>
            <a:r>
              <a:rPr lang="vi-VN" sz="3600" b="1">
                <a:solidFill>
                  <a:schemeClr val="tx2"/>
                </a:solidFill>
                <a:effectLst>
                  <a:outerShdw blurRad="38100" dist="38100" dir="2700000" algn="tl">
                    <a:srgbClr val="000000"/>
                  </a:outerShdw>
                </a:effectLst>
                <a:latin typeface="Times New Roman" pitchFamily="18" charset="0"/>
                <a:cs typeface="Times New Roman" pitchFamily="18" charset="0"/>
              </a:rPr>
              <a:t>Thu gom dầu tràn</a:t>
            </a:r>
            <a:endParaRPr lang="en-US" sz="3600" b="1">
              <a:solidFill>
                <a:schemeClr val="tx2"/>
              </a:solidFill>
              <a:effectLst>
                <a:outerShdw blurRad="38100" dist="38100" dir="2700000" algn="tl">
                  <a:srgbClr val="000000"/>
                </a:outerShdw>
              </a:effectLst>
              <a:latin typeface="Times New Roman" pitchFamily="18" charset="0"/>
              <a:cs typeface="Times New Roman" pitchFamily="18" charset="0"/>
            </a:endParaRPr>
          </a:p>
        </p:txBody>
      </p:sp>
      <p:pic>
        <p:nvPicPr>
          <p:cNvPr id="20" name="Nơi giữ chỗ cho Nội dung 5" descr="gom dau tran.jpg"/>
          <p:cNvPicPr>
            <a:picLocks noGrp="1" noChangeAspect="1"/>
          </p:cNvPicPr>
          <p:nvPr>
            <p:ph idx="4294967295"/>
          </p:nvPr>
        </p:nvPicPr>
        <p:blipFill>
          <a:blip r:embed="rId10">
            <a:extLst>
              <a:ext uri="{28A0092B-C50C-407E-A947-70E740481C1C}">
                <a14:useLocalDpi xmlns:a14="http://schemas.microsoft.com/office/drawing/2010/main" val="0"/>
              </a:ext>
            </a:extLst>
          </a:blip>
          <a:srcRect/>
          <a:stretch>
            <a:fillRect/>
          </a:stretch>
        </p:blipFill>
        <p:spPr>
          <a:xfrm>
            <a:off x="990600" y="914400"/>
            <a:ext cx="7162800" cy="3486150"/>
          </a:xfrm>
        </p:spPr>
      </p:pic>
      <p:grpSp>
        <p:nvGrpSpPr>
          <p:cNvPr id="2" name="Group 32"/>
          <p:cNvGrpSpPr>
            <a:grpSpLocks/>
          </p:cNvGrpSpPr>
          <p:nvPr/>
        </p:nvGrpSpPr>
        <p:grpSpPr bwMode="auto">
          <a:xfrm>
            <a:off x="4724400" y="2628900"/>
            <a:ext cx="4343400" cy="2343150"/>
            <a:chOff x="7086600" y="6858000"/>
            <a:chExt cx="4343400" cy="3124200"/>
          </a:xfrm>
          <a:solidFill>
            <a:srgbClr val="006600"/>
          </a:solidFill>
        </p:grpSpPr>
        <p:sp>
          <p:nvSpPr>
            <p:cNvPr id="23" name="Cloud Callout 36"/>
            <p:cNvSpPr>
              <a:spLocks noChangeArrowheads="1"/>
            </p:cNvSpPr>
            <p:nvPr/>
          </p:nvSpPr>
          <p:spPr bwMode="auto">
            <a:xfrm>
              <a:off x="7086600" y="6858000"/>
              <a:ext cx="4343400" cy="3124200"/>
            </a:xfrm>
            <a:prstGeom prst="cloudCallout">
              <a:avLst>
                <a:gd name="adj1" fmla="val -47148"/>
                <a:gd name="adj2" fmla="val 46037"/>
              </a:avLst>
            </a:prstGeom>
            <a:grpFill/>
            <a:ln w="9525" algn="ctr">
              <a:solidFill>
                <a:schemeClr val="tx1"/>
              </a:solidFill>
              <a:round/>
              <a:headEnd/>
              <a:tailEnd/>
            </a:ln>
          </p:spPr>
          <p:txBody>
            <a:bodyPr/>
            <a:lstStyle/>
            <a:p>
              <a:pPr>
                <a:defRPr/>
              </a:pPr>
              <a:endParaRPr lang="en-US">
                <a:solidFill>
                  <a:srgbClr val="FFFF00"/>
                </a:solidFill>
                <a:latin typeface="Times New Roman" pitchFamily="18" charset="0"/>
                <a:cs typeface="Times New Roman" pitchFamily="18" charset="0"/>
              </a:endParaRPr>
            </a:p>
          </p:txBody>
        </p:sp>
        <p:sp>
          <p:nvSpPr>
            <p:cNvPr id="26" name="TextBox 25"/>
            <p:cNvSpPr txBox="1"/>
            <p:nvPr/>
          </p:nvSpPr>
          <p:spPr>
            <a:xfrm>
              <a:off x="7543800" y="7391400"/>
              <a:ext cx="3352800" cy="2585323"/>
            </a:xfrm>
            <a:prstGeom prst="rect">
              <a:avLst/>
            </a:prstGeom>
            <a:noFill/>
          </p:spPr>
          <p:txBody>
            <a:bodyPr>
              <a:spAutoFit/>
            </a:bodyPr>
            <a:lstStyle/>
            <a:p>
              <a:pPr algn="just">
                <a:defRPr/>
              </a:pPr>
              <a:r>
                <a:rPr lang="en-US" sz="2400" dirty="0" err="1">
                  <a:solidFill>
                    <a:srgbClr val="FFFF00"/>
                  </a:solidFill>
                  <a:latin typeface="Times New Roman" pitchFamily="18" charset="0"/>
                  <a:cs typeface="Times New Roman" pitchFamily="18" charset="0"/>
                </a:rPr>
                <a:t>Trong</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quá</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trình</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sản</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xuất</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và</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vận</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chuyển</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dầu</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khí</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chúng</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ta</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phải</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tuân</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thủ</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nghiêm</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ngoặc</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các</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quy</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định</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về</a:t>
              </a:r>
              <a:r>
                <a:rPr lang="en-US" sz="2400" dirty="0">
                  <a:solidFill>
                    <a:srgbClr val="FFFF00"/>
                  </a:solidFill>
                  <a:latin typeface="Times New Roman" pitchFamily="18" charset="0"/>
                  <a:cs typeface="Times New Roman" pitchFamily="18" charset="0"/>
                </a:rPr>
                <a:t> an </a:t>
              </a:r>
              <a:r>
                <a:rPr lang="en-US" sz="2400" dirty="0" err="1">
                  <a:solidFill>
                    <a:srgbClr val="FFFF00"/>
                  </a:solidFill>
                  <a:latin typeface="Times New Roman" pitchFamily="18" charset="0"/>
                  <a:cs typeface="Times New Roman" pitchFamily="18" charset="0"/>
                </a:rPr>
                <a:t>toàn</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đặt</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ra</a:t>
              </a:r>
              <a:r>
                <a:rPr lang="en-US" sz="2400" dirty="0">
                  <a:solidFill>
                    <a:srgbClr val="FFFF00"/>
                  </a:solidFill>
                  <a:latin typeface="Times New Roman" pitchFamily="18" charset="0"/>
                  <a:cs typeface="Times New Roman" pitchFamily="18" charset="0"/>
                </a:rPr>
                <a:t>.</a:t>
              </a:r>
            </a:p>
          </p:txBody>
        </p:sp>
      </p:grpSp>
      <p:grpSp>
        <p:nvGrpSpPr>
          <p:cNvPr id="3" name="Group 36"/>
          <p:cNvGrpSpPr>
            <a:grpSpLocks/>
          </p:cNvGrpSpPr>
          <p:nvPr/>
        </p:nvGrpSpPr>
        <p:grpSpPr bwMode="auto">
          <a:xfrm>
            <a:off x="914400" y="171450"/>
            <a:ext cx="7620000" cy="3943350"/>
            <a:chOff x="930166" y="5715000"/>
            <a:chExt cx="4295596" cy="2590800"/>
          </a:xfrm>
        </p:grpSpPr>
        <p:sp>
          <p:nvSpPr>
            <p:cNvPr id="28" name="Explosion 2 27"/>
            <p:cNvSpPr/>
            <p:nvPr/>
          </p:nvSpPr>
          <p:spPr bwMode="auto">
            <a:xfrm>
              <a:off x="930166" y="5715000"/>
              <a:ext cx="4295596" cy="2590800"/>
            </a:xfrm>
            <a:prstGeom prst="irregularSeal2">
              <a:avLst/>
            </a:prstGeom>
            <a:solidFill>
              <a:srgbClr val="FF0000"/>
            </a:solidFill>
            <a:ln w="9525" cap="flat" cmpd="sng" algn="ctr">
              <a:solidFill>
                <a:schemeClr val="tx1"/>
              </a:solidFill>
              <a:prstDash val="solid"/>
              <a:round/>
              <a:headEnd type="none" w="med" len="med"/>
              <a:tailEnd type="none" w="med" len="med"/>
            </a:ln>
            <a:effectLst/>
          </p:spPr>
          <p:txBody>
            <a:bodyPr/>
            <a:lstStyle/>
            <a:p>
              <a:pPr>
                <a:defRPr/>
              </a:pPr>
              <a:endParaRPr lang="en-US" sz="2400" b="1">
                <a:effectLst>
                  <a:outerShdw blurRad="38100" dist="38100" dir="2700000" algn="tl">
                    <a:srgbClr val="000000"/>
                  </a:outerShdw>
                </a:effectLst>
                <a:latin typeface="Times New Roman" pitchFamily="18" charset="0"/>
                <a:cs typeface="Times New Roman" pitchFamily="18" charset="0"/>
              </a:endParaRPr>
            </a:p>
          </p:txBody>
        </p:sp>
        <p:sp>
          <p:nvSpPr>
            <p:cNvPr id="29" name="TextBox 28"/>
            <p:cNvSpPr txBox="1"/>
            <p:nvPr/>
          </p:nvSpPr>
          <p:spPr>
            <a:xfrm rot="20468043">
              <a:off x="1682790" y="6648475"/>
              <a:ext cx="2566619" cy="1031274"/>
            </a:xfrm>
            <a:prstGeom prst="rect">
              <a:avLst/>
            </a:prstGeom>
            <a:noFill/>
          </p:spPr>
          <p:txBody>
            <a:bodyPr>
              <a:spAutoFit/>
            </a:bodyPr>
            <a:lstStyle/>
            <a:p>
              <a:pPr algn="just">
                <a:defRPr/>
              </a:pPr>
              <a:r>
                <a:rPr lang="vi-VN" sz="2400">
                  <a:effectLst>
                    <a:outerShdw blurRad="38100" dist="38100" dir="2700000" algn="tl">
                      <a:srgbClr val="000000"/>
                    </a:outerShdw>
                  </a:effectLst>
                  <a:latin typeface="Times New Roman" pitchFamily="18" charset="0"/>
                  <a:cs typeface="Times New Roman" pitchFamily="18" charset="0"/>
                </a:rPr>
                <a:t>K</a:t>
              </a:r>
              <a:r>
                <a:rPr lang="en-US" sz="2400">
                  <a:effectLst>
                    <a:outerShdw blurRad="38100" dist="38100" dir="2700000" algn="tl">
                      <a:srgbClr val="000000"/>
                    </a:outerShdw>
                  </a:effectLst>
                  <a:latin typeface="Times New Roman" pitchFamily="18" charset="0"/>
                  <a:cs typeface="Times New Roman" pitchFamily="18" charset="0"/>
                </a:rPr>
                <a:t>hi k</a:t>
              </a:r>
              <a:r>
                <a:rPr lang="vi-VN" sz="2400">
                  <a:effectLst>
                    <a:outerShdw blurRad="38100" dist="38100" dir="2700000" algn="tl">
                      <a:srgbClr val="000000"/>
                    </a:outerShdw>
                  </a:effectLst>
                  <a:latin typeface="Times New Roman" pitchFamily="18" charset="0"/>
                  <a:cs typeface="Times New Roman" pitchFamily="18" charset="0"/>
                </a:rPr>
                <a:t>hai thác, </a:t>
              </a:r>
              <a:r>
                <a:rPr lang="en-US" sz="2400">
                  <a:effectLst>
                    <a:outerShdw blurRad="38100" dist="38100" dir="2700000" algn="tl">
                      <a:srgbClr val="000000"/>
                    </a:outerShdw>
                  </a:effectLst>
                  <a:latin typeface="Times New Roman" pitchFamily="18" charset="0"/>
                  <a:cs typeface="Times New Roman" pitchFamily="18" charset="0"/>
                </a:rPr>
                <a:t>vận chuyển và </a:t>
              </a:r>
              <a:r>
                <a:rPr lang="vi-VN" sz="2400">
                  <a:effectLst>
                    <a:outerShdw blurRad="38100" dist="38100" dir="2700000" algn="tl">
                      <a:srgbClr val="000000"/>
                    </a:outerShdw>
                  </a:effectLst>
                  <a:latin typeface="Times New Roman" pitchFamily="18" charset="0"/>
                  <a:cs typeface="Times New Roman" pitchFamily="18" charset="0"/>
                </a:rPr>
                <a:t>chế biến dầu </a:t>
              </a:r>
              <a:r>
                <a:rPr lang="en-US" sz="2400">
                  <a:effectLst>
                    <a:outerShdw blurRad="38100" dist="38100" dir="2700000" algn="tl">
                      <a:srgbClr val="000000"/>
                    </a:outerShdw>
                  </a:effectLst>
                  <a:latin typeface="Times New Roman" pitchFamily="18" charset="0"/>
                  <a:cs typeface="Times New Roman" pitchFamily="18" charset="0"/>
                </a:rPr>
                <a:t>mỏ và khí thiên nhiên rất dễ gây ra ô nhiễm môi trường và các tai nạn cháy, nổ.</a:t>
              </a:r>
              <a:endParaRPr lang="vi-VN" sz="2400">
                <a:effectLst>
                  <a:outerShdw blurRad="38100" dist="38100" dir="2700000" algn="tl">
                    <a:srgbClr val="000000"/>
                  </a:outerShdw>
                </a:effectLst>
                <a:latin typeface="Times New Roman" pitchFamily="18" charset="0"/>
                <a:cs typeface="Times New Roman" pitchFamily="18" charset="0"/>
              </a:endParaRPr>
            </a:p>
          </p:txBody>
        </p:sp>
      </p:grpSp>
      <p:pic>
        <p:nvPicPr>
          <p:cNvPr id="21" name="Nơi giữ chỗ cho Hình ảnh 6" descr="khcn GulfWarOilSpill.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90600" y="914400"/>
            <a:ext cx="71628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iêu đề 5"/>
          <p:cNvSpPr txBox="1">
            <a:spLocks/>
          </p:cNvSpPr>
          <p:nvPr/>
        </p:nvSpPr>
        <p:spPr bwMode="auto">
          <a:xfrm>
            <a:off x="838200" y="4514850"/>
            <a:ext cx="7162800" cy="425054"/>
          </a:xfrm>
          <a:prstGeom prst="rect">
            <a:avLst/>
          </a:prstGeom>
          <a:noFill/>
          <a:ln w="9525">
            <a:noFill/>
            <a:miter lim="800000"/>
            <a:headEnd/>
            <a:tailEnd/>
          </a:ln>
          <a:effectLst/>
        </p:spPr>
        <p:txBody>
          <a:bodyPr anchor="ctr" anchorCtr="1"/>
          <a:lstStyle/>
          <a:p>
            <a:pPr algn="ctr">
              <a:defRPr/>
            </a:pPr>
            <a:r>
              <a:rPr lang="vi-VN" sz="2000" dirty="0">
                <a:effectLst>
                  <a:outerShdw blurRad="38100" dist="38100" dir="2700000" algn="tl">
                    <a:srgbClr val="C0C0C0"/>
                  </a:outerShdw>
                </a:effectLst>
                <a:latin typeface="Times New Roman" pitchFamily="18" charset="0"/>
                <a:cs typeface="Times New Roman" pitchFamily="18" charset="0"/>
              </a:rPr>
              <a:t>Vụ </a:t>
            </a:r>
            <a:r>
              <a:rPr lang="en-US" sz="2000" dirty="0" err="1">
                <a:effectLst>
                  <a:outerShdw blurRad="38100" dist="38100" dir="2700000" algn="tl">
                    <a:srgbClr val="C0C0C0"/>
                  </a:outerShdw>
                </a:effectLst>
                <a:latin typeface="Times New Roman" pitchFamily="18" charset="0"/>
                <a:cs typeface="Times New Roman" pitchFamily="18" charset="0"/>
              </a:rPr>
              <a:t>tràn</a:t>
            </a:r>
            <a:r>
              <a:rPr lang="en-US" sz="2000" dirty="0">
                <a:effectLst>
                  <a:outerShdw blurRad="38100" dist="38100" dir="2700000" algn="tl">
                    <a:srgbClr val="C0C0C0"/>
                  </a:outerShdw>
                </a:effectLst>
                <a:latin typeface="Times New Roman" pitchFamily="18" charset="0"/>
                <a:cs typeface="Times New Roman" pitchFamily="18" charset="0"/>
              </a:rPr>
              <a:t> </a:t>
            </a:r>
            <a:r>
              <a:rPr lang="en-US" sz="2000" dirty="0" err="1">
                <a:effectLst>
                  <a:outerShdw blurRad="38100" dist="38100" dir="2700000" algn="tl">
                    <a:srgbClr val="C0C0C0"/>
                  </a:outerShdw>
                </a:effectLst>
                <a:latin typeface="Times New Roman" pitchFamily="18" charset="0"/>
                <a:cs typeface="Times New Roman" pitchFamily="18" charset="0"/>
              </a:rPr>
              <a:t>dầu</a:t>
            </a:r>
            <a:r>
              <a:rPr lang="en-US" sz="2000" dirty="0">
                <a:effectLst>
                  <a:outerShdw blurRad="38100" dist="38100" dir="2700000" algn="tl">
                    <a:srgbClr val="C0C0C0"/>
                  </a:outerShdw>
                </a:effectLst>
                <a:latin typeface="Times New Roman" pitchFamily="18" charset="0"/>
                <a:cs typeface="Times New Roman" pitchFamily="18" charset="0"/>
              </a:rPr>
              <a:t> </a:t>
            </a:r>
            <a:r>
              <a:rPr lang="en-US" sz="2000" dirty="0" err="1">
                <a:effectLst>
                  <a:outerShdw blurRad="38100" dist="38100" dir="2700000" algn="tl">
                    <a:srgbClr val="C0C0C0"/>
                  </a:outerShdw>
                </a:effectLst>
                <a:latin typeface="Times New Roman" pitchFamily="18" charset="0"/>
                <a:cs typeface="Times New Roman" pitchFamily="18" charset="0"/>
              </a:rPr>
              <a:t>trong</a:t>
            </a:r>
            <a:r>
              <a:rPr lang="en-US" sz="2000" dirty="0">
                <a:effectLst>
                  <a:outerShdw blurRad="38100" dist="38100" dir="2700000" algn="tl">
                    <a:srgbClr val="C0C0C0"/>
                  </a:outerShdw>
                </a:effectLst>
                <a:latin typeface="Times New Roman" pitchFamily="18" charset="0"/>
                <a:cs typeface="Times New Roman" pitchFamily="18" charset="0"/>
              </a:rPr>
              <a:t> </a:t>
            </a:r>
            <a:r>
              <a:rPr lang="en-US" sz="2000" dirty="0" err="1">
                <a:effectLst>
                  <a:outerShdw blurRad="38100" dist="38100" dir="2700000" algn="tl">
                    <a:srgbClr val="C0C0C0"/>
                  </a:outerShdw>
                </a:effectLst>
                <a:latin typeface="Times New Roman" pitchFamily="18" charset="0"/>
                <a:cs typeface="Times New Roman" pitchFamily="18" charset="0"/>
              </a:rPr>
              <a:t>chiến</a:t>
            </a:r>
            <a:r>
              <a:rPr lang="en-US" sz="2000" dirty="0">
                <a:effectLst>
                  <a:outerShdw blurRad="38100" dist="38100" dir="2700000" algn="tl">
                    <a:srgbClr val="C0C0C0"/>
                  </a:outerShdw>
                </a:effectLst>
                <a:latin typeface="Times New Roman" pitchFamily="18" charset="0"/>
                <a:cs typeface="Times New Roman" pitchFamily="18" charset="0"/>
              </a:rPr>
              <a:t> </a:t>
            </a:r>
            <a:r>
              <a:rPr lang="en-US" sz="2000" dirty="0" err="1">
                <a:effectLst>
                  <a:outerShdw blurRad="38100" dist="38100" dir="2700000" algn="tl">
                    <a:srgbClr val="C0C0C0"/>
                  </a:outerShdw>
                </a:effectLst>
                <a:latin typeface="Times New Roman" pitchFamily="18" charset="0"/>
                <a:cs typeface="Times New Roman" pitchFamily="18" charset="0"/>
              </a:rPr>
              <a:t>tranh</a:t>
            </a:r>
            <a:r>
              <a:rPr lang="en-US" sz="2000" dirty="0">
                <a:effectLst>
                  <a:outerShdw blurRad="38100" dist="38100" dir="2700000" algn="tl">
                    <a:srgbClr val="C0C0C0"/>
                  </a:outerShdw>
                </a:effectLst>
                <a:latin typeface="Times New Roman" pitchFamily="18" charset="0"/>
                <a:cs typeface="Times New Roman" pitchFamily="18" charset="0"/>
              </a:rPr>
              <a:t> </a:t>
            </a:r>
            <a:r>
              <a:rPr lang="en-US" sz="2000" dirty="0" err="1">
                <a:effectLst>
                  <a:outerShdw blurRad="38100" dist="38100" dir="2700000" algn="tl">
                    <a:srgbClr val="C0C0C0"/>
                  </a:outerShdw>
                </a:effectLst>
                <a:latin typeface="Times New Roman" pitchFamily="18" charset="0"/>
                <a:cs typeface="Times New Roman" pitchFamily="18" charset="0"/>
              </a:rPr>
              <a:t>vùng</a:t>
            </a:r>
            <a:r>
              <a:rPr lang="en-US" sz="2000" dirty="0">
                <a:effectLst>
                  <a:outerShdw blurRad="38100" dist="38100" dir="2700000" algn="tl">
                    <a:srgbClr val="C0C0C0"/>
                  </a:outerShdw>
                </a:effectLst>
                <a:latin typeface="Times New Roman" pitchFamily="18" charset="0"/>
                <a:cs typeface="Times New Roman" pitchFamily="18" charset="0"/>
              </a:rPr>
              <a:t> </a:t>
            </a:r>
            <a:r>
              <a:rPr lang="en-US" sz="2000" dirty="0" err="1">
                <a:effectLst>
                  <a:outerShdw blurRad="38100" dist="38100" dir="2700000" algn="tl">
                    <a:srgbClr val="C0C0C0"/>
                  </a:outerShdw>
                </a:effectLst>
                <a:latin typeface="Times New Roman" pitchFamily="18" charset="0"/>
                <a:cs typeface="Times New Roman" pitchFamily="18" charset="0"/>
              </a:rPr>
              <a:t>vịnh</a:t>
            </a:r>
            <a:r>
              <a:rPr lang="en-US" sz="2000" dirty="0">
                <a:effectLst>
                  <a:outerShdw blurRad="38100" dist="38100" dir="2700000" algn="tl">
                    <a:srgbClr val="C0C0C0"/>
                  </a:outerShdw>
                </a:effectLst>
                <a:latin typeface="Times New Roman" pitchFamily="18" charset="0"/>
                <a:cs typeface="Times New Roman" pitchFamily="18" charset="0"/>
              </a:rPr>
              <a:t> </a:t>
            </a:r>
            <a:r>
              <a:rPr lang="en-US" sz="2000" dirty="0" err="1">
                <a:effectLst>
                  <a:outerShdw blurRad="38100" dist="38100" dir="2700000" algn="tl">
                    <a:srgbClr val="C0C0C0"/>
                  </a:outerShdw>
                </a:effectLst>
                <a:latin typeface="Times New Roman" pitchFamily="18" charset="0"/>
                <a:cs typeface="Times New Roman" pitchFamily="18" charset="0"/>
              </a:rPr>
              <a:t>năm</a:t>
            </a:r>
            <a:r>
              <a:rPr lang="vi-VN" sz="2000" dirty="0">
                <a:effectLst>
                  <a:outerShdw blurRad="38100" dist="38100" dir="2700000" algn="tl">
                    <a:srgbClr val="C0C0C0"/>
                  </a:outerShdw>
                </a:effectLst>
                <a:latin typeface="Times New Roman" pitchFamily="18" charset="0"/>
                <a:cs typeface="Times New Roman" pitchFamily="18" charset="0"/>
              </a:rPr>
              <a:t> </a:t>
            </a:r>
            <a:r>
              <a:rPr lang="en-US" sz="2000" dirty="0">
                <a:effectLst>
                  <a:outerShdw blurRad="38100" dist="38100" dir="2700000" algn="tl">
                    <a:srgbClr val="C0C0C0"/>
                  </a:outerShdw>
                </a:effectLst>
                <a:latin typeface="Times New Roman" pitchFamily="18" charset="0"/>
                <a:cs typeface="Times New Roman" pitchFamily="18" charset="0"/>
              </a:rPr>
              <a:t>1991</a:t>
            </a:r>
          </a:p>
        </p:txBody>
      </p:sp>
    </p:spTree>
    <p:extLst>
      <p:ext uri="{BB962C8B-B14F-4D97-AF65-F5344CB8AC3E}">
        <p14:creationId xmlns:p14="http://schemas.microsoft.com/office/powerpoint/2010/main" val="6696511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300" fill="hold"/>
                                        <p:tgtEl>
                                          <p:spTgt spid="3"/>
                                        </p:tgtEl>
                                        <p:attrNameLst>
                                          <p:attrName>ppt_w</p:attrName>
                                        </p:attrNameLst>
                                      </p:cBhvr>
                                      <p:tavLst>
                                        <p:tav tm="0">
                                          <p:val>
                                            <p:fltVal val="0"/>
                                          </p:val>
                                        </p:tav>
                                        <p:tav tm="100000">
                                          <p:val>
                                            <p:strVal val="#ppt_w"/>
                                          </p:val>
                                        </p:tav>
                                      </p:tavLst>
                                    </p:anim>
                                    <p:anim calcmode="lin" valueType="num">
                                      <p:cBhvr>
                                        <p:cTn id="8" dur="300" fill="hold"/>
                                        <p:tgtEl>
                                          <p:spTgt spid="3"/>
                                        </p:tgtEl>
                                        <p:attrNameLst>
                                          <p:attrName>ppt_h</p:attrName>
                                        </p:attrNameLst>
                                      </p:cBhvr>
                                      <p:tavLst>
                                        <p:tav tm="0">
                                          <p:val>
                                            <p:fltVal val="0"/>
                                          </p:val>
                                        </p:tav>
                                        <p:tav tm="100000">
                                          <p:val>
                                            <p:strVal val="#ppt_h"/>
                                          </p:val>
                                        </p:tav>
                                      </p:tavLst>
                                    </p:anim>
                                    <p:animEffect transition="in" filter="fade">
                                      <p:cBhvr>
                                        <p:cTn id="9" dur="3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xit" presetSubtype="8" fill="hold" nodeType="clickEffect">
                                  <p:stCondLst>
                                    <p:cond delay="0"/>
                                  </p:stCondLst>
                                  <p:childTnLst>
                                    <p:animEffect transition="out" filter="wipe(left)">
                                      <p:cBhvr>
                                        <p:cTn id="13" dur="200"/>
                                        <p:tgtEl>
                                          <p:spTgt spid="3"/>
                                        </p:tgtEl>
                                      </p:cBhvr>
                                    </p:animEffect>
                                    <p:set>
                                      <p:cBhvr>
                                        <p:cTn id="14" dur="1" fill="hold">
                                          <p:stCondLst>
                                            <p:cond delay="199"/>
                                          </p:stCondLst>
                                        </p:cTn>
                                        <p:tgtEl>
                                          <p:spTgt spid="3"/>
                                        </p:tgtEl>
                                        <p:attrNameLst>
                                          <p:attrName>style.visibility</p:attrName>
                                        </p:attrNameLst>
                                      </p:cBhvr>
                                      <p:to>
                                        <p:strVal val="hidden"/>
                                      </p:to>
                                    </p:set>
                                  </p:childTnLst>
                                </p:cTn>
                              </p:par>
                              <p:par>
                                <p:cTn id="15" presetID="8" presetClass="entr" presetSubtype="16" fill="hold" grpId="0" nodeType="withEffect">
                                  <p:stCondLst>
                                    <p:cond delay="0"/>
                                  </p:stCondLst>
                                  <p:childTnLst>
                                    <p:set>
                                      <p:cBhvr>
                                        <p:cTn id="16" dur="1" fill="hold">
                                          <p:stCondLst>
                                            <p:cond delay="0"/>
                                          </p:stCondLst>
                                        </p:cTn>
                                        <p:tgtEl>
                                          <p:spTgt spid="34818"/>
                                        </p:tgtEl>
                                        <p:attrNameLst>
                                          <p:attrName>style.visibility</p:attrName>
                                        </p:attrNameLst>
                                      </p:cBhvr>
                                      <p:to>
                                        <p:strVal val="visible"/>
                                      </p:to>
                                    </p:set>
                                    <p:animEffect transition="in" filter="diamond(in)">
                                      <p:cBhvr>
                                        <p:cTn id="17" dur="1000"/>
                                        <p:tgtEl>
                                          <p:spTgt spid="348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edge">
                                      <p:cBhvr>
                                        <p:cTn id="22" dur="1000"/>
                                        <p:tgtEl>
                                          <p:spTgt spid="9"/>
                                        </p:tgtEl>
                                      </p:cBhvr>
                                    </p:animEffect>
                                  </p:childTnLst>
                                </p:cTn>
                              </p:par>
                              <p:par>
                                <p:cTn id="23" presetID="20"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edge">
                                      <p:cBhvr>
                                        <p:cTn id="25" dur="1000"/>
                                        <p:tgtEl>
                                          <p:spTgt spid="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xit" presetSubtype="12" fill="hold" grpId="1" nodeType="clickEffect">
                                  <p:stCondLst>
                                    <p:cond delay="0"/>
                                  </p:stCondLst>
                                  <p:childTnLst>
                                    <p:animEffect transition="out" filter="strips(downLeft)">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par>
                                <p:cTn id="31" presetID="18" presetClass="exit" presetSubtype="12" fill="hold" nodeType="withEffect">
                                  <p:stCondLst>
                                    <p:cond delay="2000"/>
                                  </p:stCondLst>
                                  <p:childTnLst>
                                    <p:animEffect transition="out" filter="strips(downLeft)">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cTn>
                              </p:par>
                              <p:par>
                                <p:cTn id="34" presetID="20"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edge">
                                      <p:cBhvr>
                                        <p:cTn id="36" dur="1000"/>
                                        <p:tgtEl>
                                          <p:spTgt spid="10"/>
                                        </p:tgtEl>
                                      </p:cBhvr>
                                    </p:animEffect>
                                  </p:childTnLst>
                                </p:cTn>
                              </p:par>
                              <p:par>
                                <p:cTn id="37" presetID="5" presetClass="entr" presetSubtype="1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checkerboard(across)">
                                      <p:cBhvr>
                                        <p:cTn id="39" dur="1000"/>
                                        <p:tgtEl>
                                          <p:spTgt spid="11"/>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8" presetClass="exit" presetSubtype="12" fill="hold" nodeType="clickEffect">
                                  <p:stCondLst>
                                    <p:cond delay="0"/>
                                  </p:stCondLst>
                                  <p:childTnLst>
                                    <p:animEffect transition="out" filter="strips(downLeft)">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18" presetClass="exit" presetSubtype="12" fill="hold" grpId="1" nodeType="withEffect">
                                  <p:stCondLst>
                                    <p:cond delay="0"/>
                                  </p:stCondLst>
                                  <p:childTnLst>
                                    <p:animEffect transition="out" filter="strips(downLeft)">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2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edge">
                                      <p:cBhvr>
                                        <p:cTn id="50" dur="1000"/>
                                        <p:tgtEl>
                                          <p:spTgt spid="22"/>
                                        </p:tgtEl>
                                      </p:cBhvr>
                                    </p:animEffect>
                                  </p:childTnLst>
                                </p:cTn>
                              </p:par>
                              <p:par>
                                <p:cTn id="51" presetID="13" presetClass="entr" presetSubtype="16"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plus(in)">
                                      <p:cBhvr>
                                        <p:cTn id="53" dur="1000"/>
                                        <p:tgtEl>
                                          <p:spTgt spid="2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8" presetClass="exit" presetSubtype="9" fill="hold" grpId="1" nodeType="clickEffect">
                                  <p:stCondLst>
                                    <p:cond delay="0"/>
                                  </p:stCondLst>
                                  <p:childTnLst>
                                    <p:animEffect transition="out" filter="strips(upLeft)">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8" presetClass="exit" presetSubtype="12" fill="hold" nodeType="withEffect">
                                  <p:stCondLst>
                                    <p:cond delay="0"/>
                                  </p:stCondLst>
                                  <p:childTnLst>
                                    <p:animEffect transition="out" filter="strips(downLeft)">
                                      <p:cBhvr>
                                        <p:cTn id="60" dur="500"/>
                                        <p:tgtEl>
                                          <p:spTgt spid="21"/>
                                        </p:tgtEl>
                                      </p:cBhvr>
                                    </p:animEffect>
                                    <p:set>
                                      <p:cBhvr>
                                        <p:cTn id="61" dur="1" fill="hold">
                                          <p:stCondLst>
                                            <p:cond delay="499"/>
                                          </p:stCondLst>
                                        </p:cTn>
                                        <p:tgtEl>
                                          <p:spTgt spid="21"/>
                                        </p:tgtEl>
                                        <p:attrNameLst>
                                          <p:attrName>style.visibility</p:attrName>
                                        </p:attrNameLst>
                                      </p:cBhvr>
                                      <p:to>
                                        <p:strVal val="hidden"/>
                                      </p:to>
                                    </p:set>
                                  </p:childTnLst>
                                </p:cTn>
                              </p:par>
                              <p:par>
                                <p:cTn id="62" presetID="8" presetClass="entr" presetSubtype="16" fill="hold" nodeType="with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diamond(in)">
                                      <p:cBhvr>
                                        <p:cTn id="64" dur="2000"/>
                                        <p:tgtEl>
                                          <p:spTgt spid="12"/>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8" presetClass="exit" presetSubtype="9" fill="hold" nodeType="clickEffect">
                                  <p:stCondLst>
                                    <p:cond delay="0"/>
                                  </p:stCondLst>
                                  <p:childTnLst>
                                    <p:animEffect transition="out" filter="strips(upLeft)">
                                      <p:cBhvr>
                                        <p:cTn id="68" dur="500"/>
                                        <p:tgtEl>
                                          <p:spTgt spid="12"/>
                                        </p:tgtEl>
                                      </p:cBhvr>
                                    </p:animEffect>
                                    <p:set>
                                      <p:cBhvr>
                                        <p:cTn id="69" dur="1" fill="hold">
                                          <p:stCondLst>
                                            <p:cond delay="499"/>
                                          </p:stCondLst>
                                        </p:cTn>
                                        <p:tgtEl>
                                          <p:spTgt spid="12"/>
                                        </p:tgtEl>
                                        <p:attrNameLst>
                                          <p:attrName>style.visibility</p:attrName>
                                        </p:attrNameLst>
                                      </p:cBhvr>
                                      <p:to>
                                        <p:strVal val="hidden"/>
                                      </p:to>
                                    </p:set>
                                  </p:childTnLst>
                                </p:cTn>
                              </p:par>
                              <p:par>
                                <p:cTn id="70" presetID="3" presetClass="entr" presetSubtype="10" fill="hold" nodeType="with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blinds(horizontal)">
                                      <p:cBhvr>
                                        <p:cTn id="72" dur="500"/>
                                        <p:tgtEl>
                                          <p:spTgt spid="14"/>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8" presetClass="exit" presetSubtype="9" fill="hold" nodeType="clickEffect">
                                  <p:stCondLst>
                                    <p:cond delay="0"/>
                                  </p:stCondLst>
                                  <p:childTnLst>
                                    <p:animEffect transition="out" filter="strips(upLeft)">
                                      <p:cBhvr>
                                        <p:cTn id="76" dur="500"/>
                                        <p:tgtEl>
                                          <p:spTgt spid="14"/>
                                        </p:tgtEl>
                                      </p:cBhvr>
                                    </p:animEffect>
                                    <p:set>
                                      <p:cBhvr>
                                        <p:cTn id="77" dur="1" fill="hold">
                                          <p:stCondLst>
                                            <p:cond delay="499"/>
                                          </p:stCondLst>
                                        </p:cTn>
                                        <p:tgtEl>
                                          <p:spTgt spid="14"/>
                                        </p:tgtEl>
                                        <p:attrNameLst>
                                          <p:attrName>style.visibility</p:attrName>
                                        </p:attrNameLst>
                                      </p:cBhvr>
                                      <p:to>
                                        <p:strVal val="hidden"/>
                                      </p:to>
                                    </p:set>
                                  </p:childTnLst>
                                </p:cTn>
                              </p:par>
                              <p:par>
                                <p:cTn id="78" presetID="53" presetClass="entr" presetSubtype="0" fill="hold" nodeType="withEffect">
                                  <p:stCondLst>
                                    <p:cond delay="0"/>
                                  </p:stCondLst>
                                  <p:childTnLst>
                                    <p:set>
                                      <p:cBhvr>
                                        <p:cTn id="79" dur="1" fill="hold">
                                          <p:stCondLst>
                                            <p:cond delay="0"/>
                                          </p:stCondLst>
                                        </p:cTn>
                                        <p:tgtEl>
                                          <p:spTgt spid="15"/>
                                        </p:tgtEl>
                                        <p:attrNameLst>
                                          <p:attrName>style.visibility</p:attrName>
                                        </p:attrNameLst>
                                      </p:cBhvr>
                                      <p:to>
                                        <p:strVal val="visible"/>
                                      </p:to>
                                    </p:set>
                                    <p:anim calcmode="lin" valueType="num">
                                      <p:cBhvr>
                                        <p:cTn id="80" dur="500" fill="hold"/>
                                        <p:tgtEl>
                                          <p:spTgt spid="15"/>
                                        </p:tgtEl>
                                        <p:attrNameLst>
                                          <p:attrName>ppt_w</p:attrName>
                                        </p:attrNameLst>
                                      </p:cBhvr>
                                      <p:tavLst>
                                        <p:tav tm="0">
                                          <p:val>
                                            <p:fltVal val="0"/>
                                          </p:val>
                                        </p:tav>
                                        <p:tav tm="100000">
                                          <p:val>
                                            <p:strVal val="#ppt_w"/>
                                          </p:val>
                                        </p:tav>
                                      </p:tavLst>
                                    </p:anim>
                                    <p:anim calcmode="lin" valueType="num">
                                      <p:cBhvr>
                                        <p:cTn id="81" dur="500" fill="hold"/>
                                        <p:tgtEl>
                                          <p:spTgt spid="15"/>
                                        </p:tgtEl>
                                        <p:attrNameLst>
                                          <p:attrName>ppt_h</p:attrName>
                                        </p:attrNameLst>
                                      </p:cBhvr>
                                      <p:tavLst>
                                        <p:tav tm="0">
                                          <p:val>
                                            <p:fltVal val="0"/>
                                          </p:val>
                                        </p:tav>
                                        <p:tav tm="100000">
                                          <p:val>
                                            <p:strVal val="#ppt_h"/>
                                          </p:val>
                                        </p:tav>
                                      </p:tavLst>
                                    </p:anim>
                                    <p:animEffect transition="in" filter="fade">
                                      <p:cBhvr>
                                        <p:cTn id="82" dur="500"/>
                                        <p:tgtEl>
                                          <p:spTgt spid="1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8" presetClass="exit" presetSubtype="9" fill="hold" nodeType="clickEffect">
                                  <p:stCondLst>
                                    <p:cond delay="0"/>
                                  </p:stCondLst>
                                  <p:childTnLst>
                                    <p:animEffect transition="out" filter="strips(upLeft)">
                                      <p:cBhvr>
                                        <p:cTn id="86" dur="500"/>
                                        <p:tgtEl>
                                          <p:spTgt spid="15"/>
                                        </p:tgtEl>
                                      </p:cBhvr>
                                    </p:animEffect>
                                    <p:set>
                                      <p:cBhvr>
                                        <p:cTn id="87" dur="1" fill="hold">
                                          <p:stCondLst>
                                            <p:cond delay="499"/>
                                          </p:stCondLst>
                                        </p:cTn>
                                        <p:tgtEl>
                                          <p:spTgt spid="15"/>
                                        </p:tgtEl>
                                        <p:attrNameLst>
                                          <p:attrName>style.visibility</p:attrName>
                                        </p:attrNameLst>
                                      </p:cBhvr>
                                      <p:to>
                                        <p:strVal val="hidden"/>
                                      </p:to>
                                    </p:set>
                                  </p:childTnLst>
                                </p:cTn>
                              </p:par>
                              <p:par>
                                <p:cTn id="88" presetID="20" presetClass="entr" presetSubtype="0" fill="hold" grpId="0" nodeType="with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wedge">
                                      <p:cBhvr>
                                        <p:cTn id="90" dur="2000"/>
                                        <p:tgtEl>
                                          <p:spTgt spid="16"/>
                                        </p:tgtEl>
                                      </p:cBhvr>
                                    </p:animEffect>
                                  </p:childTnLst>
                                </p:cTn>
                              </p:par>
                              <p:par>
                                <p:cTn id="91" presetID="20" presetClass="entr" presetSubtype="0" fill="hold" nodeType="withEffect">
                                  <p:stCondLst>
                                    <p:cond delay="0"/>
                                  </p:stCondLst>
                                  <p:childTnLst>
                                    <p:set>
                                      <p:cBhvr>
                                        <p:cTn id="92" dur="1" fill="hold">
                                          <p:stCondLst>
                                            <p:cond delay="0"/>
                                          </p:stCondLst>
                                        </p:cTn>
                                        <p:tgtEl>
                                          <p:spTgt spid="17"/>
                                        </p:tgtEl>
                                        <p:attrNameLst>
                                          <p:attrName>style.visibility</p:attrName>
                                        </p:attrNameLst>
                                      </p:cBhvr>
                                      <p:to>
                                        <p:strVal val="visible"/>
                                      </p:to>
                                    </p:set>
                                    <p:animEffect transition="in" filter="wedge">
                                      <p:cBhvr>
                                        <p:cTn id="93" dur="2000"/>
                                        <p:tgtEl>
                                          <p:spTgt spid="17"/>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18" presetClass="exit" presetSubtype="9" fill="hold" nodeType="clickEffect">
                                  <p:stCondLst>
                                    <p:cond delay="0"/>
                                  </p:stCondLst>
                                  <p:childTnLst>
                                    <p:animEffect transition="out" filter="strips(upLeft)">
                                      <p:cBhvr>
                                        <p:cTn id="97" dur="500"/>
                                        <p:tgtEl>
                                          <p:spTgt spid="17"/>
                                        </p:tgtEl>
                                      </p:cBhvr>
                                    </p:animEffect>
                                    <p:set>
                                      <p:cBhvr>
                                        <p:cTn id="98" dur="1" fill="hold">
                                          <p:stCondLst>
                                            <p:cond delay="499"/>
                                          </p:stCondLst>
                                        </p:cTn>
                                        <p:tgtEl>
                                          <p:spTgt spid="17"/>
                                        </p:tgtEl>
                                        <p:attrNameLst>
                                          <p:attrName>style.visibility</p:attrName>
                                        </p:attrNameLst>
                                      </p:cBhvr>
                                      <p:to>
                                        <p:strVal val="hidden"/>
                                      </p:to>
                                    </p:set>
                                  </p:childTnLst>
                                </p:cTn>
                              </p:par>
                              <p:par>
                                <p:cTn id="99" presetID="18" presetClass="exit" presetSubtype="9" fill="hold" grpId="1" nodeType="withEffect">
                                  <p:stCondLst>
                                    <p:cond delay="0"/>
                                  </p:stCondLst>
                                  <p:childTnLst>
                                    <p:animEffect transition="out" filter="strips(upLeft)">
                                      <p:cBhvr>
                                        <p:cTn id="100" dur="500"/>
                                        <p:tgtEl>
                                          <p:spTgt spid="16"/>
                                        </p:tgtEl>
                                      </p:cBhvr>
                                    </p:animEffect>
                                    <p:set>
                                      <p:cBhvr>
                                        <p:cTn id="101" dur="1" fill="hold">
                                          <p:stCondLst>
                                            <p:cond delay="499"/>
                                          </p:stCondLst>
                                        </p:cTn>
                                        <p:tgtEl>
                                          <p:spTgt spid="16"/>
                                        </p:tgtEl>
                                        <p:attrNameLst>
                                          <p:attrName>style.visibility</p:attrName>
                                        </p:attrNameLst>
                                      </p:cBhvr>
                                      <p:to>
                                        <p:strVal val="hidden"/>
                                      </p:to>
                                    </p:set>
                                  </p:childTnLst>
                                </p:cTn>
                              </p:par>
                            </p:childTnLst>
                          </p:cTn>
                        </p:par>
                        <p:par>
                          <p:cTn id="102" fill="hold" nodeType="afterGroup">
                            <p:stCondLst>
                              <p:cond delay="500"/>
                            </p:stCondLst>
                            <p:childTnLst>
                              <p:par>
                                <p:cTn id="103" presetID="18" presetClass="exit" presetSubtype="12" fill="hold" grpId="1" nodeType="afterEffect">
                                  <p:stCondLst>
                                    <p:cond delay="0"/>
                                  </p:stCondLst>
                                  <p:childTnLst>
                                    <p:animEffect transition="out" filter="strips(downLeft)">
                                      <p:cBhvr>
                                        <p:cTn id="104" dur="500"/>
                                        <p:tgtEl>
                                          <p:spTgt spid="34818"/>
                                        </p:tgtEl>
                                      </p:cBhvr>
                                    </p:animEffect>
                                    <p:set>
                                      <p:cBhvr>
                                        <p:cTn id="105" dur="1" fill="hold">
                                          <p:stCondLst>
                                            <p:cond delay="499"/>
                                          </p:stCondLst>
                                        </p:cTn>
                                        <p:tgtEl>
                                          <p:spTgt spid="34818"/>
                                        </p:tgtEl>
                                        <p:attrNameLst>
                                          <p:attrName>style.visibility</p:attrName>
                                        </p:attrNameLst>
                                      </p:cBhvr>
                                      <p:to>
                                        <p:strVal val="hidden"/>
                                      </p:to>
                                    </p:set>
                                  </p:childTnLst>
                                </p:cTn>
                              </p:par>
                              <p:par>
                                <p:cTn id="106" presetID="8" presetClass="entr" presetSubtype="16" fill="hold" grpId="0" nodeType="with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diamond(in)">
                                      <p:cBhvr>
                                        <p:cTn id="108" dur="2000"/>
                                        <p:tgtEl>
                                          <p:spTgt spid="19"/>
                                        </p:tgtEl>
                                      </p:cBhvr>
                                    </p:animEffect>
                                  </p:childTnLst>
                                </p:cTn>
                              </p:par>
                              <p:par>
                                <p:cTn id="109" presetID="8" presetClass="entr" presetSubtype="16" fill="hold" nodeType="withEffect">
                                  <p:stCondLst>
                                    <p:cond delay="0"/>
                                  </p:stCondLst>
                                  <p:childTnLst>
                                    <p:set>
                                      <p:cBhvr>
                                        <p:cTn id="110" dur="1" fill="hold">
                                          <p:stCondLst>
                                            <p:cond delay="0"/>
                                          </p:stCondLst>
                                        </p:cTn>
                                        <p:tgtEl>
                                          <p:spTgt spid="20"/>
                                        </p:tgtEl>
                                        <p:attrNameLst>
                                          <p:attrName>style.visibility</p:attrName>
                                        </p:attrNameLst>
                                      </p:cBhvr>
                                      <p:to>
                                        <p:strVal val="visible"/>
                                      </p:to>
                                    </p:set>
                                    <p:animEffect transition="in" filter="diamond(in)">
                                      <p:cBhvr>
                                        <p:cTn id="111" dur="2000"/>
                                        <p:tgtEl>
                                          <p:spTgt spid="20"/>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6" presetClass="entr" presetSubtype="0" fill="hold" nodeType="clickEffect">
                                  <p:stCondLst>
                                    <p:cond delay="0"/>
                                  </p:stCondLst>
                                  <p:childTnLst>
                                    <p:set>
                                      <p:cBhvr>
                                        <p:cTn id="115" dur="1" fill="hold">
                                          <p:stCondLst>
                                            <p:cond delay="0"/>
                                          </p:stCondLst>
                                        </p:cTn>
                                        <p:tgtEl>
                                          <p:spTgt spid="2"/>
                                        </p:tgtEl>
                                        <p:attrNameLst>
                                          <p:attrName>style.visibility</p:attrName>
                                        </p:attrNameLst>
                                      </p:cBhvr>
                                      <p:to>
                                        <p:strVal val="visible"/>
                                      </p:to>
                                    </p:set>
                                    <p:animEffect transition="in" filter="wipe(down)">
                                      <p:cBhvr>
                                        <p:cTn id="116" dur="580">
                                          <p:stCondLst>
                                            <p:cond delay="0"/>
                                          </p:stCondLst>
                                        </p:cTn>
                                        <p:tgtEl>
                                          <p:spTgt spid="2"/>
                                        </p:tgtEl>
                                      </p:cBhvr>
                                    </p:animEffect>
                                    <p:anim calcmode="lin" valueType="num">
                                      <p:cBhvr>
                                        <p:cTn id="117"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18"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19"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20"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1"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22" dur="26">
                                          <p:stCondLst>
                                            <p:cond delay="650"/>
                                          </p:stCondLst>
                                        </p:cTn>
                                        <p:tgtEl>
                                          <p:spTgt spid="2"/>
                                        </p:tgtEl>
                                      </p:cBhvr>
                                      <p:to x="100000" y="60000"/>
                                    </p:animScale>
                                    <p:animScale>
                                      <p:cBhvr>
                                        <p:cTn id="123" dur="166" decel="50000">
                                          <p:stCondLst>
                                            <p:cond delay="676"/>
                                          </p:stCondLst>
                                        </p:cTn>
                                        <p:tgtEl>
                                          <p:spTgt spid="2"/>
                                        </p:tgtEl>
                                      </p:cBhvr>
                                      <p:to x="100000" y="100000"/>
                                    </p:animScale>
                                    <p:animScale>
                                      <p:cBhvr>
                                        <p:cTn id="124" dur="26">
                                          <p:stCondLst>
                                            <p:cond delay="1312"/>
                                          </p:stCondLst>
                                        </p:cTn>
                                        <p:tgtEl>
                                          <p:spTgt spid="2"/>
                                        </p:tgtEl>
                                      </p:cBhvr>
                                      <p:to x="100000" y="80000"/>
                                    </p:animScale>
                                    <p:animScale>
                                      <p:cBhvr>
                                        <p:cTn id="125" dur="166" decel="50000">
                                          <p:stCondLst>
                                            <p:cond delay="1338"/>
                                          </p:stCondLst>
                                        </p:cTn>
                                        <p:tgtEl>
                                          <p:spTgt spid="2"/>
                                        </p:tgtEl>
                                      </p:cBhvr>
                                      <p:to x="100000" y="100000"/>
                                    </p:animScale>
                                    <p:animScale>
                                      <p:cBhvr>
                                        <p:cTn id="126" dur="26">
                                          <p:stCondLst>
                                            <p:cond delay="1642"/>
                                          </p:stCondLst>
                                        </p:cTn>
                                        <p:tgtEl>
                                          <p:spTgt spid="2"/>
                                        </p:tgtEl>
                                      </p:cBhvr>
                                      <p:to x="100000" y="90000"/>
                                    </p:animScale>
                                    <p:animScale>
                                      <p:cBhvr>
                                        <p:cTn id="127" dur="166" decel="50000">
                                          <p:stCondLst>
                                            <p:cond delay="1668"/>
                                          </p:stCondLst>
                                        </p:cTn>
                                        <p:tgtEl>
                                          <p:spTgt spid="2"/>
                                        </p:tgtEl>
                                      </p:cBhvr>
                                      <p:to x="100000" y="100000"/>
                                    </p:animScale>
                                    <p:animScale>
                                      <p:cBhvr>
                                        <p:cTn id="128" dur="26">
                                          <p:stCondLst>
                                            <p:cond delay="1808"/>
                                          </p:stCondLst>
                                        </p:cTn>
                                        <p:tgtEl>
                                          <p:spTgt spid="2"/>
                                        </p:tgtEl>
                                      </p:cBhvr>
                                      <p:to x="100000" y="95000"/>
                                    </p:animScale>
                                    <p:animScale>
                                      <p:cBhvr>
                                        <p:cTn id="129"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8" grpId="1"/>
      <p:bldP spid="9" grpId="0"/>
      <p:bldP spid="9" grpId="1"/>
      <p:bldP spid="10" grpId="0"/>
      <p:bldP spid="10" grpId="1"/>
      <p:bldP spid="16" grpId="0"/>
      <p:bldP spid="16" grpId="1"/>
      <p:bldP spid="19" grpId="0"/>
      <p:bldP spid="22" grpId="0"/>
      <p:bldP spid="2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143000" y="457204"/>
            <a:ext cx="7162800" cy="27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34" tIns="45717" rIns="91434" bIns="45717" anchor="ctr"/>
          <a:lstStyle/>
          <a:p>
            <a:pPr eaLnBrk="1" hangingPunct="1">
              <a:buClr>
                <a:srgbClr val="000000"/>
              </a:buClr>
              <a:buSzPct val="100000"/>
              <a:buFont typeface="Times New Roman" pitchFamily="16" charset="0"/>
              <a:buNone/>
            </a:pPr>
            <a:endParaRPr lang="en-US" altLang="en-US"/>
          </a:p>
        </p:txBody>
      </p:sp>
      <p:sp>
        <p:nvSpPr>
          <p:cNvPr id="8" name="Rectangle 2"/>
          <p:cNvSpPr>
            <a:spLocks noChangeArrowheads="1"/>
          </p:cNvSpPr>
          <p:nvPr/>
        </p:nvSpPr>
        <p:spPr bwMode="auto">
          <a:xfrm>
            <a:off x="127000" y="895350"/>
            <a:ext cx="8991600"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94" tIns="46797" rIns="89994" bIns="46797" anchor="ctr"/>
          <a:lstStyle/>
          <a:p>
            <a:pPr algn="ctr">
              <a:buSzPct val="100000"/>
              <a:tabLst>
                <a:tab pos="0" algn="l"/>
                <a:tab pos="914333" algn="l"/>
                <a:tab pos="1828664" algn="l"/>
                <a:tab pos="2742995" algn="l"/>
                <a:tab pos="3657326" algn="l"/>
                <a:tab pos="4571658" algn="l"/>
                <a:tab pos="5485989" algn="l"/>
                <a:tab pos="6400320" algn="l"/>
                <a:tab pos="7314651" algn="l"/>
                <a:tab pos="8228984" algn="l"/>
                <a:tab pos="9143315" algn="l"/>
                <a:tab pos="10057646" algn="l"/>
              </a:tabLst>
            </a:pPr>
            <a:r>
              <a:rPr lang="en-US" altLang="en-US" sz="5400" b="1" u="sng" dirty="0" err="1">
                <a:solidFill>
                  <a:srgbClr val="FF0000"/>
                </a:solidFill>
                <a:latin typeface="Times New Roman" pitchFamily="16" charset="0"/>
              </a:rPr>
              <a:t>Tiết</a:t>
            </a:r>
            <a:r>
              <a:rPr lang="en-US" altLang="en-US" sz="5400" b="1" u="sng" dirty="0">
                <a:solidFill>
                  <a:srgbClr val="FF0000"/>
                </a:solidFill>
                <a:latin typeface="Times New Roman" pitchFamily="16" charset="0"/>
              </a:rPr>
              <a:t> 48</a:t>
            </a:r>
            <a:r>
              <a:rPr lang="en-US" altLang="en-US" sz="5400" b="1" dirty="0">
                <a:solidFill>
                  <a:srgbClr val="FF0000"/>
                </a:solidFill>
                <a:latin typeface="Times New Roman" pitchFamily="16" charset="0"/>
              </a:rPr>
              <a:t> – </a:t>
            </a:r>
            <a:r>
              <a:rPr lang="en-US" altLang="en-US" sz="5400" b="1" dirty="0" err="1">
                <a:solidFill>
                  <a:srgbClr val="FF0000"/>
                </a:solidFill>
                <a:latin typeface="Times New Roman" pitchFamily="16" charset="0"/>
              </a:rPr>
              <a:t>Bài</a:t>
            </a:r>
            <a:r>
              <a:rPr lang="en-US" altLang="en-US" sz="5400" b="1">
                <a:solidFill>
                  <a:srgbClr val="FF0000"/>
                </a:solidFill>
                <a:latin typeface="Times New Roman" pitchFamily="16" charset="0"/>
              </a:rPr>
              <a:t> 40: </a:t>
            </a:r>
            <a:r>
              <a:rPr lang="en-US" altLang="en-US" sz="5400" b="1">
                <a:solidFill>
                  <a:srgbClr val="00B0F0"/>
                </a:solidFill>
                <a:latin typeface="Times New Roman" pitchFamily="16" charset="0"/>
              </a:rPr>
              <a:t>DẦU MỎ VÀ KHÍ THIÊN NHIÊN</a:t>
            </a:r>
            <a:endParaRPr lang="en-US" altLang="en-US" sz="4000" b="1">
              <a:solidFill>
                <a:srgbClr val="00B0F0"/>
              </a:solidFill>
              <a:latin typeface="Times New Roman" pitchFamily="16" charset="0"/>
            </a:endParaRPr>
          </a:p>
        </p:txBody>
      </p:sp>
    </p:spTree>
    <p:extLst>
      <p:ext uri="{BB962C8B-B14F-4D97-AF65-F5344CB8AC3E}">
        <p14:creationId xmlns:p14="http://schemas.microsoft.com/office/powerpoint/2010/main" val="2286127534"/>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p:cNvSpPr txBox="1">
            <a:spLocks noChangeArrowheads="1"/>
          </p:cNvSpPr>
          <p:nvPr/>
        </p:nvSpPr>
        <p:spPr bwMode="auto">
          <a:xfrm>
            <a:off x="762000" y="285750"/>
            <a:ext cx="8077200" cy="1138773"/>
          </a:xfrm>
          <a:prstGeom prst="rect">
            <a:avLst/>
          </a:prstGeom>
          <a:solidFill>
            <a:schemeClr val="accent2">
              <a:lumMod val="75000"/>
            </a:schemeClr>
          </a:solidFill>
          <a:ln w="57150" cmpd="thinThick">
            <a:noFill/>
            <a:miter lim="800000"/>
            <a:headEnd/>
            <a:tailEnd/>
          </a:ln>
          <a:effectLst/>
        </p:spPr>
        <p:txBody>
          <a:bodyPr>
            <a:spAutoFit/>
          </a:bodyPr>
          <a:lstStyle/>
          <a:p>
            <a:pPr algn="just">
              <a:spcBef>
                <a:spcPct val="50000"/>
              </a:spcBef>
              <a:defRPr/>
            </a:pPr>
            <a:endParaRPr lang="en-US" sz="200" b="1" dirty="0">
              <a:effectLst>
                <a:outerShdw blurRad="38100" dist="38100" dir="2700000" algn="tl">
                  <a:srgbClr val="000000"/>
                </a:outerShdw>
              </a:effectLst>
              <a:latin typeface="Times New Roman" pitchFamily="18" charset="0"/>
              <a:cs typeface="Times New Roman" pitchFamily="18" charset="0"/>
            </a:endParaRPr>
          </a:p>
          <a:p>
            <a:pPr algn="just">
              <a:spcBef>
                <a:spcPct val="50000"/>
              </a:spcBef>
              <a:defRPr/>
            </a:pPr>
            <a:r>
              <a:rPr lang="en-US" sz="2800" b="1" dirty="0" err="1">
                <a:effectLst>
                  <a:outerShdw blurRad="38100" dist="38100" dir="2700000" algn="tl">
                    <a:srgbClr val="000000"/>
                  </a:outerShdw>
                </a:effectLst>
                <a:latin typeface="Times New Roman" pitchFamily="18" charset="0"/>
                <a:cs typeface="Times New Roman" pitchFamily="18" charset="0"/>
              </a:rPr>
              <a:t>Để</a:t>
            </a:r>
            <a:r>
              <a:rPr lang="en-US" sz="2800" b="1" dirty="0">
                <a:effectLst>
                  <a:outerShdw blurRad="38100" dist="38100" dir="2700000" algn="tl">
                    <a:srgbClr val="000000"/>
                  </a:outerShdw>
                </a:effectLst>
                <a:latin typeface="Times New Roman" pitchFamily="18" charset="0"/>
                <a:cs typeface="Times New Roman" pitchFamily="18" charset="0"/>
              </a:rPr>
              <a:t> </a:t>
            </a:r>
            <a:r>
              <a:rPr lang="en-US" sz="2800" b="1" dirty="0" err="1">
                <a:effectLst>
                  <a:outerShdw blurRad="38100" dist="38100" dir="2700000" algn="tl">
                    <a:srgbClr val="000000"/>
                  </a:outerShdw>
                </a:effectLst>
                <a:latin typeface="Times New Roman" pitchFamily="18" charset="0"/>
                <a:cs typeface="Times New Roman" pitchFamily="18" charset="0"/>
              </a:rPr>
              <a:t>dập</a:t>
            </a:r>
            <a:r>
              <a:rPr lang="en-US" sz="2800" b="1" dirty="0">
                <a:effectLst>
                  <a:outerShdw blurRad="38100" dist="38100" dir="2700000" algn="tl">
                    <a:srgbClr val="000000"/>
                  </a:outerShdw>
                </a:effectLst>
                <a:latin typeface="Times New Roman" pitchFamily="18" charset="0"/>
                <a:cs typeface="Times New Roman" pitchFamily="18" charset="0"/>
              </a:rPr>
              <a:t> </a:t>
            </a:r>
            <a:r>
              <a:rPr lang="en-US" sz="2800" b="1" dirty="0" err="1">
                <a:effectLst>
                  <a:outerShdw blurRad="38100" dist="38100" dir="2700000" algn="tl">
                    <a:srgbClr val="000000"/>
                  </a:outerShdw>
                </a:effectLst>
                <a:latin typeface="Times New Roman" pitchFamily="18" charset="0"/>
                <a:cs typeface="Times New Roman" pitchFamily="18" charset="0"/>
              </a:rPr>
              <a:t>tắt</a:t>
            </a:r>
            <a:r>
              <a:rPr lang="en-US" sz="2800" b="1" dirty="0">
                <a:effectLst>
                  <a:outerShdw blurRad="38100" dist="38100" dir="2700000" algn="tl">
                    <a:srgbClr val="000000"/>
                  </a:outerShdw>
                </a:effectLst>
                <a:latin typeface="Times New Roman" pitchFamily="18" charset="0"/>
                <a:cs typeface="Times New Roman" pitchFamily="18" charset="0"/>
              </a:rPr>
              <a:t> </a:t>
            </a:r>
            <a:r>
              <a:rPr lang="en-US" sz="2800" b="1" dirty="0" err="1">
                <a:effectLst>
                  <a:outerShdw blurRad="38100" dist="38100" dir="2700000" algn="tl">
                    <a:srgbClr val="000000"/>
                  </a:outerShdw>
                </a:effectLst>
                <a:latin typeface="Times New Roman" pitchFamily="18" charset="0"/>
                <a:cs typeface="Times New Roman" pitchFamily="18" charset="0"/>
              </a:rPr>
              <a:t>xăng</a:t>
            </a:r>
            <a:r>
              <a:rPr lang="en-US" sz="2800" b="1" dirty="0">
                <a:effectLst>
                  <a:outerShdw blurRad="38100" dist="38100" dir="2700000" algn="tl">
                    <a:srgbClr val="000000"/>
                  </a:outerShdw>
                </a:effectLst>
                <a:latin typeface="Times New Roman" pitchFamily="18" charset="0"/>
                <a:cs typeface="Times New Roman" pitchFamily="18" charset="0"/>
              </a:rPr>
              <a:t> </a:t>
            </a:r>
            <a:r>
              <a:rPr lang="en-US" sz="2800" b="1" dirty="0" err="1">
                <a:effectLst>
                  <a:outerShdw blurRad="38100" dist="38100" dir="2700000" algn="tl">
                    <a:srgbClr val="000000"/>
                  </a:outerShdw>
                </a:effectLst>
                <a:latin typeface="Times New Roman" pitchFamily="18" charset="0"/>
                <a:cs typeface="Times New Roman" pitchFamily="18" charset="0"/>
              </a:rPr>
              <a:t>dầu</a:t>
            </a:r>
            <a:r>
              <a:rPr lang="en-US" sz="2800" b="1" dirty="0">
                <a:effectLst>
                  <a:outerShdw blurRad="38100" dist="38100" dir="2700000" algn="tl">
                    <a:srgbClr val="000000"/>
                  </a:outerShdw>
                </a:effectLst>
                <a:latin typeface="Times New Roman" pitchFamily="18" charset="0"/>
                <a:cs typeface="Times New Roman" pitchFamily="18" charset="0"/>
              </a:rPr>
              <a:t> </a:t>
            </a:r>
            <a:r>
              <a:rPr lang="en-US" sz="2800" b="1" dirty="0" err="1">
                <a:effectLst>
                  <a:outerShdw blurRad="38100" dist="38100" dir="2700000" algn="tl">
                    <a:srgbClr val="000000"/>
                  </a:outerShdw>
                </a:effectLst>
                <a:latin typeface="Times New Roman" pitchFamily="18" charset="0"/>
                <a:cs typeface="Times New Roman" pitchFamily="18" charset="0"/>
              </a:rPr>
              <a:t>cháy</a:t>
            </a:r>
            <a:r>
              <a:rPr lang="en-US" sz="2800" b="1" dirty="0">
                <a:effectLst>
                  <a:outerShdw blurRad="38100" dist="38100" dir="2700000" algn="tl">
                    <a:srgbClr val="000000"/>
                  </a:outerShdw>
                </a:effectLst>
                <a:latin typeface="Times New Roman" pitchFamily="18" charset="0"/>
                <a:cs typeface="Times New Roman" pitchFamily="18" charset="0"/>
              </a:rPr>
              <a:t> </a:t>
            </a:r>
            <a:r>
              <a:rPr lang="en-US" sz="2800" b="1" dirty="0" err="1">
                <a:effectLst>
                  <a:outerShdw blurRad="38100" dist="38100" dir="2700000" algn="tl">
                    <a:srgbClr val="000000"/>
                  </a:outerShdw>
                </a:effectLst>
                <a:latin typeface="Times New Roman" pitchFamily="18" charset="0"/>
                <a:cs typeface="Times New Roman" pitchFamily="18" charset="0"/>
              </a:rPr>
              <a:t>người</a:t>
            </a:r>
            <a:r>
              <a:rPr lang="en-US" sz="2800" b="1" dirty="0">
                <a:effectLst>
                  <a:outerShdw blurRad="38100" dist="38100" dir="2700000" algn="tl">
                    <a:srgbClr val="000000"/>
                  </a:outerShdw>
                </a:effectLst>
                <a:latin typeface="Times New Roman" pitchFamily="18" charset="0"/>
                <a:cs typeface="Times New Roman" pitchFamily="18" charset="0"/>
              </a:rPr>
              <a:t> ta </a:t>
            </a:r>
            <a:r>
              <a:rPr lang="en-US" sz="2800" b="1" dirty="0" err="1">
                <a:effectLst>
                  <a:outerShdw blurRad="38100" dist="38100" dir="2700000" algn="tl">
                    <a:srgbClr val="000000"/>
                  </a:outerShdw>
                </a:effectLst>
                <a:latin typeface="Times New Roman" pitchFamily="18" charset="0"/>
                <a:cs typeface="Times New Roman" pitchFamily="18" charset="0"/>
              </a:rPr>
              <a:t>làm</a:t>
            </a:r>
            <a:r>
              <a:rPr lang="en-US" sz="2800" b="1" dirty="0">
                <a:effectLst>
                  <a:outerShdw blurRad="38100" dist="38100" dir="2700000" algn="tl">
                    <a:srgbClr val="000000"/>
                  </a:outerShdw>
                </a:effectLst>
                <a:latin typeface="Times New Roman" pitchFamily="18" charset="0"/>
                <a:cs typeface="Times New Roman" pitchFamily="18" charset="0"/>
              </a:rPr>
              <a:t> </a:t>
            </a:r>
            <a:r>
              <a:rPr lang="en-US" sz="2800" b="1" dirty="0" err="1">
                <a:effectLst>
                  <a:outerShdw blurRad="38100" dist="38100" dir="2700000" algn="tl">
                    <a:srgbClr val="000000"/>
                  </a:outerShdw>
                </a:effectLst>
                <a:latin typeface="Times New Roman" pitchFamily="18" charset="0"/>
                <a:cs typeface="Times New Roman" pitchFamily="18" charset="0"/>
              </a:rPr>
              <a:t>như</a:t>
            </a:r>
            <a:r>
              <a:rPr lang="en-US" sz="2800" b="1" dirty="0">
                <a:effectLst>
                  <a:outerShdw blurRad="38100" dist="38100" dir="2700000" algn="tl">
                    <a:srgbClr val="000000"/>
                  </a:outerShdw>
                </a:effectLst>
                <a:latin typeface="Times New Roman" pitchFamily="18" charset="0"/>
                <a:cs typeface="Times New Roman" pitchFamily="18" charset="0"/>
              </a:rPr>
              <a:t> </a:t>
            </a:r>
            <a:r>
              <a:rPr lang="en-US" sz="2800" b="1" dirty="0" err="1">
                <a:effectLst>
                  <a:outerShdw blurRad="38100" dist="38100" dir="2700000" algn="tl">
                    <a:srgbClr val="000000"/>
                  </a:outerShdw>
                </a:effectLst>
                <a:latin typeface="Times New Roman" pitchFamily="18" charset="0"/>
                <a:cs typeface="Times New Roman" pitchFamily="18" charset="0"/>
              </a:rPr>
              <a:t>sau</a:t>
            </a:r>
            <a:r>
              <a:rPr lang="en-US" sz="2800" dirty="0">
                <a:latin typeface="Times New Roman" pitchFamily="18" charset="0"/>
                <a:cs typeface="Times New Roman" pitchFamily="18" charset="0"/>
              </a:rPr>
              <a:t>:</a:t>
            </a:r>
          </a:p>
          <a:p>
            <a:pPr algn="just">
              <a:spcBef>
                <a:spcPct val="50000"/>
              </a:spcBef>
              <a:defRPr/>
            </a:pPr>
            <a:endParaRPr lang="en-US" sz="1600" dirty="0">
              <a:latin typeface="Times New Roman" pitchFamily="18" charset="0"/>
              <a:cs typeface="Times New Roman" pitchFamily="18" charset="0"/>
            </a:endParaRPr>
          </a:p>
        </p:txBody>
      </p:sp>
      <p:pic>
        <p:nvPicPr>
          <p:cNvPr id="21" name="Picture 8" descr="Cau hoi"/>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28600" y="228600"/>
            <a:ext cx="121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1"/>
          <p:cNvGrpSpPr>
            <a:grpSpLocks/>
          </p:cNvGrpSpPr>
          <p:nvPr/>
        </p:nvGrpSpPr>
        <p:grpSpPr bwMode="auto">
          <a:xfrm>
            <a:off x="6400800" y="1714500"/>
            <a:ext cx="2667000" cy="514350"/>
            <a:chOff x="1476" y="3489"/>
            <a:chExt cx="1752" cy="551"/>
          </a:xfrm>
        </p:grpSpPr>
        <p:pic>
          <p:nvPicPr>
            <p:cNvPr id="30742" name="buon.avi">
              <a:hlinkClick r:id="" action="ppaction://media"/>
            </p:cNvPr>
            <p:cNvPicPr>
              <a:picLocks noRot="1" noChangeAspect="1" noChangeArrowheads="1"/>
            </p:cNvPicPr>
            <p:nvPr>
              <a:videoFile r:link="rId2"/>
            </p:nvPr>
          </p:nvPicPr>
          <p:blipFill>
            <a:blip r:embed="rId9">
              <a:extLst>
                <a:ext uri="{28A0092B-C50C-407E-A947-70E740481C1C}">
                  <a14:useLocalDpi xmlns:a14="http://schemas.microsoft.com/office/drawing/2010/main" val="0"/>
                </a:ext>
              </a:extLst>
            </a:blip>
            <a:srcRect/>
            <a:stretch>
              <a:fillRect/>
            </a:stretch>
          </p:blipFill>
          <p:spPr bwMode="auto">
            <a:xfrm>
              <a:off x="1476" y="3489"/>
              <a:ext cx="848"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AutoShape 53"/>
            <p:cNvSpPr>
              <a:spLocks noChangeArrowheads="1"/>
            </p:cNvSpPr>
            <p:nvPr/>
          </p:nvSpPr>
          <p:spPr bwMode="auto">
            <a:xfrm>
              <a:off x="2232" y="3606"/>
              <a:ext cx="996" cy="434"/>
            </a:xfrm>
            <a:prstGeom prst="wedgeRoundRectCallout">
              <a:avLst>
                <a:gd name="adj1" fmla="val -63255"/>
                <a:gd name="adj2" fmla="val -17273"/>
                <a:gd name="adj3" fmla="val 16667"/>
              </a:avLst>
            </a:prstGeom>
            <a:solidFill>
              <a:schemeClr val="accent1">
                <a:lumMod val="25000"/>
                <a:lumOff val="75000"/>
              </a:schemeClr>
            </a:solidFill>
            <a:ln w="9525" algn="ctr">
              <a:solidFill>
                <a:schemeClr val="tx1"/>
              </a:solidFill>
              <a:miter lim="800000"/>
              <a:headEnd/>
              <a:tailEnd/>
            </a:ln>
            <a:effectLst/>
          </p:spPr>
          <p:txBody>
            <a:bodyPr anchor="ctr"/>
            <a:lstStyle/>
            <a:p>
              <a:pPr algn="ctr">
                <a:defRPr/>
              </a:pPr>
              <a:r>
                <a:rPr lang="en-US" sz="1400" b="1">
                  <a:solidFill>
                    <a:srgbClr val="FF0000"/>
                  </a:solidFill>
                  <a:effectLst>
                    <a:outerShdw blurRad="38100" dist="38100" dir="2700000" algn="tl">
                      <a:srgbClr val="000000"/>
                    </a:outerShdw>
                  </a:effectLst>
                  <a:latin typeface="Times New Roman" pitchFamily="18" charset="0"/>
                  <a:cs typeface="Times New Roman" pitchFamily="18" charset="0"/>
                </a:rPr>
                <a:t>Tiếc quá ! Sai rồi bạn ơi.</a:t>
              </a:r>
            </a:p>
          </p:txBody>
        </p:sp>
      </p:grpSp>
      <p:grpSp>
        <p:nvGrpSpPr>
          <p:cNvPr id="3" name="Group 37"/>
          <p:cNvGrpSpPr>
            <a:grpSpLocks/>
          </p:cNvGrpSpPr>
          <p:nvPr/>
        </p:nvGrpSpPr>
        <p:grpSpPr bwMode="auto">
          <a:xfrm>
            <a:off x="6400800" y="2457450"/>
            <a:ext cx="2667000" cy="571500"/>
            <a:chOff x="4092" y="3417"/>
            <a:chExt cx="1668" cy="684"/>
          </a:xfrm>
        </p:grpSpPr>
        <p:pic>
          <p:nvPicPr>
            <p:cNvPr id="30740" name="vui.avi">
              <a:hlinkClick r:id="" action="ppaction://media"/>
            </p:cNvPr>
            <p:cNvPicPr>
              <a:picLocks noRot="1" noChangeAspect="1" noChangeArrowheads="1"/>
            </p:cNvPicPr>
            <p:nvPr>
              <a:videoFile r:link="rId1"/>
            </p:nvPr>
          </p:nvPicPr>
          <p:blipFill>
            <a:blip r:embed="rId10">
              <a:extLst>
                <a:ext uri="{28A0092B-C50C-407E-A947-70E740481C1C}">
                  <a14:useLocalDpi xmlns:a14="http://schemas.microsoft.com/office/drawing/2010/main" val="0"/>
                </a:ext>
              </a:extLst>
            </a:blip>
            <a:srcRect/>
            <a:stretch>
              <a:fillRect/>
            </a:stretch>
          </p:blipFill>
          <p:spPr bwMode="auto">
            <a:xfrm>
              <a:off x="4092" y="3417"/>
              <a:ext cx="912" cy="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AutoShape 39"/>
            <p:cNvSpPr>
              <a:spLocks noChangeArrowheads="1"/>
            </p:cNvSpPr>
            <p:nvPr/>
          </p:nvSpPr>
          <p:spPr bwMode="auto">
            <a:xfrm>
              <a:off x="4716" y="3490"/>
              <a:ext cx="1044" cy="494"/>
            </a:xfrm>
            <a:prstGeom prst="wedgeRoundRectCallout">
              <a:avLst>
                <a:gd name="adj1" fmla="val -60343"/>
                <a:gd name="adj2" fmla="val 11009"/>
                <a:gd name="adj3" fmla="val 16667"/>
              </a:avLst>
            </a:prstGeom>
            <a:solidFill>
              <a:schemeClr val="accent1"/>
            </a:solidFill>
            <a:ln w="9525" algn="ctr">
              <a:solidFill>
                <a:schemeClr val="tx1"/>
              </a:solidFill>
              <a:miter lim="800000"/>
              <a:headEnd/>
              <a:tailEnd/>
            </a:ln>
            <a:effectLst/>
          </p:spPr>
          <p:txBody>
            <a:bodyPr anchor="ctr"/>
            <a:lstStyle/>
            <a:p>
              <a:pPr algn="ctr">
                <a:defRPr/>
              </a:pPr>
              <a:r>
                <a:rPr lang="en-US" sz="1400" b="1">
                  <a:solidFill>
                    <a:srgbClr val="FFFF00"/>
                  </a:solidFill>
                  <a:effectLst>
                    <a:outerShdw blurRad="38100" dist="38100" dir="2700000" algn="tl">
                      <a:srgbClr val="000000"/>
                    </a:outerShdw>
                  </a:effectLst>
                  <a:latin typeface="Times New Roman" pitchFamily="18" charset="0"/>
                  <a:cs typeface="Times New Roman" pitchFamily="18" charset="0"/>
                </a:rPr>
                <a:t>Hoan hô !</a:t>
              </a:r>
            </a:p>
            <a:p>
              <a:pPr algn="ctr">
                <a:defRPr/>
              </a:pPr>
              <a:r>
                <a:rPr lang="en-US" sz="1400" b="1">
                  <a:solidFill>
                    <a:srgbClr val="FFFF00"/>
                  </a:solidFill>
                  <a:effectLst>
                    <a:outerShdw blurRad="38100" dist="38100" dir="2700000" algn="tl">
                      <a:srgbClr val="000000"/>
                    </a:outerShdw>
                  </a:effectLst>
                  <a:latin typeface="Times New Roman" pitchFamily="18" charset="0"/>
                  <a:cs typeface="Times New Roman" pitchFamily="18" charset="0"/>
                </a:rPr>
                <a:t>Bạn đã đúng</a:t>
              </a:r>
              <a:r>
                <a:rPr lang="en-US" sz="2000" b="1">
                  <a:solidFill>
                    <a:srgbClr val="FFFF00"/>
                  </a:solidFill>
                  <a:effectLst>
                    <a:outerShdw blurRad="38100" dist="38100" dir="2700000" algn="tl">
                      <a:srgbClr val="000000"/>
                    </a:outerShdw>
                  </a:effectLst>
                  <a:latin typeface="Times New Roman" pitchFamily="18" charset="0"/>
                  <a:cs typeface="Times New Roman" pitchFamily="18" charset="0"/>
                </a:rPr>
                <a:t>.</a:t>
              </a:r>
            </a:p>
          </p:txBody>
        </p:sp>
      </p:grpSp>
      <p:grpSp>
        <p:nvGrpSpPr>
          <p:cNvPr id="30726" name="Group 43"/>
          <p:cNvGrpSpPr>
            <a:grpSpLocks/>
          </p:cNvGrpSpPr>
          <p:nvPr/>
        </p:nvGrpSpPr>
        <p:grpSpPr bwMode="auto">
          <a:xfrm>
            <a:off x="6021388" y="2539604"/>
            <a:ext cx="0" cy="1190"/>
            <a:chOff x="1452" y="2721"/>
            <a:chExt cx="1776" cy="965"/>
          </a:xfrm>
        </p:grpSpPr>
        <p:pic>
          <p:nvPicPr>
            <p:cNvPr id="30738" name="buon.avi">
              <a:hlinkClick r:id="" action="ppaction://media"/>
            </p:cNvPr>
            <p:cNvPicPr>
              <a:picLocks noRot="1" noChangeAspect="1" noChangeArrowheads="1"/>
            </p:cNvPicPr>
            <p:nvPr>
              <a:videoFile r:link="rId2"/>
            </p:nvPr>
          </p:nvPicPr>
          <p:blipFill>
            <a:blip r:embed="rId9">
              <a:extLst>
                <a:ext uri="{28A0092B-C50C-407E-A947-70E740481C1C}">
                  <a14:useLocalDpi xmlns:a14="http://schemas.microsoft.com/office/drawing/2010/main" val="0"/>
                </a:ext>
              </a:extLst>
            </a:blip>
            <a:srcRect/>
            <a:stretch>
              <a:fillRect/>
            </a:stretch>
          </p:blipFill>
          <p:spPr bwMode="auto">
            <a:xfrm>
              <a:off x="1452" y="3073"/>
              <a:ext cx="815" cy="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9" name="AutoShape 45"/>
            <p:cNvSpPr>
              <a:spLocks noChangeArrowheads="1"/>
            </p:cNvSpPr>
            <p:nvPr/>
          </p:nvSpPr>
          <p:spPr bwMode="auto">
            <a:xfrm>
              <a:off x="2232" y="2721"/>
              <a:ext cx="996" cy="495"/>
            </a:xfrm>
            <a:prstGeom prst="wedgeRoundRectCallout">
              <a:avLst>
                <a:gd name="adj1" fmla="val -69278"/>
                <a:gd name="adj2" fmla="val 28787"/>
                <a:gd name="adj3" fmla="val 16667"/>
              </a:avLst>
            </a:prstGeom>
            <a:solidFill>
              <a:schemeClr val="accent1"/>
            </a:solidFill>
            <a:ln w="9525" algn="ctr">
              <a:solidFill>
                <a:schemeClr val="tx1"/>
              </a:solidFill>
              <a:miter lim="800000"/>
              <a:headEnd/>
              <a:tailEnd/>
            </a:ln>
          </p:spPr>
          <p:txBody>
            <a:bodyPr anchor="ctr"/>
            <a:lstStyle/>
            <a:p>
              <a:pPr algn="ctr"/>
              <a:endParaRPr lang="en-US" altLang="en-US" sz="1400">
                <a:latin typeface="Times New Roman" pitchFamily="18" charset="0"/>
                <a:cs typeface="Times New Roman" pitchFamily="18" charset="0"/>
              </a:endParaRPr>
            </a:p>
          </p:txBody>
        </p:sp>
      </p:grpSp>
      <p:sp>
        <p:nvSpPr>
          <p:cNvPr id="43" name="AutoShape 46">
            <a:hlinkClick r:id="" action="ppaction://noaction" highlightClick="1"/>
          </p:cNvPr>
          <p:cNvSpPr>
            <a:spLocks noChangeArrowheads="1"/>
          </p:cNvSpPr>
          <p:nvPr/>
        </p:nvSpPr>
        <p:spPr bwMode="auto">
          <a:xfrm>
            <a:off x="152400" y="1708548"/>
            <a:ext cx="5943600" cy="520303"/>
          </a:xfrm>
          <a:prstGeom prst="actionButtonBlank">
            <a:avLst/>
          </a:prstGeom>
          <a:solidFill>
            <a:schemeClr val="accent1">
              <a:lumMod val="25000"/>
              <a:lumOff val="75000"/>
            </a:schemeClr>
          </a:solidFill>
          <a:ln w="9525">
            <a:noFill/>
            <a:miter lim="800000"/>
            <a:headEnd/>
            <a:tailEnd/>
          </a:ln>
          <a:effectLst/>
        </p:spPr>
        <p:txBody>
          <a:bodyPr wrap="none" anchor="ctr"/>
          <a:lstStyle/>
          <a:p>
            <a:pPr>
              <a:defRPr/>
            </a:pPr>
            <a:r>
              <a:rPr lang="en-US" sz="2000" b="1">
                <a:solidFill>
                  <a:srgbClr val="FFFF00"/>
                </a:solidFill>
                <a:effectLst>
                  <a:outerShdw blurRad="38100" dist="38100" dir="2700000" algn="tl">
                    <a:srgbClr val="000000"/>
                  </a:outerShdw>
                </a:effectLst>
                <a:latin typeface="Times New Roman" pitchFamily="18" charset="0"/>
                <a:cs typeface="Times New Roman" pitchFamily="18" charset="0"/>
              </a:rPr>
              <a:t>A.  </a:t>
            </a:r>
            <a:r>
              <a:rPr lang="en-US" sz="2000" b="1">
                <a:solidFill>
                  <a:srgbClr val="C00000"/>
                </a:solidFill>
                <a:latin typeface="Times New Roman" pitchFamily="18" charset="0"/>
                <a:cs typeface="Times New Roman" pitchFamily="18" charset="0"/>
              </a:rPr>
              <a:t>Phun nước vào ngọn lửa.</a:t>
            </a:r>
          </a:p>
        </p:txBody>
      </p:sp>
      <p:sp>
        <p:nvSpPr>
          <p:cNvPr id="45" name="AutoShape 48">
            <a:hlinkClick r:id="" action="ppaction://noaction" highlightClick="1"/>
          </p:cNvPr>
          <p:cNvSpPr>
            <a:spLocks noChangeArrowheads="1"/>
          </p:cNvSpPr>
          <p:nvPr/>
        </p:nvSpPr>
        <p:spPr bwMode="auto">
          <a:xfrm>
            <a:off x="152400" y="2457450"/>
            <a:ext cx="5943600" cy="571500"/>
          </a:xfrm>
          <a:prstGeom prst="actionButtonBlank">
            <a:avLst/>
          </a:prstGeom>
          <a:solidFill>
            <a:schemeClr val="accent1">
              <a:lumMod val="25000"/>
              <a:lumOff val="75000"/>
            </a:schemeClr>
          </a:solidFill>
          <a:ln w="9525">
            <a:noFill/>
            <a:miter lim="800000"/>
            <a:headEnd/>
            <a:tailEnd/>
          </a:ln>
          <a:effectLst/>
        </p:spPr>
        <p:txBody>
          <a:bodyPr wrap="none" anchor="ctr"/>
          <a:lstStyle/>
          <a:p>
            <a:pPr>
              <a:defRPr/>
            </a:pPr>
            <a:r>
              <a:rPr lang="en-US" sz="2000" b="1">
                <a:solidFill>
                  <a:srgbClr val="FFFF00"/>
                </a:solidFill>
                <a:effectLst>
                  <a:outerShdw blurRad="38100" dist="38100" dir="2700000" algn="tl">
                    <a:srgbClr val="000000"/>
                  </a:outerShdw>
                </a:effectLst>
                <a:latin typeface="Times New Roman" pitchFamily="18" charset="0"/>
                <a:cs typeface="Times New Roman" pitchFamily="18" charset="0"/>
              </a:rPr>
              <a:t>B. </a:t>
            </a:r>
            <a:r>
              <a:rPr lang="en-US" sz="2000" b="1">
                <a:solidFill>
                  <a:srgbClr val="A50021"/>
                </a:solidFill>
                <a:latin typeface="Times New Roman" pitchFamily="18" charset="0"/>
                <a:cs typeface="Times New Roman" pitchFamily="18" charset="0"/>
              </a:rPr>
              <a:t>Dùng khăn ướt trùm lên ngọn lửa.</a:t>
            </a:r>
          </a:p>
        </p:txBody>
      </p:sp>
      <p:sp>
        <p:nvSpPr>
          <p:cNvPr id="30729" name="Text Box 50"/>
          <p:cNvSpPr txBox="1">
            <a:spLocks noChangeArrowheads="1"/>
          </p:cNvSpPr>
          <p:nvPr/>
        </p:nvSpPr>
        <p:spPr bwMode="auto">
          <a:xfrm>
            <a:off x="6553200" y="2000250"/>
            <a:ext cx="838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endParaRPr lang="en-US" altLang="en-US" sz="1600">
              <a:latin typeface="Times New Roman" pitchFamily="18" charset="0"/>
              <a:cs typeface="Times New Roman" pitchFamily="18" charset="0"/>
            </a:endParaRPr>
          </a:p>
        </p:txBody>
      </p:sp>
      <p:grpSp>
        <p:nvGrpSpPr>
          <p:cNvPr id="5" name="Group 37"/>
          <p:cNvGrpSpPr>
            <a:grpSpLocks/>
          </p:cNvGrpSpPr>
          <p:nvPr/>
        </p:nvGrpSpPr>
        <p:grpSpPr bwMode="auto">
          <a:xfrm>
            <a:off x="6400800" y="3257550"/>
            <a:ext cx="2667000" cy="571500"/>
            <a:chOff x="4092" y="3417"/>
            <a:chExt cx="1668" cy="684"/>
          </a:xfrm>
        </p:grpSpPr>
        <p:pic>
          <p:nvPicPr>
            <p:cNvPr id="30736" name="vui.avi">
              <a:hlinkClick r:id="" action="ppaction://media"/>
            </p:cNvPr>
            <p:cNvPicPr>
              <a:picLocks noRot="1" noChangeAspect="1" noChangeArrowheads="1"/>
            </p:cNvPicPr>
            <p:nvPr>
              <a:videoFile r:link="rId1"/>
            </p:nvPr>
          </p:nvPicPr>
          <p:blipFill>
            <a:blip r:embed="rId10">
              <a:extLst>
                <a:ext uri="{28A0092B-C50C-407E-A947-70E740481C1C}">
                  <a14:useLocalDpi xmlns:a14="http://schemas.microsoft.com/office/drawing/2010/main" val="0"/>
                </a:ext>
              </a:extLst>
            </a:blip>
            <a:srcRect/>
            <a:stretch>
              <a:fillRect/>
            </a:stretch>
          </p:blipFill>
          <p:spPr bwMode="auto">
            <a:xfrm>
              <a:off x="4092" y="3417"/>
              <a:ext cx="912" cy="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AutoShape 39"/>
            <p:cNvSpPr>
              <a:spLocks noChangeArrowheads="1"/>
            </p:cNvSpPr>
            <p:nvPr/>
          </p:nvSpPr>
          <p:spPr bwMode="auto">
            <a:xfrm>
              <a:off x="4716" y="3490"/>
              <a:ext cx="1044" cy="494"/>
            </a:xfrm>
            <a:prstGeom prst="wedgeRoundRectCallout">
              <a:avLst>
                <a:gd name="adj1" fmla="val -60343"/>
                <a:gd name="adj2" fmla="val 11009"/>
                <a:gd name="adj3" fmla="val 16667"/>
              </a:avLst>
            </a:prstGeom>
            <a:solidFill>
              <a:schemeClr val="accent1"/>
            </a:solidFill>
            <a:ln w="9525" algn="ctr">
              <a:solidFill>
                <a:schemeClr val="tx1"/>
              </a:solidFill>
              <a:miter lim="800000"/>
              <a:headEnd/>
              <a:tailEnd/>
            </a:ln>
            <a:effectLst/>
          </p:spPr>
          <p:txBody>
            <a:bodyPr anchor="ctr"/>
            <a:lstStyle/>
            <a:p>
              <a:pPr algn="ctr">
                <a:defRPr/>
              </a:pPr>
              <a:r>
                <a:rPr lang="en-US" sz="1400" b="1">
                  <a:solidFill>
                    <a:srgbClr val="FFFF00"/>
                  </a:solidFill>
                  <a:effectLst>
                    <a:outerShdw blurRad="38100" dist="38100" dir="2700000" algn="tl">
                      <a:srgbClr val="000000"/>
                    </a:outerShdw>
                  </a:effectLst>
                  <a:latin typeface="Times New Roman" pitchFamily="18" charset="0"/>
                  <a:cs typeface="Times New Roman" pitchFamily="18" charset="0"/>
                </a:rPr>
                <a:t>Hoan hô !</a:t>
              </a:r>
            </a:p>
            <a:p>
              <a:pPr algn="ctr">
                <a:defRPr/>
              </a:pPr>
              <a:r>
                <a:rPr lang="en-US" sz="1400" b="1">
                  <a:solidFill>
                    <a:srgbClr val="FFFF00"/>
                  </a:solidFill>
                  <a:effectLst>
                    <a:outerShdw blurRad="38100" dist="38100" dir="2700000" algn="tl">
                      <a:srgbClr val="000000"/>
                    </a:outerShdw>
                  </a:effectLst>
                  <a:latin typeface="Times New Roman" pitchFamily="18" charset="0"/>
                  <a:cs typeface="Times New Roman" pitchFamily="18" charset="0"/>
                </a:rPr>
                <a:t>Bạn đã đúng</a:t>
              </a:r>
              <a:r>
                <a:rPr lang="en-US" sz="2000" b="1">
                  <a:solidFill>
                    <a:srgbClr val="FFFF00"/>
                  </a:solidFill>
                  <a:effectLst>
                    <a:outerShdw blurRad="38100" dist="38100" dir="2700000" algn="tl">
                      <a:srgbClr val="000000"/>
                    </a:outerShdw>
                  </a:effectLst>
                  <a:latin typeface="Times New Roman" pitchFamily="18" charset="0"/>
                  <a:cs typeface="Times New Roman" pitchFamily="18" charset="0"/>
                </a:rPr>
                <a:t>.</a:t>
              </a:r>
            </a:p>
          </p:txBody>
        </p:sp>
      </p:grpSp>
      <p:sp>
        <p:nvSpPr>
          <p:cNvPr id="52" name="AutoShape 48">
            <a:hlinkClick r:id="" action="ppaction://noaction" highlightClick="1"/>
          </p:cNvPr>
          <p:cNvSpPr>
            <a:spLocks noChangeArrowheads="1"/>
          </p:cNvSpPr>
          <p:nvPr/>
        </p:nvSpPr>
        <p:spPr bwMode="auto">
          <a:xfrm>
            <a:off x="152400" y="3257550"/>
            <a:ext cx="5943600" cy="571500"/>
          </a:xfrm>
          <a:prstGeom prst="actionButtonBlank">
            <a:avLst/>
          </a:prstGeom>
          <a:solidFill>
            <a:schemeClr val="accent1">
              <a:lumMod val="25000"/>
              <a:lumOff val="75000"/>
            </a:schemeClr>
          </a:solidFill>
          <a:ln w="9525">
            <a:noFill/>
            <a:miter lim="800000"/>
            <a:headEnd/>
            <a:tailEnd/>
          </a:ln>
          <a:effectLst/>
        </p:spPr>
        <p:txBody>
          <a:bodyPr wrap="none" anchor="ctr"/>
          <a:lstStyle/>
          <a:p>
            <a:pPr>
              <a:defRPr/>
            </a:pPr>
            <a:r>
              <a:rPr lang="en-US" sz="2000" b="1">
                <a:solidFill>
                  <a:srgbClr val="FFFF00"/>
                </a:solidFill>
                <a:effectLst>
                  <a:outerShdw blurRad="38100" dist="38100" dir="2700000" algn="tl">
                    <a:srgbClr val="000000"/>
                  </a:outerShdw>
                </a:effectLst>
                <a:latin typeface="Times New Roman" pitchFamily="18" charset="0"/>
                <a:cs typeface="Times New Roman" pitchFamily="18" charset="0"/>
              </a:rPr>
              <a:t>C.  </a:t>
            </a:r>
            <a:r>
              <a:rPr lang="en-US" sz="2000" b="1">
                <a:solidFill>
                  <a:srgbClr val="A50021"/>
                </a:solidFill>
                <a:latin typeface="Times New Roman" pitchFamily="18" charset="0"/>
                <a:cs typeface="Times New Roman" pitchFamily="18" charset="0"/>
              </a:rPr>
              <a:t>Phủ cát vào ngọn lửa.</a:t>
            </a:r>
          </a:p>
        </p:txBody>
      </p:sp>
      <p:sp>
        <p:nvSpPr>
          <p:cNvPr id="31" name="AutoShape 48">
            <a:hlinkClick r:id="" action="ppaction://noaction" highlightClick="1"/>
          </p:cNvPr>
          <p:cNvSpPr>
            <a:spLocks noChangeArrowheads="1"/>
          </p:cNvSpPr>
          <p:nvPr/>
        </p:nvSpPr>
        <p:spPr bwMode="auto">
          <a:xfrm>
            <a:off x="76200" y="3829050"/>
            <a:ext cx="5943600" cy="571500"/>
          </a:xfrm>
          <a:prstGeom prst="actionButtonBlank">
            <a:avLst/>
          </a:prstGeom>
          <a:noFill/>
          <a:ln w="9525">
            <a:noFill/>
            <a:miter lim="800000"/>
            <a:headEnd/>
            <a:tailEnd/>
          </a:ln>
          <a:effectLst/>
        </p:spPr>
        <p:txBody>
          <a:bodyPr wrap="none" anchor="ctr"/>
          <a:lstStyle/>
          <a:p>
            <a:pPr>
              <a:defRPr/>
            </a:pPr>
            <a:r>
              <a:rPr lang="en-US" sz="2800" b="1">
                <a:solidFill>
                  <a:srgbClr val="FFFF00"/>
                </a:solidFill>
                <a:effectLst>
                  <a:outerShdw blurRad="38100" dist="38100" dir="2700000" algn="tl">
                    <a:srgbClr val="000000"/>
                  </a:outerShdw>
                </a:effectLst>
                <a:latin typeface="Times New Roman" pitchFamily="18" charset="0"/>
                <a:cs typeface="Times New Roman" pitchFamily="18" charset="0"/>
              </a:rPr>
              <a:t>Cách làm nào ở trên là đúng. Giải thích.</a:t>
            </a:r>
            <a:endParaRPr lang="en-US" sz="2800" b="1">
              <a:solidFill>
                <a:srgbClr val="A50021"/>
              </a:solidFill>
              <a:latin typeface="Times New Roman" pitchFamily="18" charset="0"/>
              <a:cs typeface="Times New Roman" pitchFamily="18" charset="0"/>
            </a:endParaRPr>
          </a:p>
        </p:txBody>
      </p:sp>
      <p:sp>
        <p:nvSpPr>
          <p:cNvPr id="33" name="TextBox 32"/>
          <p:cNvSpPr txBox="1">
            <a:spLocks noChangeArrowheads="1"/>
          </p:cNvSpPr>
          <p:nvPr/>
        </p:nvSpPr>
        <p:spPr bwMode="auto">
          <a:xfrm>
            <a:off x="76200" y="3886200"/>
            <a:ext cx="8991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r>
              <a:rPr lang="en-US" altLang="en-US" sz="2400">
                <a:solidFill>
                  <a:srgbClr val="FFFF00"/>
                </a:solidFill>
                <a:latin typeface="Times New Roman" pitchFamily="18" charset="0"/>
                <a:cs typeface="Times New Roman" pitchFamily="18" charset="0"/>
              </a:rPr>
              <a:t>* Các cách làm đúng là B và C</a:t>
            </a:r>
            <a:r>
              <a:rPr lang="en-US" altLang="en-US" sz="2400">
                <a:latin typeface="Times New Roman" pitchFamily="18" charset="0"/>
                <a:cs typeface="Times New Roman" pitchFamily="18" charset="0"/>
              </a:rPr>
              <a:t>, vì ngăn không cho xăng dầu tiếp xúc với không khí. </a:t>
            </a:r>
          </a:p>
          <a:p>
            <a:pPr algn="just"/>
            <a:r>
              <a:rPr lang="en-US" altLang="en-US" sz="2400">
                <a:solidFill>
                  <a:srgbClr val="FFFF00"/>
                </a:solidFill>
                <a:latin typeface="Times New Roman" pitchFamily="18" charset="0"/>
                <a:cs typeface="Times New Roman" pitchFamily="18" charset="0"/>
              </a:rPr>
              <a:t>* Cách làm A sai, </a:t>
            </a:r>
            <a:r>
              <a:rPr lang="en-US" altLang="en-US" sz="2400">
                <a:latin typeface="Times New Roman" pitchFamily="18" charset="0"/>
                <a:cs typeface="Times New Roman" pitchFamily="18" charset="0"/>
              </a:rPr>
              <a:t>vì khi đó xăng dầu loang nhanh trên mặt nước gây cháy to hơn.</a:t>
            </a:r>
          </a:p>
        </p:txBody>
      </p:sp>
      <p:sp>
        <p:nvSpPr>
          <p:cNvPr id="24" name="AutoShape 48">
            <a:hlinkClick r:id="" action="ppaction://noaction" highlightClick="1"/>
          </p:cNvPr>
          <p:cNvSpPr>
            <a:spLocks noChangeArrowheads="1"/>
          </p:cNvSpPr>
          <p:nvPr/>
        </p:nvSpPr>
        <p:spPr bwMode="auto">
          <a:xfrm>
            <a:off x="152400" y="2457450"/>
            <a:ext cx="5943600" cy="571500"/>
          </a:xfrm>
          <a:prstGeom prst="actionButtonBlank">
            <a:avLst/>
          </a:prstGeom>
          <a:solidFill>
            <a:srgbClr val="FF0000"/>
          </a:solidFill>
          <a:ln w="9525">
            <a:noFill/>
            <a:miter lim="800000"/>
            <a:headEnd/>
            <a:tailEnd/>
          </a:ln>
          <a:effectLst/>
        </p:spPr>
        <p:txBody>
          <a:bodyPr wrap="none" anchor="ctr"/>
          <a:lstStyle/>
          <a:p>
            <a:pPr>
              <a:defRPr/>
            </a:pPr>
            <a:r>
              <a:rPr lang="en-US" sz="2000" b="1">
                <a:solidFill>
                  <a:srgbClr val="FFFF00"/>
                </a:solidFill>
                <a:effectLst>
                  <a:outerShdw blurRad="38100" dist="38100" dir="2700000" algn="tl">
                    <a:srgbClr val="000000"/>
                  </a:outerShdw>
                </a:effectLst>
                <a:latin typeface="Times New Roman" pitchFamily="18" charset="0"/>
                <a:cs typeface="Times New Roman" pitchFamily="18" charset="0"/>
              </a:rPr>
              <a:t>B. </a:t>
            </a:r>
            <a:r>
              <a:rPr lang="en-US" sz="2000" b="1">
                <a:effectLst>
                  <a:outerShdw blurRad="38100" dist="38100" dir="2700000" algn="tl">
                    <a:srgbClr val="FFFFFF"/>
                  </a:outerShdw>
                </a:effectLst>
                <a:latin typeface="Times New Roman" pitchFamily="18" charset="0"/>
                <a:cs typeface="Times New Roman" pitchFamily="18" charset="0"/>
              </a:rPr>
              <a:t>Dùng khăn ướt trùm lên ngọn lửa.</a:t>
            </a:r>
          </a:p>
        </p:txBody>
      </p:sp>
      <p:sp>
        <p:nvSpPr>
          <p:cNvPr id="25" name="AutoShape 48">
            <a:hlinkClick r:id="" action="ppaction://noaction" highlightClick="1"/>
          </p:cNvPr>
          <p:cNvSpPr>
            <a:spLocks noChangeArrowheads="1"/>
          </p:cNvSpPr>
          <p:nvPr/>
        </p:nvSpPr>
        <p:spPr bwMode="auto">
          <a:xfrm>
            <a:off x="152400" y="3257550"/>
            <a:ext cx="5943600" cy="571500"/>
          </a:xfrm>
          <a:prstGeom prst="actionButtonBlank">
            <a:avLst/>
          </a:prstGeom>
          <a:solidFill>
            <a:srgbClr val="FF0000"/>
          </a:solidFill>
          <a:ln w="9525">
            <a:noFill/>
            <a:miter lim="800000"/>
            <a:headEnd/>
            <a:tailEnd/>
          </a:ln>
          <a:effectLst/>
        </p:spPr>
        <p:txBody>
          <a:bodyPr wrap="none" anchor="ctr"/>
          <a:lstStyle/>
          <a:p>
            <a:pPr>
              <a:defRPr/>
            </a:pPr>
            <a:r>
              <a:rPr lang="en-US" sz="2000" b="1">
                <a:solidFill>
                  <a:srgbClr val="FFFF00"/>
                </a:solidFill>
                <a:effectLst>
                  <a:outerShdw blurRad="38100" dist="38100" dir="2700000" algn="tl">
                    <a:srgbClr val="000000"/>
                  </a:outerShdw>
                </a:effectLst>
                <a:latin typeface="Times New Roman" pitchFamily="18" charset="0"/>
                <a:cs typeface="Times New Roman" pitchFamily="18" charset="0"/>
              </a:rPr>
              <a:t>C.  </a:t>
            </a:r>
            <a:r>
              <a:rPr lang="en-US" sz="2000" b="1">
                <a:effectLst>
                  <a:outerShdw blurRad="38100" dist="38100" dir="2700000" algn="tl">
                    <a:srgbClr val="FFFFFF"/>
                  </a:outerShdw>
                </a:effectLst>
                <a:latin typeface="Times New Roman" pitchFamily="18" charset="0"/>
                <a:cs typeface="Times New Roman" pitchFamily="18" charset="0"/>
              </a:rPr>
              <a:t>Phủ cát vào ngọn lửa.</a:t>
            </a:r>
          </a:p>
        </p:txBody>
      </p:sp>
    </p:spTree>
    <p:extLst>
      <p:ext uri="{BB962C8B-B14F-4D97-AF65-F5344CB8AC3E}">
        <p14:creationId xmlns:p14="http://schemas.microsoft.com/office/powerpoint/2010/main" val="13898770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300" fill="hold"/>
                                        <p:tgtEl>
                                          <p:spTgt spid="18"/>
                                        </p:tgtEl>
                                        <p:attrNameLst>
                                          <p:attrName>ppt_w</p:attrName>
                                        </p:attrNameLst>
                                      </p:cBhvr>
                                      <p:tavLst>
                                        <p:tav tm="0">
                                          <p:val>
                                            <p:fltVal val="0"/>
                                          </p:val>
                                        </p:tav>
                                        <p:tav tm="100000">
                                          <p:val>
                                            <p:strVal val="#ppt_w"/>
                                          </p:val>
                                        </p:tav>
                                      </p:tavLst>
                                    </p:anim>
                                    <p:anim calcmode="lin" valueType="num">
                                      <p:cBhvr>
                                        <p:cTn id="8" dur="300" fill="hold"/>
                                        <p:tgtEl>
                                          <p:spTgt spid="18"/>
                                        </p:tgtEl>
                                        <p:attrNameLst>
                                          <p:attrName>ppt_h</p:attrName>
                                        </p:attrNameLst>
                                      </p:cBhvr>
                                      <p:tavLst>
                                        <p:tav tm="0">
                                          <p:val>
                                            <p:fltVal val="0"/>
                                          </p:val>
                                        </p:tav>
                                        <p:tav tm="100000">
                                          <p:val>
                                            <p:strVal val="#ppt_h"/>
                                          </p:val>
                                        </p:tav>
                                      </p:tavLst>
                                    </p:anim>
                                    <p:animEffect transition="in" filter="fade">
                                      <p:cBhvr>
                                        <p:cTn id="9" dur="300"/>
                                        <p:tgtEl>
                                          <p:spTgt spid="18"/>
                                        </p:tgtEl>
                                      </p:cBhvr>
                                    </p:animEffect>
                                  </p:childTnLst>
                                </p:cTn>
                              </p:par>
                              <p:par>
                                <p:cTn id="10" presetID="53"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300" fill="hold"/>
                                        <p:tgtEl>
                                          <p:spTgt spid="21"/>
                                        </p:tgtEl>
                                        <p:attrNameLst>
                                          <p:attrName>ppt_w</p:attrName>
                                        </p:attrNameLst>
                                      </p:cBhvr>
                                      <p:tavLst>
                                        <p:tav tm="0">
                                          <p:val>
                                            <p:fltVal val="0"/>
                                          </p:val>
                                        </p:tav>
                                        <p:tav tm="100000">
                                          <p:val>
                                            <p:strVal val="#ppt_w"/>
                                          </p:val>
                                        </p:tav>
                                      </p:tavLst>
                                    </p:anim>
                                    <p:anim calcmode="lin" valueType="num">
                                      <p:cBhvr>
                                        <p:cTn id="13" dur="300" fill="hold"/>
                                        <p:tgtEl>
                                          <p:spTgt spid="21"/>
                                        </p:tgtEl>
                                        <p:attrNameLst>
                                          <p:attrName>ppt_h</p:attrName>
                                        </p:attrNameLst>
                                      </p:cBhvr>
                                      <p:tavLst>
                                        <p:tav tm="0">
                                          <p:val>
                                            <p:fltVal val="0"/>
                                          </p:val>
                                        </p:tav>
                                        <p:tav tm="100000">
                                          <p:val>
                                            <p:strVal val="#ppt_h"/>
                                          </p:val>
                                        </p:tav>
                                      </p:tavLst>
                                    </p:anim>
                                    <p:animEffect transition="in" filter="fade">
                                      <p:cBhvr>
                                        <p:cTn id="14" dur="300"/>
                                        <p:tgtEl>
                                          <p:spTgt spid="2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300" fill="hold"/>
                                        <p:tgtEl>
                                          <p:spTgt spid="43"/>
                                        </p:tgtEl>
                                        <p:attrNameLst>
                                          <p:attrName>ppt_x</p:attrName>
                                        </p:attrNameLst>
                                      </p:cBhvr>
                                      <p:tavLst>
                                        <p:tav tm="0">
                                          <p:val>
                                            <p:strVal val="1+#ppt_w/2"/>
                                          </p:val>
                                        </p:tav>
                                        <p:tav tm="100000">
                                          <p:val>
                                            <p:strVal val="#ppt_x"/>
                                          </p:val>
                                        </p:tav>
                                      </p:tavLst>
                                    </p:anim>
                                    <p:anim calcmode="lin" valueType="num">
                                      <p:cBhvr additive="base">
                                        <p:cTn id="20" dur="300" fill="hold"/>
                                        <p:tgtEl>
                                          <p:spTgt spid="4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5" name="whoosh.wav"/>
                                        </p:tgtEl>
                                      </p:cMediaNode>
                                    </p:audio>
                                  </p:subTnLst>
                                </p:cTn>
                              </p:par>
                              <p:par>
                                <p:cTn id="21" presetID="2" presetClass="entr" presetSubtype="2"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additive="base">
                                        <p:cTn id="23" dur="300" fill="hold"/>
                                        <p:tgtEl>
                                          <p:spTgt spid="45"/>
                                        </p:tgtEl>
                                        <p:attrNameLst>
                                          <p:attrName>ppt_x</p:attrName>
                                        </p:attrNameLst>
                                      </p:cBhvr>
                                      <p:tavLst>
                                        <p:tav tm="0">
                                          <p:val>
                                            <p:strVal val="1+#ppt_w/2"/>
                                          </p:val>
                                        </p:tav>
                                        <p:tav tm="100000">
                                          <p:val>
                                            <p:strVal val="#ppt_x"/>
                                          </p:val>
                                        </p:tav>
                                      </p:tavLst>
                                    </p:anim>
                                    <p:anim calcmode="lin" valueType="num">
                                      <p:cBhvr additive="base">
                                        <p:cTn id="24" dur="300" fill="hold"/>
                                        <p:tgtEl>
                                          <p:spTgt spid="4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5" name="whoosh.wav"/>
                                        </p:tgtEl>
                                      </p:cMediaNode>
                                    </p:audio>
                                  </p:subTnLst>
                                </p:cTn>
                              </p:par>
                              <p:par>
                                <p:cTn id="25" presetID="2" presetClass="entr" presetSubtype="2"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anim calcmode="lin" valueType="num">
                                      <p:cBhvr additive="base">
                                        <p:cTn id="27" dur="300" fill="hold"/>
                                        <p:tgtEl>
                                          <p:spTgt spid="52"/>
                                        </p:tgtEl>
                                        <p:attrNameLst>
                                          <p:attrName>ppt_x</p:attrName>
                                        </p:attrNameLst>
                                      </p:cBhvr>
                                      <p:tavLst>
                                        <p:tav tm="0">
                                          <p:val>
                                            <p:strVal val="1+#ppt_w/2"/>
                                          </p:val>
                                        </p:tav>
                                        <p:tav tm="100000">
                                          <p:val>
                                            <p:strVal val="#ppt_x"/>
                                          </p:val>
                                        </p:tav>
                                      </p:tavLst>
                                    </p:anim>
                                    <p:anim calcmode="lin" valueType="num">
                                      <p:cBhvr additive="base">
                                        <p:cTn id="28" dur="300" fill="hold"/>
                                        <p:tgtEl>
                                          <p:spTgt spid="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5" name="whoosh.wav"/>
                                        </p:tgtEl>
                                      </p:cMediaNode>
                                    </p:audio>
                                  </p:subTnLst>
                                </p:cTn>
                              </p:par>
                              <p:par>
                                <p:cTn id="29" presetID="53"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300" fill="hold"/>
                                        <p:tgtEl>
                                          <p:spTgt spid="31"/>
                                        </p:tgtEl>
                                        <p:attrNameLst>
                                          <p:attrName>ppt_w</p:attrName>
                                        </p:attrNameLst>
                                      </p:cBhvr>
                                      <p:tavLst>
                                        <p:tav tm="0">
                                          <p:val>
                                            <p:fltVal val="0"/>
                                          </p:val>
                                        </p:tav>
                                        <p:tav tm="100000">
                                          <p:val>
                                            <p:strVal val="#ppt_w"/>
                                          </p:val>
                                        </p:tav>
                                      </p:tavLst>
                                    </p:anim>
                                    <p:anim calcmode="lin" valueType="num">
                                      <p:cBhvr>
                                        <p:cTn id="32" dur="300" fill="hold"/>
                                        <p:tgtEl>
                                          <p:spTgt spid="31"/>
                                        </p:tgtEl>
                                        <p:attrNameLst>
                                          <p:attrName>ppt_h</p:attrName>
                                        </p:attrNameLst>
                                      </p:cBhvr>
                                      <p:tavLst>
                                        <p:tav tm="0">
                                          <p:val>
                                            <p:fltVal val="0"/>
                                          </p:val>
                                        </p:tav>
                                        <p:tav tm="100000">
                                          <p:val>
                                            <p:strVal val="#ppt_h"/>
                                          </p:val>
                                        </p:tav>
                                      </p:tavLst>
                                    </p:anim>
                                    <p:animEffect transition="in" filter="fade">
                                      <p:cBhvr>
                                        <p:cTn id="33" dur="3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43"/>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53"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p:cTn id="39" dur="500" fill="hold"/>
                                        <p:tgtEl>
                                          <p:spTgt spid="2"/>
                                        </p:tgtEl>
                                        <p:attrNameLst>
                                          <p:attrName>ppt_w</p:attrName>
                                        </p:attrNameLst>
                                      </p:cBhvr>
                                      <p:tavLst>
                                        <p:tav tm="0">
                                          <p:val>
                                            <p:fltVal val="0"/>
                                          </p:val>
                                        </p:tav>
                                        <p:tav tm="100000">
                                          <p:val>
                                            <p:strVal val="#ppt_w"/>
                                          </p:val>
                                        </p:tav>
                                      </p:tavLst>
                                    </p:anim>
                                    <p:anim calcmode="lin" valueType="num">
                                      <p:cBhvr>
                                        <p:cTn id="40" dur="500" fill="hold"/>
                                        <p:tgtEl>
                                          <p:spTgt spid="2"/>
                                        </p:tgtEl>
                                        <p:attrNameLst>
                                          <p:attrName>ppt_h</p:attrName>
                                        </p:attrNameLst>
                                      </p:cBhvr>
                                      <p:tavLst>
                                        <p:tav tm="0">
                                          <p:val>
                                            <p:fltVal val="0"/>
                                          </p:val>
                                        </p:tav>
                                        <p:tav tm="100000">
                                          <p:val>
                                            <p:strVal val="#ppt_h"/>
                                          </p:val>
                                        </p:tav>
                                      </p:tavLst>
                                    </p:anim>
                                    <p:animEffect transition="in" filter="fade">
                                      <p:cBhvr>
                                        <p:cTn id="41" dur="500"/>
                                        <p:tgtEl>
                                          <p:spTgt spid="2"/>
                                        </p:tgtEl>
                                      </p:cBhvr>
                                    </p:animEffect>
                                  </p:childTnLst>
                                  <p:subTnLst>
                                    <p:audio>
                                      <p:cMediaNode>
                                        <p:cTn display="0" masterRel="sameClick">
                                          <p:stCondLst>
                                            <p:cond evt="begin" delay="0">
                                              <p:tn val="37"/>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43"/>
                  </p:tgtEl>
                </p:cond>
              </p:nextCondLst>
            </p:seq>
            <p:seq concurrent="1" nextAc="seek">
              <p:cTn id="42" restart="whenNotActive" fill="hold" evtFilter="cancelBubble" nodeType="interactiveSeq">
                <p:stCondLst>
                  <p:cond evt="onClick" delay="0">
                    <p:tgtEl>
                      <p:spTgt spid="45"/>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53" presetClass="entr" presetSubtype="0" repeatCount="300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p:cTn id="47" dur="1000" fill="hold"/>
                                        <p:tgtEl>
                                          <p:spTgt spid="3"/>
                                        </p:tgtEl>
                                        <p:attrNameLst>
                                          <p:attrName>ppt_w</p:attrName>
                                        </p:attrNameLst>
                                      </p:cBhvr>
                                      <p:tavLst>
                                        <p:tav tm="0">
                                          <p:val>
                                            <p:fltVal val="0"/>
                                          </p:val>
                                        </p:tav>
                                        <p:tav tm="100000">
                                          <p:val>
                                            <p:strVal val="#ppt_w"/>
                                          </p:val>
                                        </p:tav>
                                      </p:tavLst>
                                    </p:anim>
                                    <p:anim calcmode="lin" valueType="num">
                                      <p:cBhvr>
                                        <p:cTn id="48" dur="1000" fill="hold"/>
                                        <p:tgtEl>
                                          <p:spTgt spid="3"/>
                                        </p:tgtEl>
                                        <p:attrNameLst>
                                          <p:attrName>ppt_h</p:attrName>
                                        </p:attrNameLst>
                                      </p:cBhvr>
                                      <p:tavLst>
                                        <p:tav tm="0">
                                          <p:val>
                                            <p:fltVal val="0"/>
                                          </p:val>
                                        </p:tav>
                                        <p:tav tm="100000">
                                          <p:val>
                                            <p:strVal val="#ppt_h"/>
                                          </p:val>
                                        </p:tav>
                                      </p:tavLst>
                                    </p:anim>
                                    <p:animEffect transition="in" filter="fade">
                                      <p:cBhvr>
                                        <p:cTn id="49" dur="1000"/>
                                        <p:tgtEl>
                                          <p:spTgt spid="3"/>
                                        </p:tgtEl>
                                      </p:cBhvr>
                                    </p:animEffect>
                                  </p:childTnLst>
                                  <p:subTnLst>
                                    <p:audio>
                                      <p:cMediaNode>
                                        <p:cTn display="0" masterRel="sameClick">
                                          <p:stCondLst>
                                            <p:cond evt="begin" delay="0">
                                              <p:tn val="45"/>
                                            </p:cond>
                                          </p:stCondLst>
                                          <p:endCondLst>
                                            <p:cond evt="onStopAudio" delay="0">
                                              <p:tgtEl>
                                                <p:sldTgt/>
                                              </p:tgtEl>
                                            </p:cond>
                                          </p:endCondLst>
                                        </p:cTn>
                                        <p:tgtEl>
                                          <p:sndTgt r:embed="rId7" name="applause.wav"/>
                                        </p:tgtEl>
                                      </p:cMediaNode>
                                    </p:audio>
                                  </p:subTnLst>
                                </p:cTn>
                              </p:par>
                              <p:par>
                                <p:cTn id="50" presetID="53" presetClass="entr" presetSubtype="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p:cTn id="52" dur="300" fill="hold"/>
                                        <p:tgtEl>
                                          <p:spTgt spid="24"/>
                                        </p:tgtEl>
                                        <p:attrNameLst>
                                          <p:attrName>ppt_w</p:attrName>
                                        </p:attrNameLst>
                                      </p:cBhvr>
                                      <p:tavLst>
                                        <p:tav tm="0">
                                          <p:val>
                                            <p:fltVal val="0"/>
                                          </p:val>
                                        </p:tav>
                                        <p:tav tm="100000">
                                          <p:val>
                                            <p:strVal val="#ppt_w"/>
                                          </p:val>
                                        </p:tav>
                                      </p:tavLst>
                                    </p:anim>
                                    <p:anim calcmode="lin" valueType="num">
                                      <p:cBhvr>
                                        <p:cTn id="53" dur="300" fill="hold"/>
                                        <p:tgtEl>
                                          <p:spTgt spid="24"/>
                                        </p:tgtEl>
                                        <p:attrNameLst>
                                          <p:attrName>ppt_h</p:attrName>
                                        </p:attrNameLst>
                                      </p:cBhvr>
                                      <p:tavLst>
                                        <p:tav tm="0">
                                          <p:val>
                                            <p:fltVal val="0"/>
                                          </p:val>
                                        </p:tav>
                                        <p:tav tm="100000">
                                          <p:val>
                                            <p:strVal val="#ppt_h"/>
                                          </p:val>
                                        </p:tav>
                                      </p:tavLst>
                                    </p:anim>
                                    <p:animEffect transition="in" filter="fade">
                                      <p:cBhvr>
                                        <p:cTn id="54" dur="300"/>
                                        <p:tgtEl>
                                          <p:spTgt spid="24"/>
                                        </p:tgtEl>
                                      </p:cBhvr>
                                    </p:animEffect>
                                  </p:childTnLst>
                                </p:cTn>
                              </p:par>
                            </p:childTnLst>
                          </p:cTn>
                        </p:par>
                      </p:childTnLst>
                    </p:cTn>
                  </p:par>
                </p:childTnLst>
              </p:cTn>
              <p:nextCondLst>
                <p:cond evt="onClick" delay="0">
                  <p:tgtEl>
                    <p:spTgt spid="45"/>
                  </p:tgtEl>
                </p:cond>
              </p:nextCondLst>
            </p:seq>
            <p:seq concurrent="1" nextAc="seek">
              <p:cTn id="55" restart="whenNotActive" fill="hold" evtFilter="cancelBubble" nodeType="interactiveSeq">
                <p:stCondLst>
                  <p:cond evt="onClick" delay="0">
                    <p:tgtEl>
                      <p:spTgt spid="52"/>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53" presetClass="entr" presetSubtype="0" repeatCount="3000" fill="hold" nodeType="clickEffect">
                                  <p:stCondLst>
                                    <p:cond delay="0"/>
                                  </p:stCondLst>
                                  <p:childTnLst>
                                    <p:set>
                                      <p:cBhvr>
                                        <p:cTn id="59" dur="1" fill="hold">
                                          <p:stCondLst>
                                            <p:cond delay="0"/>
                                          </p:stCondLst>
                                        </p:cTn>
                                        <p:tgtEl>
                                          <p:spTgt spid="5"/>
                                        </p:tgtEl>
                                        <p:attrNameLst>
                                          <p:attrName>style.visibility</p:attrName>
                                        </p:attrNameLst>
                                      </p:cBhvr>
                                      <p:to>
                                        <p:strVal val="visible"/>
                                      </p:to>
                                    </p:set>
                                    <p:anim calcmode="lin" valueType="num">
                                      <p:cBhvr>
                                        <p:cTn id="60" dur="1000" fill="hold"/>
                                        <p:tgtEl>
                                          <p:spTgt spid="5"/>
                                        </p:tgtEl>
                                        <p:attrNameLst>
                                          <p:attrName>ppt_w</p:attrName>
                                        </p:attrNameLst>
                                      </p:cBhvr>
                                      <p:tavLst>
                                        <p:tav tm="0">
                                          <p:val>
                                            <p:fltVal val="0"/>
                                          </p:val>
                                        </p:tav>
                                        <p:tav tm="100000">
                                          <p:val>
                                            <p:strVal val="#ppt_w"/>
                                          </p:val>
                                        </p:tav>
                                      </p:tavLst>
                                    </p:anim>
                                    <p:anim calcmode="lin" valueType="num">
                                      <p:cBhvr>
                                        <p:cTn id="61" dur="1000" fill="hold"/>
                                        <p:tgtEl>
                                          <p:spTgt spid="5"/>
                                        </p:tgtEl>
                                        <p:attrNameLst>
                                          <p:attrName>ppt_h</p:attrName>
                                        </p:attrNameLst>
                                      </p:cBhvr>
                                      <p:tavLst>
                                        <p:tav tm="0">
                                          <p:val>
                                            <p:fltVal val="0"/>
                                          </p:val>
                                        </p:tav>
                                        <p:tav tm="100000">
                                          <p:val>
                                            <p:strVal val="#ppt_h"/>
                                          </p:val>
                                        </p:tav>
                                      </p:tavLst>
                                    </p:anim>
                                    <p:animEffect transition="in" filter="fade">
                                      <p:cBhvr>
                                        <p:cTn id="62" dur="1000"/>
                                        <p:tgtEl>
                                          <p:spTgt spid="5"/>
                                        </p:tgtEl>
                                      </p:cBhvr>
                                    </p:animEffect>
                                  </p:childTnLst>
                                  <p:subTnLst>
                                    <p:audio>
                                      <p:cMediaNode>
                                        <p:cTn display="0" masterRel="sameClick">
                                          <p:stCondLst>
                                            <p:cond evt="begin" delay="0">
                                              <p:tn val="58"/>
                                            </p:cond>
                                          </p:stCondLst>
                                          <p:endCondLst>
                                            <p:cond evt="onStopAudio" delay="0">
                                              <p:tgtEl>
                                                <p:sldTgt/>
                                              </p:tgtEl>
                                            </p:cond>
                                          </p:endCondLst>
                                        </p:cTn>
                                        <p:tgtEl>
                                          <p:sndTgt r:embed="rId7" name="applause.wav"/>
                                        </p:tgtEl>
                                      </p:cMediaNode>
                                    </p:audio>
                                  </p:subTnLst>
                                </p:cTn>
                              </p:par>
                              <p:par>
                                <p:cTn id="63" presetID="53" presetClass="entr" presetSubtype="0"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 calcmode="lin" valueType="num">
                                      <p:cBhvr>
                                        <p:cTn id="65" dur="300" fill="hold"/>
                                        <p:tgtEl>
                                          <p:spTgt spid="25"/>
                                        </p:tgtEl>
                                        <p:attrNameLst>
                                          <p:attrName>ppt_w</p:attrName>
                                        </p:attrNameLst>
                                      </p:cBhvr>
                                      <p:tavLst>
                                        <p:tav tm="0">
                                          <p:val>
                                            <p:fltVal val="0"/>
                                          </p:val>
                                        </p:tav>
                                        <p:tav tm="100000">
                                          <p:val>
                                            <p:strVal val="#ppt_w"/>
                                          </p:val>
                                        </p:tav>
                                      </p:tavLst>
                                    </p:anim>
                                    <p:anim calcmode="lin" valueType="num">
                                      <p:cBhvr>
                                        <p:cTn id="66" dur="300" fill="hold"/>
                                        <p:tgtEl>
                                          <p:spTgt spid="25"/>
                                        </p:tgtEl>
                                        <p:attrNameLst>
                                          <p:attrName>ppt_h</p:attrName>
                                        </p:attrNameLst>
                                      </p:cBhvr>
                                      <p:tavLst>
                                        <p:tav tm="0">
                                          <p:val>
                                            <p:fltVal val="0"/>
                                          </p:val>
                                        </p:tav>
                                        <p:tav tm="100000">
                                          <p:val>
                                            <p:strVal val="#ppt_h"/>
                                          </p:val>
                                        </p:tav>
                                      </p:tavLst>
                                    </p:anim>
                                    <p:animEffect transition="in" filter="fade">
                                      <p:cBhvr>
                                        <p:cTn id="67" dur="300"/>
                                        <p:tgtEl>
                                          <p:spTgt spid="25"/>
                                        </p:tgtEl>
                                      </p:cBhvr>
                                    </p:animEffect>
                                  </p:childTnLst>
                                </p:cTn>
                              </p:par>
                            </p:childTnLst>
                          </p:cTn>
                        </p:par>
                      </p:childTnLst>
                    </p:cTn>
                  </p:par>
                </p:childTnLst>
              </p:cTn>
              <p:nextCondLst>
                <p:cond evt="onClick" delay="0">
                  <p:tgtEl>
                    <p:spTgt spid="52"/>
                  </p:tgtEl>
                </p:cond>
              </p:nextCondLst>
            </p:seq>
            <p:seq concurrent="1" nextAc="seek">
              <p:cTn id="68" restart="whenNotActive" fill="hold" evtFilter="cancelBubble" nodeType="interactiveSeq">
                <p:stCondLst>
                  <p:cond evt="onClick" delay="0">
                    <p:tgtEl>
                      <p:spTgt spid="2"/>
                    </p:tgtEl>
                  </p:cond>
                </p:stCondLst>
                <p:endSync evt="end" delay="0">
                  <p:rtn val="all"/>
                </p:endSync>
                <p:childTnLst>
                  <p:par>
                    <p:cTn id="69" fill="hold" nodeType="clickPar">
                      <p:stCondLst>
                        <p:cond delay="0"/>
                      </p:stCondLst>
                      <p:childTnLst>
                        <p:par>
                          <p:cTn id="70" fill="hold" nodeType="withGroup">
                            <p:stCondLst>
                              <p:cond delay="0"/>
                            </p:stCondLst>
                            <p:childTnLst>
                              <p:par>
                                <p:cTn id="71" presetID="53" presetClass="exit" presetSubtype="0" fill="hold" nodeType="clickEffect">
                                  <p:stCondLst>
                                    <p:cond delay="0"/>
                                  </p:stCondLst>
                                  <p:childTnLst>
                                    <p:anim calcmode="lin" valueType="num">
                                      <p:cBhvr>
                                        <p:cTn id="72" dur="500"/>
                                        <p:tgtEl>
                                          <p:spTgt spid="2"/>
                                        </p:tgtEl>
                                        <p:attrNameLst>
                                          <p:attrName>ppt_w</p:attrName>
                                        </p:attrNameLst>
                                      </p:cBhvr>
                                      <p:tavLst>
                                        <p:tav tm="0">
                                          <p:val>
                                            <p:strVal val="ppt_w"/>
                                          </p:val>
                                        </p:tav>
                                        <p:tav tm="100000">
                                          <p:val>
                                            <p:fltVal val="0"/>
                                          </p:val>
                                        </p:tav>
                                      </p:tavLst>
                                    </p:anim>
                                    <p:anim calcmode="lin" valueType="num">
                                      <p:cBhvr>
                                        <p:cTn id="73" dur="500"/>
                                        <p:tgtEl>
                                          <p:spTgt spid="2"/>
                                        </p:tgtEl>
                                        <p:attrNameLst>
                                          <p:attrName>ppt_h</p:attrName>
                                        </p:attrNameLst>
                                      </p:cBhvr>
                                      <p:tavLst>
                                        <p:tav tm="0">
                                          <p:val>
                                            <p:strVal val="ppt_h"/>
                                          </p:val>
                                        </p:tav>
                                        <p:tav tm="100000">
                                          <p:val>
                                            <p:fltVal val="0"/>
                                          </p:val>
                                        </p:tav>
                                      </p:tavLst>
                                    </p:anim>
                                    <p:animEffect transition="out" filter="fade">
                                      <p:cBhvr>
                                        <p:cTn id="74" dur="500"/>
                                        <p:tgtEl>
                                          <p:spTgt spid="2"/>
                                        </p:tgtEl>
                                      </p:cBhvr>
                                    </p:animEffect>
                                    <p:set>
                                      <p:cBhvr>
                                        <p:cTn id="75"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6" restart="whenNotActive" fill="hold" evtFilter="cancelBubble" nodeType="interactiveSeq">
                <p:stCondLst>
                  <p:cond evt="onClick" delay="0">
                    <p:tgtEl>
                      <p:spTgt spid="31"/>
                    </p:tgtEl>
                  </p:cond>
                </p:stCondLst>
                <p:endSync evt="end" delay="0">
                  <p:rtn val="all"/>
                </p:endSync>
                <p:childTnLst>
                  <p:par>
                    <p:cTn id="77" fill="hold" nodeType="clickPar">
                      <p:stCondLst>
                        <p:cond delay="0"/>
                      </p:stCondLst>
                      <p:childTnLst>
                        <p:par>
                          <p:cTn id="78" fill="hold" nodeType="withGroup">
                            <p:stCondLst>
                              <p:cond delay="0"/>
                            </p:stCondLst>
                            <p:childTnLst>
                              <p:par>
                                <p:cTn id="79" presetID="53" presetClass="exit" presetSubtype="0" fill="hold" grpId="1" nodeType="clickEffect">
                                  <p:stCondLst>
                                    <p:cond delay="0"/>
                                  </p:stCondLst>
                                  <p:childTnLst>
                                    <p:anim calcmode="lin" valueType="num">
                                      <p:cBhvr>
                                        <p:cTn id="80" dur="500"/>
                                        <p:tgtEl>
                                          <p:spTgt spid="31"/>
                                        </p:tgtEl>
                                        <p:attrNameLst>
                                          <p:attrName>ppt_w</p:attrName>
                                        </p:attrNameLst>
                                      </p:cBhvr>
                                      <p:tavLst>
                                        <p:tav tm="0">
                                          <p:val>
                                            <p:strVal val="ppt_w"/>
                                          </p:val>
                                        </p:tav>
                                        <p:tav tm="100000">
                                          <p:val>
                                            <p:fltVal val="0"/>
                                          </p:val>
                                        </p:tav>
                                      </p:tavLst>
                                    </p:anim>
                                    <p:anim calcmode="lin" valueType="num">
                                      <p:cBhvr>
                                        <p:cTn id="81" dur="500"/>
                                        <p:tgtEl>
                                          <p:spTgt spid="31"/>
                                        </p:tgtEl>
                                        <p:attrNameLst>
                                          <p:attrName>ppt_h</p:attrName>
                                        </p:attrNameLst>
                                      </p:cBhvr>
                                      <p:tavLst>
                                        <p:tav tm="0">
                                          <p:val>
                                            <p:strVal val="ppt_h"/>
                                          </p:val>
                                        </p:tav>
                                        <p:tav tm="100000">
                                          <p:val>
                                            <p:fltVal val="0"/>
                                          </p:val>
                                        </p:tav>
                                      </p:tavLst>
                                    </p:anim>
                                    <p:animEffect transition="out" filter="fade">
                                      <p:cBhvr>
                                        <p:cTn id="82" dur="500"/>
                                        <p:tgtEl>
                                          <p:spTgt spid="31"/>
                                        </p:tgtEl>
                                      </p:cBhvr>
                                    </p:animEffect>
                                    <p:set>
                                      <p:cBhvr>
                                        <p:cTn id="83" dur="1" fill="hold">
                                          <p:stCondLst>
                                            <p:cond delay="499"/>
                                          </p:stCondLst>
                                        </p:cTn>
                                        <p:tgtEl>
                                          <p:spTgt spid="31"/>
                                        </p:tgtEl>
                                        <p:attrNameLst>
                                          <p:attrName>style.visibility</p:attrName>
                                        </p:attrNameLst>
                                      </p:cBhvr>
                                      <p:to>
                                        <p:strVal val="hidden"/>
                                      </p:to>
                                    </p:set>
                                  </p:childTnLst>
                                </p:cTn>
                              </p:par>
                              <p:par>
                                <p:cTn id="84" presetID="53" presetClass="entr" presetSubtype="0" fill="hold" grpId="0" nodeType="withEffect">
                                  <p:stCondLst>
                                    <p:cond delay="0"/>
                                  </p:stCondLst>
                                  <p:childTnLst>
                                    <p:set>
                                      <p:cBhvr>
                                        <p:cTn id="85" dur="1" fill="hold">
                                          <p:stCondLst>
                                            <p:cond delay="0"/>
                                          </p:stCondLst>
                                        </p:cTn>
                                        <p:tgtEl>
                                          <p:spTgt spid="33"/>
                                        </p:tgtEl>
                                        <p:attrNameLst>
                                          <p:attrName>style.visibility</p:attrName>
                                        </p:attrNameLst>
                                      </p:cBhvr>
                                      <p:to>
                                        <p:strVal val="visible"/>
                                      </p:to>
                                    </p:set>
                                    <p:anim calcmode="lin" valueType="num">
                                      <p:cBhvr>
                                        <p:cTn id="86" dur="500" fill="hold"/>
                                        <p:tgtEl>
                                          <p:spTgt spid="33"/>
                                        </p:tgtEl>
                                        <p:attrNameLst>
                                          <p:attrName>ppt_w</p:attrName>
                                        </p:attrNameLst>
                                      </p:cBhvr>
                                      <p:tavLst>
                                        <p:tav tm="0">
                                          <p:val>
                                            <p:fltVal val="0"/>
                                          </p:val>
                                        </p:tav>
                                        <p:tav tm="100000">
                                          <p:val>
                                            <p:strVal val="#ppt_w"/>
                                          </p:val>
                                        </p:tav>
                                      </p:tavLst>
                                    </p:anim>
                                    <p:anim calcmode="lin" valueType="num">
                                      <p:cBhvr>
                                        <p:cTn id="87" dur="500" fill="hold"/>
                                        <p:tgtEl>
                                          <p:spTgt spid="33"/>
                                        </p:tgtEl>
                                        <p:attrNameLst>
                                          <p:attrName>ppt_h</p:attrName>
                                        </p:attrNameLst>
                                      </p:cBhvr>
                                      <p:tavLst>
                                        <p:tav tm="0">
                                          <p:val>
                                            <p:fltVal val="0"/>
                                          </p:val>
                                        </p:tav>
                                        <p:tav tm="100000">
                                          <p:val>
                                            <p:strVal val="#ppt_h"/>
                                          </p:val>
                                        </p:tav>
                                      </p:tavLst>
                                    </p:anim>
                                    <p:animEffect transition="in" filter="fade">
                                      <p:cBhvr>
                                        <p:cTn id="88" dur="500"/>
                                        <p:tgtEl>
                                          <p:spTgt spid="33"/>
                                        </p:tgtEl>
                                      </p:cBhvr>
                                    </p:animEffect>
                                  </p:childTnLst>
                                </p:cTn>
                              </p:par>
                            </p:childTnLst>
                          </p:cTn>
                        </p:par>
                      </p:childTnLst>
                    </p:cTn>
                  </p:par>
                </p:childTnLst>
              </p:cTn>
              <p:nextCondLst>
                <p:cond evt="onClick" delay="0">
                  <p:tgtEl>
                    <p:spTgt spid="31"/>
                  </p:tgtEl>
                </p:cond>
              </p:nextCondLst>
            </p:seq>
          </p:childTnLst>
        </p:cTn>
      </p:par>
    </p:tnLst>
    <p:bldLst>
      <p:bldP spid="18" grpId="0" animBg="1"/>
      <p:bldP spid="43" grpId="0" animBg="1"/>
      <p:bldP spid="45" grpId="0" animBg="1"/>
      <p:bldP spid="52" grpId="0" animBg="1"/>
      <p:bldP spid="31" grpId="0"/>
      <p:bldP spid="31" grpId="1"/>
      <p:bldP spid="33" grpId="0"/>
      <p:bldP spid="24"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890" name="Object 48"/>
          <p:cNvGraphicFramePr>
            <a:graphicFrameLocks noChangeAspect="1"/>
          </p:cNvGraphicFramePr>
          <p:nvPr/>
        </p:nvGraphicFramePr>
        <p:xfrm>
          <a:off x="-3172" y="0"/>
          <a:ext cx="1527175" cy="1143000"/>
        </p:xfrm>
        <a:graphic>
          <a:graphicData uri="http://schemas.openxmlformats.org/presentationml/2006/ole">
            <mc:AlternateContent xmlns:mc="http://schemas.openxmlformats.org/markup-compatibility/2006">
              <mc:Choice xmlns:v="urn:schemas-microsoft-com:vml" Requires="v">
                <p:oleObj spid="_x0000_s3084" name="Clip" r:id="rId3" imgW="1278331" imgH="1273759" progId="MS_ClipArt_Gallery.2">
                  <p:embed/>
                </p:oleObj>
              </mc:Choice>
              <mc:Fallback>
                <p:oleObj name="Clip" r:id="rId3" imgW="1278331" imgH="1273759"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2" y="0"/>
                        <a:ext cx="1527175"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7891" name="Picture 4" descr="Picture1.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58129" y="2"/>
            <a:ext cx="1285875" cy="991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5" descr="Picture1.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21619" y="4179094"/>
            <a:ext cx="1322387" cy="964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6" descr="Picture1.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 y="4150523"/>
            <a:ext cx="1287463" cy="992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AutoShape 57"/>
          <p:cNvSpPr>
            <a:spLocks noChangeArrowheads="1"/>
          </p:cNvSpPr>
          <p:nvPr/>
        </p:nvSpPr>
        <p:spPr bwMode="auto">
          <a:xfrm>
            <a:off x="1981204" y="4738691"/>
            <a:ext cx="493713" cy="404813"/>
          </a:xfrm>
          <a:prstGeom prst="star4">
            <a:avLst>
              <a:gd name="adj" fmla="val 12500"/>
            </a:avLst>
          </a:prstGeom>
          <a:gradFill rotWithShape="1">
            <a:gsLst>
              <a:gs pos="0">
                <a:srgbClr val="000082"/>
              </a:gs>
              <a:gs pos="100000">
                <a:srgbClr val="FF82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pic>
        <p:nvPicPr>
          <p:cNvPr id="15" name="Picture 7" descr="Tutorial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17" y="228600"/>
            <a:ext cx="9069387"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8"/>
          <p:cNvSpPr txBox="1">
            <a:spLocks noChangeArrowheads="1"/>
          </p:cNvSpPr>
          <p:nvPr/>
        </p:nvSpPr>
        <p:spPr bwMode="auto">
          <a:xfrm>
            <a:off x="1295401" y="178594"/>
            <a:ext cx="7038975" cy="47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spcBef>
                <a:spcPct val="50000"/>
              </a:spcBef>
            </a:pPr>
            <a:r>
              <a:rPr lang="en-US" altLang="en-US" sz="2500" b="1">
                <a:solidFill>
                  <a:srgbClr val="0000F2"/>
                </a:solidFill>
                <a:latin typeface="Times New Roman" pitchFamily="18" charset="0"/>
              </a:rPr>
              <a:t>Bài học hôm nay, các em cần nhớ những gì ?</a:t>
            </a:r>
          </a:p>
        </p:txBody>
      </p:sp>
    </p:spTree>
    <p:extLst>
      <p:ext uri="{BB962C8B-B14F-4D97-AF65-F5344CB8AC3E}">
        <p14:creationId xmlns:p14="http://schemas.microsoft.com/office/powerpoint/2010/main" val="35120229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par>
                          <p:cTn id="13" fill="hold" nodeType="afterGroup">
                            <p:stCondLst>
                              <p:cond delay="500"/>
                            </p:stCondLst>
                            <p:childTnLst>
                              <p:par>
                                <p:cTn id="14" presetID="5" presetClass="entr" presetSubtype="10"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checkerboard(across)">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1"/>
          <p:cNvSpPr>
            <a:spLocks noChangeArrowheads="1"/>
          </p:cNvSpPr>
          <p:nvPr/>
        </p:nvSpPr>
        <p:spPr bwMode="auto">
          <a:xfrm>
            <a:off x="2209800" y="96443"/>
            <a:ext cx="4724400" cy="1332309"/>
          </a:xfrm>
          <a:prstGeom prst="downArrowCallout">
            <a:avLst>
              <a:gd name="adj1" fmla="val 66488"/>
              <a:gd name="adj2" fmla="val 66488"/>
              <a:gd name="adj3" fmla="val 16667"/>
              <a:gd name="adj4" fmla="val 66667"/>
            </a:avLst>
          </a:prstGeom>
          <a:blipFill dpi="0" rotWithShape="0">
            <a:blip r:embed="rId3"/>
            <a:srcRect/>
            <a:stretch>
              <a:fillRect/>
            </a:stretch>
          </a:blipFill>
          <a:ln w="9360" cap="sq">
            <a:solidFill>
              <a:srgbClr val="FF006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34" tIns="45717" rIns="91434" bIns="45717" anchor="ctr"/>
          <a:lstStyle/>
          <a:p>
            <a:pPr eaLnBrk="1" hangingPunct="1">
              <a:buClr>
                <a:srgbClr val="000000"/>
              </a:buClr>
              <a:buSzPct val="100000"/>
              <a:buFont typeface="Times New Roman" pitchFamily="16" charset="0"/>
              <a:buNone/>
            </a:pPr>
            <a:endParaRPr lang="en-US" altLang="en-US"/>
          </a:p>
        </p:txBody>
      </p:sp>
      <p:sp>
        <p:nvSpPr>
          <p:cNvPr id="28675" name="WordArt 2"/>
          <p:cNvSpPr>
            <a:spLocks noChangeArrowheads="1" noChangeShapeType="1" noTextEdit="1"/>
          </p:cNvSpPr>
          <p:nvPr/>
        </p:nvSpPr>
        <p:spPr bwMode="auto">
          <a:xfrm>
            <a:off x="2209800" y="171450"/>
            <a:ext cx="4572000" cy="628650"/>
          </a:xfrm>
          <a:prstGeom prst="rect">
            <a:avLst/>
          </a:prstGeom>
        </p:spPr>
        <p:txBody>
          <a:bodyPr wrap="none" lIns="91434" tIns="45717" rIns="91434" bIns="45717" fromWordArt="1">
            <a:prstTxWarp prst="textPlain">
              <a:avLst>
                <a:gd name="adj" fmla="val 50000"/>
              </a:avLst>
            </a:prstTxWarp>
          </a:bodyPr>
          <a:lstStyle/>
          <a:p>
            <a:pPr algn="ctr"/>
            <a:r>
              <a:rPr lang="en-US" b="1" kern="10">
                <a:ln w="19080" cap="sq">
                  <a:solidFill>
                    <a:srgbClr val="99CCFF"/>
                  </a:solidFill>
                  <a:miter lim="800000"/>
                  <a:headEnd/>
                  <a:tailEnd/>
                </a:ln>
                <a:solidFill>
                  <a:srgbClr val="FF00FF"/>
                </a:solidFill>
                <a:effectLst>
                  <a:outerShdw dist="17819" dir="2700000" algn="ctr" rotWithShape="0">
                    <a:srgbClr val="990000"/>
                  </a:outerShdw>
                </a:effectLst>
                <a:latin typeface="Times New Roman"/>
                <a:cs typeface="Times New Roman"/>
              </a:rPr>
              <a:t>DẶN DÒ</a:t>
            </a:r>
          </a:p>
        </p:txBody>
      </p:sp>
      <p:sp>
        <p:nvSpPr>
          <p:cNvPr id="28676" name="Text Box 3"/>
          <p:cNvSpPr txBox="1">
            <a:spLocks noChangeArrowheads="1"/>
          </p:cNvSpPr>
          <p:nvPr/>
        </p:nvSpPr>
        <p:spPr bwMode="auto">
          <a:xfrm>
            <a:off x="685800" y="1600205"/>
            <a:ext cx="8229600" cy="23464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94" tIns="46797" rIns="89994" bIns="46797">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charset="0"/>
                <a:cs typeface="Arial" charset="0"/>
              </a:defRPr>
            </a:lvl5pPr>
            <a:lvl6pPr defTabSz="457200" eaLnBrk="0" fontAlgn="base" hangingPunct="0">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charset="0"/>
                <a:cs typeface="Arial" charset="0"/>
              </a:defRPr>
            </a:lvl6pPr>
            <a:lvl7pPr defTabSz="457200" eaLnBrk="0" fontAlgn="base" hangingPunct="0">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charset="0"/>
                <a:cs typeface="Arial" charset="0"/>
              </a:defRPr>
            </a:lvl7pPr>
            <a:lvl8pPr defTabSz="457200" eaLnBrk="0" fontAlgn="base" hangingPunct="0">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charset="0"/>
                <a:cs typeface="Arial" charset="0"/>
              </a:defRPr>
            </a:lvl8pPr>
            <a:lvl9pPr defTabSz="457200" eaLnBrk="0" fontAlgn="base" hangingPunct="0">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charset="0"/>
                <a:cs typeface="Arial" charset="0"/>
              </a:defRPr>
            </a:lvl9pPr>
          </a:lstStyle>
          <a:p>
            <a:pPr>
              <a:spcBef>
                <a:spcPts val="2250"/>
              </a:spcBef>
              <a:buClr>
                <a:srgbClr val="000000"/>
              </a:buClr>
              <a:buSzPct val="100000"/>
              <a:buFont typeface="Times New Roman" pitchFamily="16" charset="0"/>
              <a:buChar char="-"/>
            </a:pPr>
            <a:r>
              <a:rPr lang="en-US" altLang="en-US" sz="3600" b="1">
                <a:latin typeface="Times New Roman" pitchFamily="16" charset="0"/>
                <a:cs typeface="Times New Roman" pitchFamily="16" charset="0"/>
              </a:rPr>
              <a:t> Học bài</a:t>
            </a:r>
          </a:p>
          <a:p>
            <a:pPr>
              <a:spcBef>
                <a:spcPts val="2250"/>
              </a:spcBef>
              <a:buClr>
                <a:srgbClr val="000000"/>
              </a:buClr>
              <a:buSzPct val="100000"/>
              <a:buFont typeface="Times New Roman" pitchFamily="16" charset="0"/>
              <a:buChar char="-"/>
            </a:pPr>
            <a:r>
              <a:rPr lang="en-US" altLang="en-US" sz="3600" b="1">
                <a:latin typeface="Times New Roman" pitchFamily="16" charset="0"/>
                <a:cs typeface="Times New Roman" pitchFamily="16" charset="0"/>
              </a:rPr>
              <a:t> BTVN: Bài 1, 2, 3, 4/ SGK </a:t>
            </a:r>
          </a:p>
          <a:p>
            <a:pPr>
              <a:spcBef>
                <a:spcPts val="2250"/>
              </a:spcBef>
              <a:buClr>
                <a:srgbClr val="000000"/>
              </a:buClr>
              <a:buSzPct val="100000"/>
            </a:pPr>
            <a:r>
              <a:rPr lang="en-US" altLang="en-US" sz="3600" b="1">
                <a:latin typeface="Times New Roman" pitchFamily="16" charset="0"/>
                <a:cs typeface="Times New Roman" pitchFamily="16" charset="0"/>
              </a:rPr>
              <a:t>- Xem trước bài mới: </a:t>
            </a:r>
            <a:r>
              <a:rPr lang="en-US" altLang="en-US" sz="3600" b="1">
                <a:solidFill>
                  <a:srgbClr val="FF3300"/>
                </a:solidFill>
                <a:latin typeface="Times New Roman" pitchFamily="16" charset="0"/>
                <a:cs typeface="Times New Roman" pitchFamily="16" charset="0"/>
              </a:rPr>
              <a:t>“Nhiên liệu”</a:t>
            </a:r>
          </a:p>
        </p:txBody>
      </p:sp>
    </p:spTree>
    <p:extLst>
      <p:ext uri="{BB962C8B-B14F-4D97-AF65-F5344CB8AC3E}">
        <p14:creationId xmlns:p14="http://schemas.microsoft.com/office/powerpoint/2010/main" val="19684048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8" descr="04_2010_1271749570.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p:cNvSpPr>
            <a:spLocks noChangeArrowheads="1"/>
          </p:cNvSpPr>
          <p:nvPr/>
        </p:nvSpPr>
        <p:spPr bwMode="auto">
          <a:xfrm>
            <a:off x="3124200" y="1743075"/>
            <a:ext cx="5867400" cy="1657350"/>
          </a:xfrm>
          <a:prstGeom prst="rect">
            <a:avLst/>
          </a:prstGeom>
          <a:noFill/>
          <a:ln w="9525">
            <a:noFill/>
            <a:miter lim="800000"/>
            <a:headEnd/>
            <a:tailEnd/>
          </a:ln>
          <a:effectLst>
            <a:outerShdw dist="17961" dir="2700000" algn="ctr" rotWithShape="0">
              <a:schemeClr val="bg2"/>
            </a:outerShdw>
          </a:effectLst>
        </p:spPr>
        <p:txBody>
          <a:bodyPr lIns="91434" tIns="45717" rIns="91434" bIns="45717" anchor="b"/>
          <a:lstStyle/>
          <a:p>
            <a:pPr algn="ctr">
              <a:defRPr/>
            </a:pPr>
            <a:r>
              <a:rPr lang="en-US" sz="6600" b="1" dirty="0">
                <a:solidFill>
                  <a:srgbClr val="FFFF00"/>
                </a:solidFill>
                <a:effectLst>
                  <a:outerShdw blurRad="38100" dist="38100" dir="2700000" algn="tl">
                    <a:srgbClr val="000000"/>
                  </a:outerShdw>
                </a:effectLst>
                <a:latin typeface="Times New Roman" pitchFamily="18" charset="0"/>
                <a:cs typeface="Times New Roman" pitchFamily="18" charset="0"/>
              </a:rPr>
              <a:t>DẦU MỎ </a:t>
            </a:r>
            <a:r>
              <a:rPr lang="en-US" sz="6600" b="1" dirty="0">
                <a:solidFill>
                  <a:srgbClr val="FF0000"/>
                </a:solidFill>
                <a:effectLst>
                  <a:outerShdw blurRad="38100" dist="38100" dir="2700000" algn="tl">
                    <a:srgbClr val="000000"/>
                  </a:outerShdw>
                </a:effectLst>
                <a:latin typeface="Times New Roman" pitchFamily="18" charset="0"/>
                <a:cs typeface="Times New Roman" pitchFamily="18" charset="0"/>
              </a:rPr>
              <a:t>VÀ </a:t>
            </a:r>
          </a:p>
          <a:p>
            <a:pPr algn="ctr">
              <a:defRPr/>
            </a:pPr>
            <a:r>
              <a:rPr lang="en-US" sz="6600" b="1" dirty="0">
                <a:solidFill>
                  <a:srgbClr val="FFFF00"/>
                </a:solidFill>
                <a:effectLst>
                  <a:outerShdw blurRad="38100" dist="38100" dir="2700000" algn="tl">
                    <a:srgbClr val="000000"/>
                  </a:outerShdw>
                </a:effectLst>
                <a:latin typeface="Times New Roman" pitchFamily="18" charset="0"/>
                <a:cs typeface="Times New Roman" pitchFamily="18" charset="0"/>
              </a:rPr>
              <a:t>KHÍ THIÊN NHIÊN  </a:t>
            </a:r>
          </a:p>
        </p:txBody>
      </p:sp>
    </p:spTree>
    <p:extLst>
      <p:ext uri="{BB962C8B-B14F-4D97-AF65-F5344CB8AC3E}">
        <p14:creationId xmlns:p14="http://schemas.microsoft.com/office/powerpoint/2010/main" val="3059081193"/>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grpSp>
        <p:nvGrpSpPr>
          <p:cNvPr id="8196" name="Group 8"/>
          <p:cNvGrpSpPr>
            <a:grpSpLocks/>
          </p:cNvGrpSpPr>
          <p:nvPr/>
        </p:nvGrpSpPr>
        <p:grpSpPr bwMode="auto">
          <a:xfrm>
            <a:off x="0" y="400050"/>
            <a:ext cx="9144000" cy="4743450"/>
            <a:chOff x="0" y="384"/>
            <a:chExt cx="5760" cy="3936"/>
          </a:xfrm>
        </p:grpSpPr>
        <p:sp>
          <p:nvSpPr>
            <p:cNvPr id="8204" name="Line 9"/>
            <p:cNvSpPr>
              <a:spLocks noChangeShapeType="1"/>
            </p:cNvSpPr>
            <p:nvPr/>
          </p:nvSpPr>
          <p:spPr bwMode="auto">
            <a:xfrm>
              <a:off x="2880" y="384"/>
              <a:ext cx="0" cy="393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5" name="Line 10"/>
            <p:cNvSpPr>
              <a:spLocks noChangeShapeType="1"/>
            </p:cNvSpPr>
            <p:nvPr/>
          </p:nvSpPr>
          <p:spPr bwMode="auto">
            <a:xfrm>
              <a:off x="0" y="384"/>
              <a:ext cx="576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7424" name="Picture 16" descr="D:\G.AN\dau mo va khi thien nhien (sinh hoat cum 2013)\dau-mo cop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6805" y="2495550"/>
            <a:ext cx="46482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eft Arrow Callout 15"/>
          <p:cNvSpPr>
            <a:spLocks noChangeArrowheads="1"/>
          </p:cNvSpPr>
          <p:nvPr/>
        </p:nvSpPr>
        <p:spPr bwMode="auto">
          <a:xfrm rot="-1884333">
            <a:off x="7900330" y="3402756"/>
            <a:ext cx="1270208" cy="555646"/>
          </a:xfrm>
          <a:prstGeom prst="leftArrowCallout">
            <a:avLst>
              <a:gd name="adj1" fmla="val 25000"/>
              <a:gd name="adj2" fmla="val 25000"/>
              <a:gd name="adj3" fmla="val 25005"/>
              <a:gd name="adj4" fmla="val 64977"/>
            </a:avLst>
          </a:prstGeom>
          <a:solidFill>
            <a:srgbClr val="C00000"/>
          </a:solidFill>
          <a:ln w="9525" algn="ctr">
            <a:solidFill>
              <a:schemeClr val="tx1"/>
            </a:solidFill>
            <a:round/>
            <a:headEnd/>
            <a:tailEnd/>
          </a:ln>
        </p:spPr>
        <p:txBody>
          <a:bodyPr lIns="91434" tIns="45717" rIns="91434" bIns="45717"/>
          <a:lstStyle/>
          <a:p>
            <a:pPr algn="ctr"/>
            <a:r>
              <a:rPr lang="en-US" altLang="en-US" sz="1600">
                <a:solidFill>
                  <a:srgbClr val="FFFF00"/>
                </a:solidFill>
                <a:latin typeface="Verdana" pitchFamily="34" charset="0"/>
              </a:rPr>
              <a:t>Dầu mỏ</a:t>
            </a:r>
          </a:p>
        </p:txBody>
      </p:sp>
      <p:sp>
        <p:nvSpPr>
          <p:cNvPr id="34" name="Text Box 15"/>
          <p:cNvSpPr txBox="1">
            <a:spLocks noChangeArrowheads="1"/>
          </p:cNvSpPr>
          <p:nvPr/>
        </p:nvSpPr>
        <p:spPr bwMode="auto">
          <a:xfrm>
            <a:off x="4876800" y="514354"/>
            <a:ext cx="3886200" cy="1246489"/>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500" dirty="0" err="1">
                <a:solidFill>
                  <a:srgbClr val="00B050"/>
                </a:solidFill>
                <a:latin typeface="Times New Roman" pitchFamily="18" charset="0"/>
                <a:cs typeface="Times New Roman" pitchFamily="18" charset="0"/>
              </a:rPr>
              <a:t>Quan</a:t>
            </a:r>
            <a:r>
              <a:rPr lang="en-US" sz="2500" dirty="0">
                <a:solidFill>
                  <a:srgbClr val="00B050"/>
                </a:solidFill>
                <a:latin typeface="Times New Roman" pitchFamily="18" charset="0"/>
                <a:cs typeface="Times New Roman" pitchFamily="18" charset="0"/>
              </a:rPr>
              <a:t> </a:t>
            </a:r>
            <a:r>
              <a:rPr lang="en-US" sz="2500" dirty="0" err="1">
                <a:solidFill>
                  <a:srgbClr val="00B050"/>
                </a:solidFill>
                <a:latin typeface="Times New Roman" pitchFamily="18" charset="0"/>
                <a:cs typeface="Times New Roman" pitchFamily="18" charset="0"/>
              </a:rPr>
              <a:t>sát</a:t>
            </a:r>
            <a:r>
              <a:rPr lang="en-US" sz="2500" dirty="0">
                <a:solidFill>
                  <a:srgbClr val="00B050"/>
                </a:solidFill>
                <a:latin typeface="Times New Roman" pitchFamily="18" charset="0"/>
                <a:cs typeface="Times New Roman" pitchFamily="18" charset="0"/>
              </a:rPr>
              <a:t> </a:t>
            </a:r>
            <a:r>
              <a:rPr lang="en-US" sz="2500" dirty="0" err="1">
                <a:solidFill>
                  <a:srgbClr val="00B050"/>
                </a:solidFill>
                <a:latin typeface="Times New Roman" pitchFamily="18" charset="0"/>
                <a:cs typeface="Times New Roman" pitchFamily="18" charset="0"/>
              </a:rPr>
              <a:t>mẫu</a:t>
            </a:r>
            <a:r>
              <a:rPr lang="en-US" sz="2500" dirty="0">
                <a:solidFill>
                  <a:srgbClr val="00B050"/>
                </a:solidFill>
                <a:latin typeface="Times New Roman" pitchFamily="18" charset="0"/>
                <a:cs typeface="Times New Roman" pitchFamily="18" charset="0"/>
              </a:rPr>
              <a:t> </a:t>
            </a:r>
            <a:r>
              <a:rPr lang="en-US" sz="2500" dirty="0" err="1">
                <a:solidFill>
                  <a:srgbClr val="00B050"/>
                </a:solidFill>
                <a:latin typeface="Times New Roman" pitchFamily="18" charset="0"/>
                <a:cs typeface="Times New Roman" pitchFamily="18" charset="0"/>
              </a:rPr>
              <a:t>dầu</a:t>
            </a:r>
            <a:r>
              <a:rPr lang="en-US" sz="2500" dirty="0">
                <a:solidFill>
                  <a:srgbClr val="00B050"/>
                </a:solidFill>
                <a:latin typeface="Times New Roman" pitchFamily="18" charset="0"/>
                <a:cs typeface="Times New Roman" pitchFamily="18" charset="0"/>
              </a:rPr>
              <a:t> </a:t>
            </a:r>
            <a:r>
              <a:rPr lang="en-US" sz="2500" dirty="0" err="1">
                <a:solidFill>
                  <a:srgbClr val="00B050"/>
                </a:solidFill>
                <a:latin typeface="Times New Roman" pitchFamily="18" charset="0"/>
                <a:cs typeface="Times New Roman" pitchFamily="18" charset="0"/>
              </a:rPr>
              <a:t>mỏ</a:t>
            </a:r>
            <a:r>
              <a:rPr lang="en-US" sz="2500">
                <a:solidFill>
                  <a:srgbClr val="00B050"/>
                </a:solidFill>
                <a:latin typeface="Times New Roman" pitchFamily="18" charset="0"/>
                <a:cs typeface="Times New Roman" pitchFamily="18" charset="0"/>
              </a:rPr>
              <a:t>, hãy nêu các tính chất vật lí của dầu mỏ?</a:t>
            </a:r>
            <a:endParaRPr lang="en-US" sz="2500" dirty="0">
              <a:solidFill>
                <a:srgbClr val="00B050"/>
              </a:solidFill>
              <a:latin typeface="Times New Roman" pitchFamily="18" charset="0"/>
              <a:cs typeface="Times New Roman" pitchFamily="18" charset="0"/>
            </a:endParaRPr>
          </a:p>
        </p:txBody>
      </p:sp>
      <p:sp>
        <p:nvSpPr>
          <p:cNvPr id="14" name="Rectangle 2"/>
          <p:cNvSpPr>
            <a:spLocks noChangeArrowheads="1"/>
          </p:cNvSpPr>
          <p:nvPr/>
        </p:nvSpPr>
        <p:spPr bwMode="auto">
          <a:xfrm>
            <a:off x="127000" y="895350"/>
            <a:ext cx="8991600"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94" tIns="46797" rIns="89994" bIns="46797" anchor="ctr"/>
          <a:lstStyle/>
          <a:p>
            <a:pPr algn="ctr">
              <a:buSzPct val="100000"/>
              <a:tabLst>
                <a:tab pos="0" algn="l"/>
                <a:tab pos="914333" algn="l"/>
                <a:tab pos="1828664" algn="l"/>
                <a:tab pos="2742995" algn="l"/>
                <a:tab pos="3657326" algn="l"/>
                <a:tab pos="4571658" algn="l"/>
                <a:tab pos="5485989" algn="l"/>
                <a:tab pos="6400320" algn="l"/>
                <a:tab pos="7314651" algn="l"/>
                <a:tab pos="8228984" algn="l"/>
                <a:tab pos="9143315" algn="l"/>
                <a:tab pos="10057646" algn="l"/>
              </a:tabLst>
            </a:pPr>
            <a:endParaRPr lang="en-US" altLang="en-US" sz="4000" b="1">
              <a:solidFill>
                <a:srgbClr val="00B0F0"/>
              </a:solidFill>
              <a:latin typeface="Times New Roman" pitchFamily="16" charset="0"/>
            </a:endParaRPr>
          </a:p>
        </p:txBody>
      </p:sp>
      <p:sp>
        <p:nvSpPr>
          <p:cNvPr id="17" name="Text Box 15"/>
          <p:cNvSpPr txBox="1">
            <a:spLocks noChangeArrowheads="1"/>
          </p:cNvSpPr>
          <p:nvPr/>
        </p:nvSpPr>
        <p:spPr bwMode="auto">
          <a:xfrm>
            <a:off x="304800" y="514351"/>
            <a:ext cx="3886200" cy="523214"/>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800" b="1">
                <a:solidFill>
                  <a:srgbClr val="FF0000"/>
                </a:solidFill>
                <a:latin typeface="Times New Roman" pitchFamily="18" charset="0"/>
                <a:cs typeface="Times New Roman" pitchFamily="18" charset="0"/>
              </a:rPr>
              <a:t>I. DẦU MỎ</a:t>
            </a:r>
            <a:endParaRPr lang="en-US" sz="2800" b="1" dirty="0">
              <a:solidFill>
                <a:srgbClr val="FF0000"/>
              </a:solidFill>
              <a:latin typeface="Times New Roman" pitchFamily="18" charset="0"/>
              <a:cs typeface="Times New Roman" pitchFamily="18" charset="0"/>
            </a:endParaRPr>
          </a:p>
        </p:txBody>
      </p:sp>
      <p:sp>
        <p:nvSpPr>
          <p:cNvPr id="18" name="Text Box 15"/>
          <p:cNvSpPr txBox="1">
            <a:spLocks noChangeArrowheads="1"/>
          </p:cNvSpPr>
          <p:nvPr/>
        </p:nvSpPr>
        <p:spPr bwMode="auto">
          <a:xfrm>
            <a:off x="334178" y="1009528"/>
            <a:ext cx="3886200" cy="523214"/>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800" b="1">
                <a:solidFill>
                  <a:srgbClr val="00B0F0"/>
                </a:solidFill>
                <a:latin typeface="Times New Roman" pitchFamily="18" charset="0"/>
                <a:cs typeface="Times New Roman" pitchFamily="18" charset="0"/>
              </a:rPr>
              <a:t>1. Tính chất vật lí</a:t>
            </a:r>
            <a:endParaRPr lang="en-US" sz="2800" b="1" dirty="0">
              <a:solidFill>
                <a:srgbClr val="00B0F0"/>
              </a:solidFill>
              <a:latin typeface="Times New Roman" pitchFamily="18" charset="0"/>
              <a:cs typeface="Times New Roman" pitchFamily="18" charset="0"/>
            </a:endParaRPr>
          </a:p>
        </p:txBody>
      </p:sp>
      <p:sp>
        <p:nvSpPr>
          <p:cNvPr id="2" name="Rectangle 1"/>
          <p:cNvSpPr/>
          <p:nvPr/>
        </p:nvSpPr>
        <p:spPr>
          <a:xfrm>
            <a:off x="457200" y="1602254"/>
            <a:ext cx="3887118" cy="1384988"/>
          </a:xfrm>
          <a:prstGeom prst="rect">
            <a:avLst/>
          </a:prstGeom>
        </p:spPr>
        <p:txBody>
          <a:bodyPr wrap="square" lIns="91434" tIns="45717" rIns="91434" bIns="45717">
            <a:spAutoFit/>
          </a:bodyPr>
          <a:lstStyle/>
          <a:p>
            <a:r>
              <a:rPr lang="en-US" sz="2800">
                <a:solidFill>
                  <a:schemeClr val="tx2"/>
                </a:solidFill>
                <a:latin typeface="Times New Roman" pitchFamily="18" charset="0"/>
                <a:cs typeface="Times New Roman" pitchFamily="18" charset="0"/>
              </a:rPr>
              <a:t>   Là chất lỏng sánh, màu nâu đen, không tan trong nước và nhẹ hơn nước.</a:t>
            </a:r>
          </a:p>
        </p:txBody>
      </p:sp>
    </p:spTree>
    <p:extLst>
      <p:ext uri="{BB962C8B-B14F-4D97-AF65-F5344CB8AC3E}">
        <p14:creationId xmlns:p14="http://schemas.microsoft.com/office/powerpoint/2010/main" val="4117317448"/>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500"/>
                                        <p:tgtEl>
                                          <p:spTgt spid="81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4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4"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9221"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sp>
        <p:nvSpPr>
          <p:cNvPr id="18" name="Text Box 10"/>
          <p:cNvSpPr txBox="1">
            <a:spLocks noChangeArrowheads="1"/>
          </p:cNvSpPr>
          <p:nvPr/>
        </p:nvSpPr>
        <p:spPr bwMode="auto">
          <a:xfrm>
            <a:off x="517336" y="1404241"/>
            <a:ext cx="4327334" cy="1015657"/>
          </a:xfrm>
          <a:prstGeom prst="rect">
            <a:avLst/>
          </a:prstGeom>
          <a:noFill/>
          <a:ln w="57150" cmpd="thinThick">
            <a:noFill/>
            <a:miter lim="800000"/>
            <a:headEnd/>
            <a:tailEnd/>
          </a:ln>
          <a:effectLst/>
        </p:spPr>
        <p:txBody>
          <a:bodyPr wrap="square" lIns="91434" tIns="45717" rIns="91434" bIns="45717">
            <a:spAutoFit/>
          </a:bodyPr>
          <a:lstStyle/>
          <a:p>
            <a:pPr algn="just">
              <a:spcBef>
                <a:spcPct val="50000"/>
              </a:spcBef>
              <a:defRPr/>
            </a:pPr>
            <a:r>
              <a:rPr lang="en-US" sz="3000" dirty="0">
                <a:solidFill>
                  <a:srgbClr val="00B050"/>
                </a:solidFill>
                <a:latin typeface="Times New Roman" pitchFamily="18" charset="0"/>
                <a:cs typeface="Times New Roman" pitchFamily="18" charset="0"/>
              </a:rPr>
              <a:t>Theo </a:t>
            </a:r>
            <a:r>
              <a:rPr lang="en-US" sz="3000" dirty="0" err="1">
                <a:solidFill>
                  <a:srgbClr val="00B050"/>
                </a:solidFill>
                <a:latin typeface="Times New Roman" pitchFamily="18" charset="0"/>
                <a:cs typeface="Times New Roman" pitchFamily="18" charset="0"/>
              </a:rPr>
              <a:t>em</a:t>
            </a:r>
            <a:r>
              <a:rPr lang="en-US" sz="3000" dirty="0">
                <a:solidFill>
                  <a:srgbClr val="00B050"/>
                </a:solidFill>
                <a:latin typeface="Times New Roman" pitchFamily="18" charset="0"/>
                <a:cs typeface="Times New Roman" pitchFamily="18" charset="0"/>
              </a:rPr>
              <a:t>, </a:t>
            </a:r>
            <a:r>
              <a:rPr lang="en-US" sz="3000" dirty="0" err="1">
                <a:solidFill>
                  <a:srgbClr val="00B050"/>
                </a:solidFill>
                <a:latin typeface="Times New Roman" pitchFamily="18" charset="0"/>
                <a:cs typeface="Times New Roman" pitchFamily="18" charset="0"/>
              </a:rPr>
              <a:t>trong</a:t>
            </a:r>
            <a:r>
              <a:rPr lang="en-US" sz="3000" dirty="0">
                <a:solidFill>
                  <a:srgbClr val="00B050"/>
                </a:solidFill>
                <a:latin typeface="Times New Roman" pitchFamily="18" charset="0"/>
                <a:cs typeface="Times New Roman" pitchFamily="18" charset="0"/>
              </a:rPr>
              <a:t> </a:t>
            </a:r>
            <a:r>
              <a:rPr lang="en-US" sz="3000" dirty="0" err="1">
                <a:solidFill>
                  <a:srgbClr val="00B050"/>
                </a:solidFill>
                <a:latin typeface="Times New Roman" pitchFamily="18" charset="0"/>
                <a:cs typeface="Times New Roman" pitchFamily="18" charset="0"/>
              </a:rPr>
              <a:t>tự</a:t>
            </a:r>
            <a:r>
              <a:rPr lang="en-US" sz="3000" dirty="0">
                <a:solidFill>
                  <a:srgbClr val="00B050"/>
                </a:solidFill>
                <a:latin typeface="Times New Roman" pitchFamily="18" charset="0"/>
                <a:cs typeface="Times New Roman" pitchFamily="18" charset="0"/>
              </a:rPr>
              <a:t> </a:t>
            </a:r>
            <a:r>
              <a:rPr lang="en-US" sz="3000" dirty="0" err="1">
                <a:solidFill>
                  <a:srgbClr val="00B050"/>
                </a:solidFill>
                <a:latin typeface="Times New Roman" pitchFamily="18" charset="0"/>
                <a:cs typeface="Times New Roman" pitchFamily="18" charset="0"/>
              </a:rPr>
              <a:t>nhiên</a:t>
            </a:r>
            <a:r>
              <a:rPr lang="en-US" sz="3000" dirty="0">
                <a:solidFill>
                  <a:srgbClr val="00B050"/>
                </a:solidFill>
                <a:latin typeface="Times New Roman" pitchFamily="18" charset="0"/>
                <a:cs typeface="Times New Roman" pitchFamily="18" charset="0"/>
              </a:rPr>
              <a:t> </a:t>
            </a:r>
            <a:r>
              <a:rPr lang="en-US" sz="3000" dirty="0" err="1">
                <a:solidFill>
                  <a:srgbClr val="00B050"/>
                </a:solidFill>
                <a:latin typeface="Times New Roman" pitchFamily="18" charset="0"/>
                <a:cs typeface="Times New Roman" pitchFamily="18" charset="0"/>
              </a:rPr>
              <a:t>dầu</a:t>
            </a:r>
            <a:r>
              <a:rPr lang="en-US" sz="3000" dirty="0">
                <a:solidFill>
                  <a:srgbClr val="00B050"/>
                </a:solidFill>
                <a:latin typeface="Times New Roman" pitchFamily="18" charset="0"/>
                <a:cs typeface="Times New Roman" pitchFamily="18" charset="0"/>
              </a:rPr>
              <a:t> </a:t>
            </a:r>
            <a:r>
              <a:rPr lang="en-US" sz="3000" dirty="0" err="1">
                <a:solidFill>
                  <a:srgbClr val="00B050"/>
                </a:solidFill>
                <a:latin typeface="Times New Roman" pitchFamily="18" charset="0"/>
                <a:cs typeface="Times New Roman" pitchFamily="18" charset="0"/>
              </a:rPr>
              <a:t>mỏ</a:t>
            </a:r>
            <a:r>
              <a:rPr lang="en-US" sz="3000" dirty="0">
                <a:solidFill>
                  <a:srgbClr val="00B050"/>
                </a:solidFill>
                <a:latin typeface="Times New Roman" pitchFamily="18" charset="0"/>
                <a:cs typeface="Times New Roman" pitchFamily="18" charset="0"/>
              </a:rPr>
              <a:t> </a:t>
            </a:r>
            <a:r>
              <a:rPr lang="en-US" sz="3000" dirty="0" err="1">
                <a:solidFill>
                  <a:srgbClr val="00B050"/>
                </a:solidFill>
                <a:latin typeface="Times New Roman" pitchFamily="18" charset="0"/>
                <a:cs typeface="Times New Roman" pitchFamily="18" charset="0"/>
              </a:rPr>
              <a:t>có</a:t>
            </a:r>
            <a:r>
              <a:rPr lang="en-US" sz="3000" dirty="0">
                <a:solidFill>
                  <a:srgbClr val="00B050"/>
                </a:solidFill>
                <a:latin typeface="Times New Roman" pitchFamily="18" charset="0"/>
                <a:cs typeface="Times New Roman" pitchFamily="18" charset="0"/>
              </a:rPr>
              <a:t> ở </a:t>
            </a:r>
            <a:r>
              <a:rPr lang="en-US" sz="3000" dirty="0" err="1">
                <a:solidFill>
                  <a:srgbClr val="00B050"/>
                </a:solidFill>
                <a:latin typeface="Times New Roman" pitchFamily="18" charset="0"/>
                <a:cs typeface="Times New Roman" pitchFamily="18" charset="0"/>
              </a:rPr>
              <a:t>đâu</a:t>
            </a:r>
            <a:r>
              <a:rPr lang="en-US" sz="3000" dirty="0">
                <a:solidFill>
                  <a:srgbClr val="00B050"/>
                </a:solidFill>
                <a:latin typeface="Times New Roman" pitchFamily="18" charset="0"/>
                <a:cs typeface="Times New Roman" pitchFamily="18" charset="0"/>
              </a:rPr>
              <a:t> ?</a:t>
            </a:r>
          </a:p>
        </p:txBody>
      </p:sp>
      <p:pic>
        <p:nvPicPr>
          <p:cNvPr id="7" name="Picture 17" descr="33333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0788" y="1054592"/>
            <a:ext cx="4113212" cy="32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pic>
      <p:sp>
        <p:nvSpPr>
          <p:cNvPr id="3" name="Rectangle 2"/>
          <p:cNvSpPr/>
          <p:nvPr/>
        </p:nvSpPr>
        <p:spPr>
          <a:xfrm>
            <a:off x="517334" y="2303445"/>
            <a:ext cx="4572000" cy="954101"/>
          </a:xfrm>
          <a:prstGeom prst="rect">
            <a:avLst/>
          </a:prstGeom>
        </p:spPr>
        <p:txBody>
          <a:bodyPr lIns="91434" tIns="45717" rIns="91434" bIns="45717">
            <a:spAutoFit/>
          </a:bodyPr>
          <a:lstStyle/>
          <a:p>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Trong</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tự</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nhiên</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dầu</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mỏ</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tập</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trung</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thành</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những</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mỏ</a:t>
            </a:r>
            <a:r>
              <a:rPr lang="en-US" sz="2800" dirty="0">
                <a:solidFill>
                  <a:schemeClr val="tx2"/>
                </a:solidFill>
                <a:latin typeface="Times New Roman" pitchFamily="18" charset="0"/>
                <a:cs typeface="Times New Roman" pitchFamily="18" charset="0"/>
              </a:rPr>
              <a:t> </a:t>
            </a:r>
            <a:r>
              <a:rPr lang="en-US" sz="2800" dirty="0" err="1">
                <a:solidFill>
                  <a:schemeClr val="tx2"/>
                </a:solidFill>
                <a:latin typeface="Times New Roman" pitchFamily="18" charset="0"/>
                <a:cs typeface="Times New Roman" pitchFamily="18" charset="0"/>
              </a:rPr>
              <a:t>dầu</a:t>
            </a:r>
            <a:r>
              <a:rPr lang="en-US" sz="2800" dirty="0">
                <a:solidFill>
                  <a:schemeClr val="tx2"/>
                </a:solidFill>
                <a:latin typeface="Times New Roman" pitchFamily="18" charset="0"/>
                <a:cs typeface="Times New Roman" pitchFamily="18" charset="0"/>
              </a:rPr>
              <a:t>.</a:t>
            </a:r>
            <a:endParaRPr lang="en-US" sz="2800" dirty="0"/>
          </a:p>
        </p:txBody>
      </p:sp>
      <p:sp>
        <p:nvSpPr>
          <p:cNvPr id="4" name="Rectangle 3"/>
          <p:cNvSpPr/>
          <p:nvPr/>
        </p:nvSpPr>
        <p:spPr>
          <a:xfrm>
            <a:off x="296211" y="931711"/>
            <a:ext cx="7469212" cy="523214"/>
          </a:xfrm>
          <a:prstGeom prst="rect">
            <a:avLst/>
          </a:prstGeom>
        </p:spPr>
        <p:txBody>
          <a:bodyPr wrap="none" lIns="91434" tIns="45717" rIns="91434" bIns="45717">
            <a:spAutoFit/>
          </a:bodyPr>
          <a:lstStyle/>
          <a:p>
            <a:r>
              <a:rPr lang="en-US" sz="2800" b="1">
                <a:solidFill>
                  <a:srgbClr val="00B0F0"/>
                </a:solidFill>
                <a:latin typeface="Times New Roman" pitchFamily="18" charset="0"/>
                <a:cs typeface="Times New Roman" pitchFamily="18" charset="0"/>
              </a:rPr>
              <a:t>2. Trạng thái tự nhiên, thành phần của dầu mỏ:</a:t>
            </a:r>
          </a:p>
        </p:txBody>
      </p:sp>
      <p:sp>
        <p:nvSpPr>
          <p:cNvPr id="10" name="Text Box 15"/>
          <p:cNvSpPr txBox="1">
            <a:spLocks noChangeArrowheads="1"/>
          </p:cNvSpPr>
          <p:nvPr/>
        </p:nvSpPr>
        <p:spPr bwMode="auto">
          <a:xfrm>
            <a:off x="228600" y="514351"/>
            <a:ext cx="3886200" cy="523214"/>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800" b="1">
                <a:solidFill>
                  <a:srgbClr val="FF0000"/>
                </a:solidFill>
                <a:latin typeface="Times New Roman" pitchFamily="18" charset="0"/>
                <a:cs typeface="Times New Roman" pitchFamily="18" charset="0"/>
              </a:rPr>
              <a:t>I. DẦU MỎ</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2240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4"/>
          <p:cNvSpPr>
            <a:spLocks noChangeArrowheads="1"/>
          </p:cNvSpPr>
          <p:nvPr/>
        </p:nvSpPr>
        <p:spPr bwMode="auto">
          <a:xfrm rot="5400000">
            <a:off x="4536882" y="-4136826"/>
            <a:ext cx="70247" cy="9144000"/>
          </a:xfrm>
          <a:prstGeom prst="rect">
            <a:avLst/>
          </a:prstGeom>
          <a:gradFill rotWithShape="1">
            <a:gsLst>
              <a:gs pos="0">
                <a:schemeClr val="hlink">
                  <a:alpha val="70000"/>
                </a:schemeClr>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nchor="ctr"/>
          <a:lstStyle/>
          <a:p>
            <a:endParaRPr lang="en-US" altLang="en-US">
              <a:latin typeface="Verdana" pitchFamily="34" charset="0"/>
            </a:endParaRPr>
          </a:p>
        </p:txBody>
      </p:sp>
      <p:sp>
        <p:nvSpPr>
          <p:cNvPr id="10244" name="Line 10"/>
          <p:cNvSpPr>
            <a:spLocks noChangeShapeType="1"/>
          </p:cNvSpPr>
          <p:nvPr/>
        </p:nvSpPr>
        <p:spPr bwMode="auto">
          <a:xfrm>
            <a:off x="0" y="457200"/>
            <a:ext cx="914400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US"/>
          </a:p>
        </p:txBody>
      </p:sp>
      <p:pic>
        <p:nvPicPr>
          <p:cNvPr id="28" name="Picture 17" descr="33333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1885950"/>
            <a:ext cx="411321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pic>
      <p:sp>
        <p:nvSpPr>
          <p:cNvPr id="29" name="Text Box 10"/>
          <p:cNvSpPr txBox="1">
            <a:spLocks noChangeArrowheads="1"/>
          </p:cNvSpPr>
          <p:nvPr/>
        </p:nvSpPr>
        <p:spPr bwMode="auto">
          <a:xfrm>
            <a:off x="2417145" y="462979"/>
            <a:ext cx="6096000" cy="584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b="1">
                <a:solidFill>
                  <a:srgbClr val="00B050"/>
                </a:solidFill>
                <a:latin typeface="Times New Roman" pitchFamily="18" charset="0"/>
                <a:cs typeface="Times New Roman" pitchFamily="18" charset="0"/>
              </a:rPr>
              <a:t>Cấu tạo của mỏ dầu</a:t>
            </a:r>
          </a:p>
        </p:txBody>
      </p:sp>
      <p:pic>
        <p:nvPicPr>
          <p:cNvPr id="37" name="Picture 36" descr="MD1.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314701"/>
            <a:ext cx="4267200" cy="860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4"/>
          <p:cNvGrpSpPr>
            <a:grpSpLocks/>
          </p:cNvGrpSpPr>
          <p:nvPr/>
        </p:nvGrpSpPr>
        <p:grpSpPr bwMode="auto">
          <a:xfrm>
            <a:off x="457206" y="1028701"/>
            <a:ext cx="4194175" cy="3088690"/>
            <a:chOff x="971528" y="-6969508"/>
            <a:chExt cx="4343400" cy="4329447"/>
          </a:xfrm>
        </p:grpSpPr>
        <p:sp>
          <p:nvSpPr>
            <p:cNvPr id="10256" name="Oval Callout 34"/>
            <p:cNvSpPr>
              <a:spLocks noChangeArrowheads="1"/>
            </p:cNvSpPr>
            <p:nvPr/>
          </p:nvSpPr>
          <p:spPr bwMode="auto">
            <a:xfrm>
              <a:off x="971528" y="-6969508"/>
              <a:ext cx="4343400" cy="3124200"/>
            </a:xfrm>
            <a:prstGeom prst="wedgeEllipseCallout">
              <a:avLst>
                <a:gd name="adj1" fmla="val 102495"/>
                <a:gd name="adj2" fmla="val 83051"/>
              </a:avLst>
            </a:prstGeom>
            <a:solidFill>
              <a:srgbClr val="FFFF00"/>
            </a:solidFill>
            <a:ln w="9525" algn="ctr">
              <a:solidFill>
                <a:srgbClr val="FF0000"/>
              </a:solidFill>
              <a:round/>
              <a:headEnd/>
              <a:tailEnd/>
            </a:ln>
          </p:spPr>
          <p:txBody>
            <a:bodyPr/>
            <a:lstStyle/>
            <a:p>
              <a:endParaRPr lang="en-US" altLang="en-US">
                <a:latin typeface="Verdana" pitchFamily="34" charset="0"/>
              </a:endParaRPr>
            </a:p>
          </p:txBody>
        </p:sp>
        <p:sp>
          <p:nvSpPr>
            <p:cNvPr id="10257" name="TextBox 35"/>
            <p:cNvSpPr txBox="1">
              <a:spLocks noChangeArrowheads="1"/>
            </p:cNvSpPr>
            <p:nvPr/>
          </p:nvSpPr>
          <p:spPr bwMode="auto">
            <a:xfrm>
              <a:off x="1208261" y="-6328646"/>
              <a:ext cx="4037619" cy="3688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endParaRPr lang="en-US" altLang="en-US" sz="500">
                <a:solidFill>
                  <a:srgbClr val="0033CC"/>
                </a:solidFill>
                <a:latin typeface="Times New Roman" pitchFamily="18" charset="0"/>
                <a:cs typeface="Times New Roman" pitchFamily="18" charset="0"/>
              </a:endParaRPr>
            </a:p>
            <a:p>
              <a:r>
                <a:rPr lang="en-US" altLang="en-US">
                  <a:solidFill>
                    <a:srgbClr val="0033CC"/>
                  </a:solidFill>
                  <a:latin typeface="Times New Roman" pitchFamily="18" charset="0"/>
                  <a:cs typeface="Times New Roman" pitchFamily="18" charset="0"/>
                </a:rPr>
                <a:t>- Lớp khí ở trên, được gọi là khí mỏ dầu hay khí đồng hành. Thành phần chính của khí mỏ dầu là metan.</a:t>
              </a:r>
            </a:p>
          </p:txBody>
        </p:sp>
      </p:grpSp>
      <p:pic>
        <p:nvPicPr>
          <p:cNvPr id="38" name="Picture 37" descr="MD2.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4186239"/>
            <a:ext cx="4114800" cy="35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36"/>
          <p:cNvGrpSpPr>
            <a:grpSpLocks/>
          </p:cNvGrpSpPr>
          <p:nvPr/>
        </p:nvGrpSpPr>
        <p:grpSpPr bwMode="auto">
          <a:xfrm>
            <a:off x="304800" y="1714501"/>
            <a:ext cx="4419600" cy="2822673"/>
            <a:chOff x="219795" y="5363167"/>
            <a:chExt cx="4048932" cy="3289470"/>
          </a:xfrm>
        </p:grpSpPr>
        <p:sp>
          <p:nvSpPr>
            <p:cNvPr id="10254" name="Oval Callout 34"/>
            <p:cNvSpPr>
              <a:spLocks noChangeArrowheads="1"/>
            </p:cNvSpPr>
            <p:nvPr/>
          </p:nvSpPr>
          <p:spPr bwMode="auto">
            <a:xfrm>
              <a:off x="219795" y="5363167"/>
              <a:ext cx="4048932" cy="2863851"/>
            </a:xfrm>
            <a:prstGeom prst="wedgeEllipseCallout">
              <a:avLst>
                <a:gd name="adj1" fmla="val 108991"/>
                <a:gd name="adj2" fmla="val 58014"/>
              </a:avLst>
            </a:prstGeom>
            <a:solidFill>
              <a:srgbClr val="FFFF00"/>
            </a:solidFill>
            <a:ln w="9525" algn="ctr">
              <a:solidFill>
                <a:srgbClr val="FF0000"/>
              </a:solidFill>
              <a:round/>
              <a:headEnd/>
              <a:tailEnd/>
            </a:ln>
          </p:spPr>
          <p:txBody>
            <a:bodyPr/>
            <a:lstStyle/>
            <a:p>
              <a:pPr algn="ctr"/>
              <a:endParaRPr lang="en-US" altLang="en-US">
                <a:latin typeface="Verdana" pitchFamily="34" charset="0"/>
              </a:endParaRPr>
            </a:p>
          </p:txBody>
        </p:sp>
        <p:sp>
          <p:nvSpPr>
            <p:cNvPr id="10255" name="TextBox 35"/>
            <p:cNvSpPr txBox="1">
              <a:spLocks noChangeArrowheads="1"/>
            </p:cNvSpPr>
            <p:nvPr/>
          </p:nvSpPr>
          <p:spPr bwMode="auto">
            <a:xfrm>
              <a:off x="290701" y="5962576"/>
              <a:ext cx="3728558" cy="269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endParaRPr lang="en-US" altLang="en-US" sz="2400" dirty="0">
                <a:solidFill>
                  <a:srgbClr val="0033CC"/>
                </a:solidFill>
                <a:latin typeface="Times New Roman" pitchFamily="18" charset="0"/>
                <a:cs typeface="Times New Roman" pitchFamily="18" charset="0"/>
              </a:endParaRPr>
            </a:p>
            <a:p>
              <a:pPr algn="ct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Lớp</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dầu</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lỏng</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có</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hòa</a:t>
              </a:r>
              <a:r>
                <a:rPr lang="en-US" altLang="en-US" sz="2400" dirty="0">
                  <a:solidFill>
                    <a:srgbClr val="0033CC"/>
                  </a:solidFill>
                  <a:latin typeface="Times New Roman" pitchFamily="18" charset="0"/>
                  <a:cs typeface="Times New Roman" pitchFamily="18" charset="0"/>
                </a:rPr>
                <a:t> tan </a:t>
              </a:r>
              <a:r>
                <a:rPr lang="en-US" altLang="en-US" sz="2400" dirty="0" err="1">
                  <a:solidFill>
                    <a:srgbClr val="0033CC"/>
                  </a:solidFill>
                  <a:latin typeface="Times New Roman" pitchFamily="18" charset="0"/>
                  <a:cs typeface="Times New Roman" pitchFamily="18" charset="0"/>
                </a:rPr>
                <a:t>khí</a:t>
              </a:r>
              <a:r>
                <a:rPr lang="en-US" altLang="en-US" sz="2400" dirty="0">
                  <a:solidFill>
                    <a:srgbClr val="0033CC"/>
                  </a:solidFill>
                  <a:latin typeface="Times New Roman" pitchFamily="18" charset="0"/>
                  <a:cs typeface="Times New Roman" pitchFamily="18" charset="0"/>
                </a:rPr>
                <a:t> ở </a:t>
              </a:r>
              <a:r>
                <a:rPr lang="en-US" altLang="en-US" sz="2400" dirty="0" err="1">
                  <a:solidFill>
                    <a:srgbClr val="0033CC"/>
                  </a:solidFill>
                  <a:latin typeface="Times New Roman" pitchFamily="18" charset="0"/>
                  <a:cs typeface="Times New Roman" pitchFamily="18" charset="0"/>
                </a:rPr>
                <a:t>giữa</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đó</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là</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một</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hỗn</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hợp</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phức</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tạp</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của</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nhiều</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loại</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hiđrocacbon</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và</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những</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lượng</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nhỏ</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các</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hợp</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chất</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khác</a:t>
              </a:r>
              <a:r>
                <a:rPr lang="en-US" altLang="en-US" sz="2400" dirty="0">
                  <a:solidFill>
                    <a:srgbClr val="0033CC"/>
                  </a:solidFill>
                  <a:latin typeface="Times New Roman" pitchFamily="18" charset="0"/>
                  <a:cs typeface="Times New Roman" pitchFamily="18" charset="0"/>
                </a:rPr>
                <a:t>.</a:t>
              </a:r>
            </a:p>
          </p:txBody>
        </p:sp>
      </p:grpSp>
      <p:pic>
        <p:nvPicPr>
          <p:cNvPr id="44" name="Picture 43" descr="MD3.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4536286"/>
            <a:ext cx="4114800" cy="321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9"/>
          <p:cNvGrpSpPr/>
          <p:nvPr/>
        </p:nvGrpSpPr>
        <p:grpSpPr>
          <a:xfrm>
            <a:off x="685800" y="1257300"/>
            <a:ext cx="3962400" cy="2228850"/>
            <a:chOff x="2076451" y="-6464310"/>
            <a:chExt cx="4343399" cy="3124202"/>
          </a:xfrm>
          <a:solidFill>
            <a:srgbClr val="FFFF00"/>
          </a:solidFill>
        </p:grpSpPr>
        <p:sp>
          <p:nvSpPr>
            <p:cNvPr id="41" name="Oval Callout 34"/>
            <p:cNvSpPr>
              <a:spLocks noChangeArrowheads="1"/>
            </p:cNvSpPr>
            <p:nvPr/>
          </p:nvSpPr>
          <p:spPr bwMode="auto">
            <a:xfrm>
              <a:off x="2076451" y="-6464310"/>
              <a:ext cx="4343399" cy="3124202"/>
            </a:xfrm>
            <a:prstGeom prst="wedgeEllipseCallout">
              <a:avLst>
                <a:gd name="adj1" fmla="val 144534"/>
                <a:gd name="adj2" fmla="val 106868"/>
              </a:avLst>
            </a:prstGeom>
            <a:grpFill/>
            <a:ln w="9525" algn="ctr">
              <a:solidFill>
                <a:srgbClr val="FF0000"/>
              </a:solidFill>
              <a:round/>
              <a:headEnd/>
              <a:tailEnd/>
            </a:ln>
          </p:spPr>
          <p:txBody>
            <a:bodyPr/>
            <a:lstStyle/>
            <a:p>
              <a:pPr>
                <a:defRPr/>
              </a:pPr>
              <a:endParaRPr lang="en-US" dirty="0">
                <a:solidFill>
                  <a:srgbClr val="0033CC"/>
                </a:solidFill>
                <a:latin typeface="Verdana" pitchFamily="34" charset="0"/>
                <a:cs typeface="+mn-cs"/>
              </a:endParaRPr>
            </a:p>
          </p:txBody>
        </p:sp>
        <p:sp>
          <p:nvSpPr>
            <p:cNvPr id="42" name="TextBox 35"/>
            <p:cNvSpPr txBox="1">
              <a:spLocks noChangeArrowheads="1"/>
            </p:cNvSpPr>
            <p:nvPr/>
          </p:nvSpPr>
          <p:spPr bwMode="auto">
            <a:xfrm>
              <a:off x="2297724" y="-5262694"/>
              <a:ext cx="4038599" cy="1164817"/>
            </a:xfrm>
            <a:prstGeom prst="rect">
              <a:avLst/>
            </a:prstGeom>
            <a:noFill/>
            <a:ln w="9525">
              <a:noFill/>
              <a:miter lim="800000"/>
              <a:headEnd/>
              <a:tailEnd/>
            </a:ln>
          </p:spPr>
          <p:txBody>
            <a:bodyPr>
              <a:spAutoFit/>
            </a:bodyPr>
            <a:lstStyle/>
            <a:p>
              <a:pPr>
                <a:defRPr/>
              </a:pP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Dưới</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đáy</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mỏ</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dầu</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là</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một</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lớp</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nước</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mặn</a:t>
              </a:r>
              <a:r>
                <a:rPr lang="en-US" sz="2400" dirty="0">
                  <a:solidFill>
                    <a:srgbClr val="0033CC"/>
                  </a:solidFill>
                  <a:latin typeface="Times New Roman" pitchFamily="18" charset="0"/>
                  <a:cs typeface="Times New Roman" pitchFamily="18" charset="0"/>
                </a:rPr>
                <a:t>.</a:t>
              </a:r>
            </a:p>
          </p:txBody>
        </p:sp>
      </p:grpSp>
    </p:spTree>
    <p:extLst>
      <p:ext uri="{BB962C8B-B14F-4D97-AF65-F5344CB8AC3E}">
        <p14:creationId xmlns:p14="http://schemas.microsoft.com/office/powerpoint/2010/main" val="22748604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8" presetClass="entr" presetSubtype="16"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diamond(in)">
                                      <p:cBhvr>
                                        <p:cTn id="12" dur="2000"/>
                                        <p:tgtEl>
                                          <p:spTgt spid="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slide(fromLeft)">
                                      <p:cBhvr>
                                        <p:cTn id="17" dur="300"/>
                                        <p:tgtEl>
                                          <p:spTgt spid="2"/>
                                        </p:tgtEl>
                                      </p:cBhvr>
                                    </p:animEffect>
                                  </p:childTnLst>
                                </p:cTn>
                              </p:par>
                              <p:par>
                                <p:cTn id="18" presetID="1" presetClass="entr" presetSubtype="0" fill="hold" nodeType="withEffect">
                                  <p:stCondLst>
                                    <p:cond delay="0"/>
                                  </p:stCondLst>
                                  <p:childTnLst>
                                    <p:set>
                                      <p:cBhvr>
                                        <p:cTn id="19" dur="1" fill="hold">
                                          <p:stCondLst>
                                            <p:cond delay="0"/>
                                          </p:stCondLst>
                                        </p:cTn>
                                        <p:tgtEl>
                                          <p:spTgt spid="3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xit" presetSubtype="0" fill="hold" nodeType="clickEffect">
                                  <p:stCondLst>
                                    <p:cond delay="0"/>
                                  </p:stCondLst>
                                  <p:childTnLst>
                                    <p:anim calcmode="lin" valueType="num">
                                      <p:cBhvr>
                                        <p:cTn id="23" dur="200"/>
                                        <p:tgtEl>
                                          <p:spTgt spid="2"/>
                                        </p:tgtEl>
                                        <p:attrNameLst>
                                          <p:attrName>ppt_w</p:attrName>
                                        </p:attrNameLst>
                                      </p:cBhvr>
                                      <p:tavLst>
                                        <p:tav tm="0">
                                          <p:val>
                                            <p:strVal val="ppt_w"/>
                                          </p:val>
                                        </p:tav>
                                        <p:tav tm="100000">
                                          <p:val>
                                            <p:fltVal val="0"/>
                                          </p:val>
                                        </p:tav>
                                      </p:tavLst>
                                    </p:anim>
                                    <p:anim calcmode="lin" valueType="num">
                                      <p:cBhvr>
                                        <p:cTn id="24" dur="200"/>
                                        <p:tgtEl>
                                          <p:spTgt spid="2"/>
                                        </p:tgtEl>
                                        <p:attrNameLst>
                                          <p:attrName>ppt_h</p:attrName>
                                        </p:attrNameLst>
                                      </p:cBhvr>
                                      <p:tavLst>
                                        <p:tav tm="0">
                                          <p:val>
                                            <p:strVal val="ppt_h"/>
                                          </p:val>
                                        </p:tav>
                                        <p:tav tm="100000">
                                          <p:val>
                                            <p:fltVal val="0"/>
                                          </p:val>
                                        </p:tav>
                                      </p:tavLst>
                                    </p:anim>
                                    <p:animEffect transition="out" filter="fade">
                                      <p:cBhvr>
                                        <p:cTn id="25" dur="200"/>
                                        <p:tgtEl>
                                          <p:spTgt spid="2"/>
                                        </p:tgtEl>
                                      </p:cBhvr>
                                    </p:animEffect>
                                    <p:set>
                                      <p:cBhvr>
                                        <p:cTn id="26" dur="1" fill="hold">
                                          <p:stCondLst>
                                            <p:cond delay="199"/>
                                          </p:stCondLst>
                                        </p:cTn>
                                        <p:tgtEl>
                                          <p:spTgt spid="2"/>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37"/>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300" fill="hold"/>
                                        <p:tgtEl>
                                          <p:spTgt spid="3"/>
                                        </p:tgtEl>
                                        <p:attrNameLst>
                                          <p:attrName>ppt_x</p:attrName>
                                        </p:attrNameLst>
                                      </p:cBhvr>
                                      <p:tavLst>
                                        <p:tav tm="0">
                                          <p:val>
                                            <p:strVal val="#ppt_x"/>
                                          </p:val>
                                        </p:tav>
                                        <p:tav tm="100000">
                                          <p:val>
                                            <p:strVal val="#ppt_x"/>
                                          </p:val>
                                        </p:tav>
                                      </p:tavLst>
                                    </p:anim>
                                    <p:anim calcmode="lin" valueType="num">
                                      <p:cBhvr additive="base">
                                        <p:cTn id="34" dur="300" fill="hold"/>
                                        <p:tgtEl>
                                          <p:spTgt spid="3"/>
                                        </p:tgtEl>
                                        <p:attrNameLst>
                                          <p:attrName>ppt_y</p:attrName>
                                        </p:attrNameLst>
                                      </p:cBhvr>
                                      <p:tavLst>
                                        <p:tav tm="0">
                                          <p:val>
                                            <p:strVal val="1+#ppt_h/2"/>
                                          </p:val>
                                        </p:tav>
                                        <p:tav tm="100000">
                                          <p:val>
                                            <p:strVal val="#ppt_y"/>
                                          </p:val>
                                        </p:tav>
                                      </p:tavLst>
                                    </p:anim>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53" presetClass="exit" presetSubtype="0" fill="hold" nodeType="clickEffect">
                                  <p:stCondLst>
                                    <p:cond delay="0"/>
                                  </p:stCondLst>
                                  <p:childTnLst>
                                    <p:anim calcmode="lin" valueType="num">
                                      <p:cBhvr>
                                        <p:cTn id="40" dur="200"/>
                                        <p:tgtEl>
                                          <p:spTgt spid="3"/>
                                        </p:tgtEl>
                                        <p:attrNameLst>
                                          <p:attrName>ppt_w</p:attrName>
                                        </p:attrNameLst>
                                      </p:cBhvr>
                                      <p:tavLst>
                                        <p:tav tm="0">
                                          <p:val>
                                            <p:strVal val="ppt_w"/>
                                          </p:val>
                                        </p:tav>
                                        <p:tav tm="100000">
                                          <p:val>
                                            <p:fltVal val="0"/>
                                          </p:val>
                                        </p:tav>
                                      </p:tavLst>
                                    </p:anim>
                                    <p:anim calcmode="lin" valueType="num">
                                      <p:cBhvr>
                                        <p:cTn id="41" dur="200"/>
                                        <p:tgtEl>
                                          <p:spTgt spid="3"/>
                                        </p:tgtEl>
                                        <p:attrNameLst>
                                          <p:attrName>ppt_h</p:attrName>
                                        </p:attrNameLst>
                                      </p:cBhvr>
                                      <p:tavLst>
                                        <p:tav tm="0">
                                          <p:val>
                                            <p:strVal val="ppt_h"/>
                                          </p:val>
                                        </p:tav>
                                        <p:tav tm="100000">
                                          <p:val>
                                            <p:fltVal val="0"/>
                                          </p:val>
                                        </p:tav>
                                      </p:tavLst>
                                    </p:anim>
                                    <p:animEffect transition="out" filter="fade">
                                      <p:cBhvr>
                                        <p:cTn id="42" dur="200"/>
                                        <p:tgtEl>
                                          <p:spTgt spid="3"/>
                                        </p:tgtEl>
                                      </p:cBhvr>
                                    </p:animEffect>
                                    <p:set>
                                      <p:cBhvr>
                                        <p:cTn id="43" dur="1" fill="hold">
                                          <p:stCondLst>
                                            <p:cond delay="199"/>
                                          </p:stCondLst>
                                        </p:cTn>
                                        <p:tgtEl>
                                          <p:spTgt spid="3"/>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38"/>
                                        </p:tgtEl>
                                        <p:attrNameLst>
                                          <p:attrName>style.visibility</p:attrName>
                                        </p:attrNameLst>
                                      </p:cBhvr>
                                      <p:to>
                                        <p:strVal val="hidden"/>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5" presetClass="entr" presetSubtype="0" fill="hold" nodeType="clickEffect">
                                  <p:stCondLst>
                                    <p:cond delay="0"/>
                                  </p:stCondLst>
                                  <p:childTnLst>
                                    <p:set>
                                      <p:cBhvr>
                                        <p:cTn id="49" dur="1" fill="hold">
                                          <p:stCondLst>
                                            <p:cond delay="0"/>
                                          </p:stCondLst>
                                        </p:cTn>
                                        <p:tgtEl>
                                          <p:spTgt spid="4"/>
                                        </p:tgtEl>
                                        <p:attrNameLst>
                                          <p:attrName>style.visibility</p:attrName>
                                        </p:attrNameLst>
                                      </p:cBhvr>
                                      <p:to>
                                        <p:strVal val="visible"/>
                                      </p:to>
                                    </p:set>
                                    <p:anim calcmode="lin" valueType="num">
                                      <p:cBhvr>
                                        <p:cTn id="50" dur="300" fill="hold"/>
                                        <p:tgtEl>
                                          <p:spTgt spid="4"/>
                                        </p:tgtEl>
                                        <p:attrNameLst>
                                          <p:attrName>ppt_w</p:attrName>
                                        </p:attrNameLst>
                                      </p:cBhvr>
                                      <p:tavLst>
                                        <p:tav tm="0">
                                          <p:val>
                                            <p:fltVal val="0"/>
                                          </p:val>
                                        </p:tav>
                                        <p:tav tm="100000">
                                          <p:val>
                                            <p:strVal val="#ppt_w"/>
                                          </p:val>
                                        </p:tav>
                                      </p:tavLst>
                                    </p:anim>
                                    <p:anim calcmode="lin" valueType="num">
                                      <p:cBhvr>
                                        <p:cTn id="51" dur="300" fill="hold"/>
                                        <p:tgtEl>
                                          <p:spTgt spid="4"/>
                                        </p:tgtEl>
                                        <p:attrNameLst>
                                          <p:attrName>ppt_h</p:attrName>
                                        </p:attrNameLst>
                                      </p:cBhvr>
                                      <p:tavLst>
                                        <p:tav tm="0">
                                          <p:val>
                                            <p:fltVal val="0"/>
                                          </p:val>
                                        </p:tav>
                                        <p:tav tm="100000">
                                          <p:val>
                                            <p:strVal val="#ppt_h"/>
                                          </p:val>
                                        </p:tav>
                                      </p:tavLst>
                                    </p:anim>
                                    <p:anim calcmode="lin" valueType="num">
                                      <p:cBhvr>
                                        <p:cTn id="52" dur="300" fill="hold"/>
                                        <p:tgtEl>
                                          <p:spTgt spid="4"/>
                                        </p:tgtEl>
                                        <p:attrNameLst>
                                          <p:attrName>ppt_x</p:attrName>
                                        </p:attrNameLst>
                                      </p:cBhvr>
                                      <p:tavLst>
                                        <p:tav tm="0" fmla="#ppt_x+(cos(-2*pi*(1-$))*-#ppt_x-sin(-2*pi*(1-$))*(1-#ppt_y))*(1-$)">
                                          <p:val>
                                            <p:fltVal val="0"/>
                                          </p:val>
                                        </p:tav>
                                        <p:tav tm="100000">
                                          <p:val>
                                            <p:fltVal val="1"/>
                                          </p:val>
                                        </p:tav>
                                      </p:tavLst>
                                    </p:anim>
                                    <p:anim calcmode="lin" valueType="num">
                                      <p:cBhvr>
                                        <p:cTn id="53" dur="300" fill="hold"/>
                                        <p:tgtEl>
                                          <p:spTgt spid="4"/>
                                        </p:tgtEl>
                                        <p:attrNameLst>
                                          <p:attrName>ppt_y</p:attrName>
                                        </p:attrNameLst>
                                      </p:cBhvr>
                                      <p:tavLst>
                                        <p:tav tm="0" fmla="#ppt_y+(sin(-2*pi*(1-$))*-#ppt_x+cos(-2*pi*(1-$))*(1-#ppt_y))*(1-$)">
                                          <p:val>
                                            <p:fltVal val="0"/>
                                          </p:val>
                                        </p:tav>
                                        <p:tav tm="100000">
                                          <p:val>
                                            <p:fltVal val="1"/>
                                          </p:val>
                                        </p:tav>
                                      </p:tavLst>
                                    </p:anim>
                                  </p:childTnLst>
                                </p:cTn>
                              </p:par>
                              <p:par>
                                <p:cTn id="54" presetID="1" presetClass="entr" presetSubtype="0" fill="hold" nodeType="withEffect">
                                  <p:stCondLst>
                                    <p:cond delay="0"/>
                                  </p:stCondLst>
                                  <p:childTnLst>
                                    <p:set>
                                      <p:cBhvr>
                                        <p:cTn id="55" dur="1" fill="hold">
                                          <p:stCondLst>
                                            <p:cond delay="0"/>
                                          </p:stCondLst>
                                        </p:cTn>
                                        <p:tgtEl>
                                          <p:spTgt spid="44"/>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xit" presetSubtype="0" fill="hold" nodeType="clickEffect">
                                  <p:stCondLst>
                                    <p:cond delay="0"/>
                                  </p:stCondLst>
                                  <p:childTnLst>
                                    <p:set>
                                      <p:cBhvr>
                                        <p:cTn id="59" dur="1" fill="hold">
                                          <p:stCondLst>
                                            <p:cond delay="0"/>
                                          </p:stCondLst>
                                        </p:cTn>
                                        <p:tgtEl>
                                          <p:spTgt spid="44"/>
                                        </p:tgtEl>
                                        <p:attrNameLst>
                                          <p:attrName>style.visibility</p:attrName>
                                        </p:attrNameLst>
                                      </p:cBhvr>
                                      <p:to>
                                        <p:strVal val="hidden"/>
                                      </p:to>
                                    </p:set>
                                  </p:childTnLst>
                                </p:cTn>
                              </p:par>
                              <p:par>
                                <p:cTn id="60" presetID="2" presetClass="exit" presetSubtype="4" fill="hold" nodeType="withEffect">
                                  <p:stCondLst>
                                    <p:cond delay="0"/>
                                  </p:stCondLst>
                                  <p:childTnLst>
                                    <p:anim calcmode="lin" valueType="num">
                                      <p:cBhvr additive="base">
                                        <p:cTn id="61" dur="200"/>
                                        <p:tgtEl>
                                          <p:spTgt spid="28"/>
                                        </p:tgtEl>
                                        <p:attrNameLst>
                                          <p:attrName>ppt_x</p:attrName>
                                        </p:attrNameLst>
                                      </p:cBhvr>
                                      <p:tavLst>
                                        <p:tav tm="0">
                                          <p:val>
                                            <p:strVal val="ppt_x"/>
                                          </p:val>
                                        </p:tav>
                                        <p:tav tm="100000">
                                          <p:val>
                                            <p:strVal val="ppt_x"/>
                                          </p:val>
                                        </p:tav>
                                      </p:tavLst>
                                    </p:anim>
                                    <p:anim calcmode="lin" valueType="num">
                                      <p:cBhvr additive="base">
                                        <p:cTn id="62" dur="200"/>
                                        <p:tgtEl>
                                          <p:spTgt spid="28"/>
                                        </p:tgtEl>
                                        <p:attrNameLst>
                                          <p:attrName>ppt_y</p:attrName>
                                        </p:attrNameLst>
                                      </p:cBhvr>
                                      <p:tavLst>
                                        <p:tav tm="0">
                                          <p:val>
                                            <p:strVal val="ppt_y"/>
                                          </p:val>
                                        </p:tav>
                                        <p:tav tm="100000">
                                          <p:val>
                                            <p:strVal val="1+ppt_h/2"/>
                                          </p:val>
                                        </p:tav>
                                      </p:tavLst>
                                    </p:anim>
                                    <p:set>
                                      <p:cBhvr>
                                        <p:cTn id="63" dur="1" fill="hold">
                                          <p:stCondLst>
                                            <p:cond delay="199"/>
                                          </p:stCondLst>
                                        </p:cTn>
                                        <p:tgtEl>
                                          <p:spTgt spid="28"/>
                                        </p:tgtEl>
                                        <p:attrNameLst>
                                          <p:attrName>style.visibility</p:attrName>
                                        </p:attrNameLst>
                                      </p:cBhvr>
                                      <p:to>
                                        <p:strVal val="hidden"/>
                                      </p:to>
                                    </p:set>
                                  </p:childTnLst>
                                </p:cTn>
                              </p:par>
                              <p:par>
                                <p:cTn id="64" presetID="53" presetClass="exit" presetSubtype="0" fill="hold" nodeType="withEffect">
                                  <p:stCondLst>
                                    <p:cond delay="0"/>
                                  </p:stCondLst>
                                  <p:childTnLst>
                                    <p:anim calcmode="lin" valueType="num">
                                      <p:cBhvr>
                                        <p:cTn id="65" dur="200"/>
                                        <p:tgtEl>
                                          <p:spTgt spid="4"/>
                                        </p:tgtEl>
                                        <p:attrNameLst>
                                          <p:attrName>ppt_w</p:attrName>
                                        </p:attrNameLst>
                                      </p:cBhvr>
                                      <p:tavLst>
                                        <p:tav tm="0">
                                          <p:val>
                                            <p:strVal val="ppt_w"/>
                                          </p:val>
                                        </p:tav>
                                        <p:tav tm="100000">
                                          <p:val>
                                            <p:fltVal val="0"/>
                                          </p:val>
                                        </p:tav>
                                      </p:tavLst>
                                    </p:anim>
                                    <p:anim calcmode="lin" valueType="num">
                                      <p:cBhvr>
                                        <p:cTn id="66" dur="200"/>
                                        <p:tgtEl>
                                          <p:spTgt spid="4"/>
                                        </p:tgtEl>
                                        <p:attrNameLst>
                                          <p:attrName>ppt_h</p:attrName>
                                        </p:attrNameLst>
                                      </p:cBhvr>
                                      <p:tavLst>
                                        <p:tav tm="0">
                                          <p:val>
                                            <p:strVal val="ppt_h"/>
                                          </p:val>
                                        </p:tav>
                                        <p:tav tm="100000">
                                          <p:val>
                                            <p:fltVal val="0"/>
                                          </p:val>
                                        </p:tav>
                                      </p:tavLst>
                                    </p:anim>
                                    <p:animEffect transition="out" filter="fade">
                                      <p:cBhvr>
                                        <p:cTn id="67" dur="200"/>
                                        <p:tgtEl>
                                          <p:spTgt spid="4"/>
                                        </p:tgtEl>
                                      </p:cBhvr>
                                    </p:animEffect>
                                    <p:set>
                                      <p:cBhvr>
                                        <p:cTn id="68" dur="1" fill="hold">
                                          <p:stCondLst>
                                            <p:cond delay="199"/>
                                          </p:stCondLst>
                                        </p:cTn>
                                        <p:tgtEl>
                                          <p:spTgt spid="4"/>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200"/>
                                        <p:tgtEl>
                                          <p:spTgt spid="29"/>
                                        </p:tgtEl>
                                        <p:attrNameLst>
                                          <p:attrName>ppt_x</p:attrName>
                                        </p:attrNameLst>
                                      </p:cBhvr>
                                      <p:tavLst>
                                        <p:tav tm="0">
                                          <p:val>
                                            <p:strVal val="ppt_x"/>
                                          </p:val>
                                        </p:tav>
                                        <p:tav tm="100000">
                                          <p:val>
                                            <p:strVal val="ppt_x"/>
                                          </p:val>
                                        </p:tav>
                                      </p:tavLst>
                                    </p:anim>
                                    <p:anim calcmode="lin" valueType="num">
                                      <p:cBhvr additive="base">
                                        <p:cTn id="71" dur="200"/>
                                        <p:tgtEl>
                                          <p:spTgt spid="29"/>
                                        </p:tgtEl>
                                        <p:attrNameLst>
                                          <p:attrName>ppt_y</p:attrName>
                                        </p:attrNameLst>
                                      </p:cBhvr>
                                      <p:tavLst>
                                        <p:tav tm="0">
                                          <p:val>
                                            <p:strVal val="ppt_y"/>
                                          </p:val>
                                        </p:tav>
                                        <p:tav tm="100000">
                                          <p:val>
                                            <p:strVal val="1+ppt_h/2"/>
                                          </p:val>
                                        </p:tav>
                                      </p:tavLst>
                                    </p:anim>
                                    <p:set>
                                      <p:cBhvr>
                                        <p:cTn id="72" dur="1" fill="hold">
                                          <p:stCondLst>
                                            <p:cond delay="1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7" descr="33333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8388" y="1200150"/>
            <a:ext cx="411321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pic>
      <p:grpSp>
        <p:nvGrpSpPr>
          <p:cNvPr id="2" name="Group 5"/>
          <p:cNvGrpSpPr>
            <a:grpSpLocks/>
          </p:cNvGrpSpPr>
          <p:nvPr/>
        </p:nvGrpSpPr>
        <p:grpSpPr bwMode="auto">
          <a:xfrm>
            <a:off x="152400" y="1085851"/>
            <a:ext cx="4419600" cy="2828828"/>
            <a:chOff x="-45716" y="2430192"/>
            <a:chExt cx="4419600" cy="3771770"/>
          </a:xfrm>
        </p:grpSpPr>
        <p:sp>
          <p:nvSpPr>
            <p:cNvPr id="12295" name="Oval Callout 34"/>
            <p:cNvSpPr>
              <a:spLocks noChangeArrowheads="1"/>
            </p:cNvSpPr>
            <p:nvPr/>
          </p:nvSpPr>
          <p:spPr bwMode="auto">
            <a:xfrm>
              <a:off x="-45716" y="2430192"/>
              <a:ext cx="4419600" cy="3276600"/>
            </a:xfrm>
            <a:prstGeom prst="wedgeEllipseCallout">
              <a:avLst>
                <a:gd name="adj1" fmla="val 108991"/>
                <a:gd name="adj2" fmla="val 58014"/>
              </a:avLst>
            </a:prstGeom>
            <a:solidFill>
              <a:srgbClr val="FFFF00"/>
            </a:solidFill>
            <a:ln w="9525" algn="ctr">
              <a:solidFill>
                <a:srgbClr val="FF0000"/>
              </a:solidFill>
              <a:round/>
              <a:headEnd/>
              <a:tailEnd/>
            </a:ln>
          </p:spPr>
          <p:txBody>
            <a:bodyPr/>
            <a:lstStyle/>
            <a:p>
              <a:pPr algn="ctr"/>
              <a:endParaRPr lang="en-US" altLang="en-US">
                <a:latin typeface="Verdana" pitchFamily="34" charset="0"/>
              </a:endParaRPr>
            </a:p>
          </p:txBody>
        </p:sp>
        <p:sp>
          <p:nvSpPr>
            <p:cNvPr id="12296" name="TextBox 35"/>
            <p:cNvSpPr txBox="1">
              <a:spLocks noChangeArrowheads="1"/>
            </p:cNvSpPr>
            <p:nvPr/>
          </p:nvSpPr>
          <p:spPr bwMode="auto">
            <a:xfrm>
              <a:off x="152400" y="3124198"/>
              <a:ext cx="4069896" cy="307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endParaRPr lang="en-US" altLang="en-US" sz="2400" dirty="0">
                <a:solidFill>
                  <a:srgbClr val="0033CC"/>
                </a:solidFill>
                <a:latin typeface="Times New Roman" pitchFamily="18" charset="0"/>
                <a:cs typeface="Times New Roman" pitchFamily="18" charset="0"/>
              </a:endParaRPr>
            </a:p>
            <a:p>
              <a:pPr algn="ct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Lớp</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dầu</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lỏng</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có</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hòa</a:t>
              </a:r>
              <a:r>
                <a:rPr lang="en-US" altLang="en-US" sz="2400" dirty="0">
                  <a:solidFill>
                    <a:srgbClr val="0033CC"/>
                  </a:solidFill>
                  <a:latin typeface="Times New Roman" pitchFamily="18" charset="0"/>
                  <a:cs typeface="Times New Roman" pitchFamily="18" charset="0"/>
                </a:rPr>
                <a:t> tan </a:t>
              </a:r>
              <a:r>
                <a:rPr lang="en-US" altLang="en-US" sz="2400" dirty="0" err="1">
                  <a:solidFill>
                    <a:srgbClr val="0033CC"/>
                  </a:solidFill>
                  <a:latin typeface="Times New Roman" pitchFamily="18" charset="0"/>
                  <a:cs typeface="Times New Roman" pitchFamily="18" charset="0"/>
                </a:rPr>
                <a:t>khí</a:t>
              </a:r>
              <a:r>
                <a:rPr lang="en-US" altLang="en-US" sz="2400" dirty="0">
                  <a:solidFill>
                    <a:srgbClr val="0033CC"/>
                  </a:solidFill>
                  <a:latin typeface="Times New Roman" pitchFamily="18" charset="0"/>
                  <a:cs typeface="Times New Roman" pitchFamily="18" charset="0"/>
                </a:rPr>
                <a:t> ở </a:t>
              </a:r>
              <a:r>
                <a:rPr lang="en-US" altLang="en-US" sz="2400" dirty="0" err="1">
                  <a:solidFill>
                    <a:srgbClr val="0033CC"/>
                  </a:solidFill>
                  <a:latin typeface="Times New Roman" pitchFamily="18" charset="0"/>
                  <a:cs typeface="Times New Roman" pitchFamily="18" charset="0"/>
                </a:rPr>
                <a:t>giữa</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đó</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là</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một</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hỗn</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hợp</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phức</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tạp</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của</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nhiều</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loại</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hiđrocacbon</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và</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những</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lượng</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nhỏ</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các</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hợp</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chất</a:t>
              </a:r>
              <a:r>
                <a:rPr lang="en-US" altLang="en-US" sz="2400" dirty="0">
                  <a:solidFill>
                    <a:srgbClr val="0033CC"/>
                  </a:solidFill>
                  <a:latin typeface="Times New Roman" pitchFamily="18" charset="0"/>
                  <a:cs typeface="Times New Roman" pitchFamily="18" charset="0"/>
                </a:rPr>
                <a:t> </a:t>
              </a:r>
              <a:r>
                <a:rPr lang="en-US" altLang="en-US" sz="2400" dirty="0" err="1">
                  <a:solidFill>
                    <a:srgbClr val="0033CC"/>
                  </a:solidFill>
                  <a:latin typeface="Times New Roman" pitchFamily="18" charset="0"/>
                  <a:cs typeface="Times New Roman" pitchFamily="18" charset="0"/>
                </a:rPr>
                <a:t>khác</a:t>
              </a:r>
              <a:r>
                <a:rPr lang="en-US" altLang="en-US" sz="2400" dirty="0">
                  <a:solidFill>
                    <a:srgbClr val="0033CC"/>
                  </a:solidFill>
                  <a:latin typeface="Times New Roman" pitchFamily="18" charset="0"/>
                  <a:cs typeface="Times New Roman" pitchFamily="18" charset="0"/>
                </a:rPr>
                <a:t>.</a:t>
              </a:r>
            </a:p>
          </p:txBody>
        </p:sp>
      </p:grpSp>
      <p:sp>
        <p:nvSpPr>
          <p:cNvPr id="8" name="TextBox 7"/>
          <p:cNvSpPr txBox="1">
            <a:spLocks noChangeArrowheads="1"/>
          </p:cNvSpPr>
          <p:nvPr/>
        </p:nvSpPr>
        <p:spPr bwMode="auto">
          <a:xfrm>
            <a:off x="304800" y="1657352"/>
            <a:ext cx="8382000" cy="954101"/>
          </a:xfrm>
          <a:prstGeom prst="rect">
            <a:avLst/>
          </a:prstGeom>
          <a:solidFill>
            <a:schemeClr val="accent2">
              <a:lumMod val="75000"/>
            </a:schemeClr>
          </a:solidFill>
          <a:ln w="9525">
            <a:noFill/>
            <a:miter lim="800000"/>
            <a:headEnd/>
            <a:tailEnd/>
          </a:ln>
        </p:spPr>
        <p:txBody>
          <a:bodyPr lIns="91434" tIns="45717" rIns="91434" bIns="45717">
            <a:spAutoFit/>
          </a:bodyPr>
          <a:lstStyle/>
          <a:p>
            <a:pPr algn="just">
              <a:defRPr/>
            </a:pPr>
            <a:r>
              <a:rPr lang="en-US" sz="2800" dirty="0" err="1">
                <a:latin typeface="Times New Roman" pitchFamily="18" charset="0"/>
                <a:cs typeface="Times New Roman" pitchFamily="18" charset="0"/>
              </a:rPr>
              <a:t>Dầu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mỏ</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hỗn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loại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hiđrocacbon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nhỏ</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khác</a:t>
            </a:r>
            <a:r>
              <a:rPr lang="en-US" sz="2800" dirty="0">
                <a:latin typeface="Times New Roman" pitchFamily="18" charset="0"/>
                <a:cs typeface="Times New Roman" pitchFamily="18" charset="0"/>
              </a:rPr>
              <a:t>.</a:t>
            </a:r>
          </a:p>
        </p:txBody>
      </p:sp>
      <p:sp>
        <p:nvSpPr>
          <p:cNvPr id="9" name="Text Box 10"/>
          <p:cNvSpPr txBox="1">
            <a:spLocks noChangeArrowheads="1"/>
          </p:cNvSpPr>
          <p:nvPr/>
        </p:nvSpPr>
        <p:spPr bwMode="auto">
          <a:xfrm>
            <a:off x="1219200" y="448330"/>
            <a:ext cx="6858000" cy="523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lIns="91434" tIns="45717" rIns="91434" bIns="45717">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spcBef>
                <a:spcPct val="50000"/>
              </a:spcBef>
            </a:pPr>
            <a:r>
              <a:rPr lang="en-US" altLang="en-US" sz="2800" b="1">
                <a:solidFill>
                  <a:srgbClr val="00B050"/>
                </a:solidFill>
              </a:rPr>
              <a:t>Hãy cho biết thành phần của dầu mỏ ?</a:t>
            </a:r>
          </a:p>
        </p:txBody>
      </p:sp>
    </p:spTree>
    <p:extLst>
      <p:ext uri="{BB962C8B-B14F-4D97-AF65-F5344CB8AC3E}">
        <p14:creationId xmlns:p14="http://schemas.microsoft.com/office/powerpoint/2010/main" val="181221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68210"/>
            <a:ext cx="8610600" cy="3108537"/>
          </a:xfrm>
          <a:prstGeom prst="rect">
            <a:avLst/>
          </a:prstGeom>
        </p:spPr>
        <p:txBody>
          <a:bodyPr wrap="square" lIns="91434" tIns="45717" rIns="91434" bIns="45717">
            <a:spAutoFit/>
          </a:bodyPr>
          <a:lstStyle/>
          <a:p>
            <a:r>
              <a:rPr lang="en-US" sz="2800">
                <a:solidFill>
                  <a:schemeClr val="tx2"/>
                </a:solidFill>
                <a:latin typeface="Times New Roman" pitchFamily="18" charset="0"/>
                <a:cs typeface="Times New Roman" pitchFamily="18" charset="0"/>
              </a:rPr>
              <a:t>* Trong tự nhiên, dầu mỏ tập trung thành những mỏ dầu. Mỏ dầu thường có 3 lớp:</a:t>
            </a:r>
          </a:p>
          <a:p>
            <a:r>
              <a:rPr lang="en-US" sz="2800">
                <a:solidFill>
                  <a:schemeClr val="tx2"/>
                </a:solidFill>
                <a:latin typeface="Times New Roman" pitchFamily="18" charset="0"/>
                <a:cs typeface="Times New Roman" pitchFamily="18" charset="0"/>
              </a:rPr>
              <a:t>    - Lớp khí ở trên, thành phần chính là mêtan</a:t>
            </a:r>
          </a:p>
          <a:p>
            <a:r>
              <a:rPr lang="en-US" sz="2800">
                <a:solidFill>
                  <a:schemeClr val="tx2"/>
                </a:solidFill>
                <a:latin typeface="Times New Roman" pitchFamily="18" charset="0"/>
                <a:cs typeface="Times New Roman" pitchFamily="18" charset="0"/>
              </a:rPr>
              <a:t>    - Lớp dầu lỏng có hòa tan khí ở giữa, là hỗn hợp phức tạp của nhiều loại hirôcacbon và những lượng nhỏ các chất khác.</a:t>
            </a:r>
          </a:p>
          <a:p>
            <a:r>
              <a:rPr lang="en-US" sz="2800">
                <a:solidFill>
                  <a:schemeClr val="tx2"/>
                </a:solidFill>
                <a:latin typeface="Times New Roman" pitchFamily="18" charset="0"/>
                <a:cs typeface="Times New Roman" pitchFamily="18" charset="0"/>
              </a:rPr>
              <a:t>    - Dưới đáy mỏ dầu là lớp nước mặn.</a:t>
            </a:r>
          </a:p>
        </p:txBody>
      </p:sp>
      <p:sp>
        <p:nvSpPr>
          <p:cNvPr id="7" name="Rectangle 6"/>
          <p:cNvSpPr/>
          <p:nvPr/>
        </p:nvSpPr>
        <p:spPr>
          <a:xfrm>
            <a:off x="326002" y="895353"/>
            <a:ext cx="8491993" cy="584769"/>
          </a:xfrm>
          <a:prstGeom prst="rect">
            <a:avLst/>
          </a:prstGeom>
        </p:spPr>
        <p:txBody>
          <a:bodyPr wrap="none" lIns="91434" tIns="45717" rIns="91434" bIns="45717">
            <a:spAutoFit/>
          </a:bodyPr>
          <a:lstStyle/>
          <a:p>
            <a:r>
              <a:rPr lang="en-US" sz="3200" b="1">
                <a:solidFill>
                  <a:srgbClr val="00B0F0"/>
                </a:solidFill>
                <a:latin typeface="Times New Roman" pitchFamily="18" charset="0"/>
                <a:cs typeface="Times New Roman" pitchFamily="18" charset="0"/>
              </a:rPr>
              <a:t>2. Trạng thái tự nhiên, thành phần của dầu mỏ:</a:t>
            </a:r>
          </a:p>
        </p:txBody>
      </p:sp>
      <p:sp>
        <p:nvSpPr>
          <p:cNvPr id="4" name="Text Box 15"/>
          <p:cNvSpPr txBox="1">
            <a:spLocks noChangeArrowheads="1"/>
          </p:cNvSpPr>
          <p:nvPr/>
        </p:nvSpPr>
        <p:spPr bwMode="auto">
          <a:xfrm>
            <a:off x="304800" y="514351"/>
            <a:ext cx="3886200" cy="523214"/>
          </a:xfrm>
          <a:prstGeom prst="rect">
            <a:avLst/>
          </a:prstGeom>
          <a:noFill/>
          <a:ln w="9525">
            <a:noFill/>
            <a:miter lim="800000"/>
            <a:headEnd/>
            <a:tailEnd/>
          </a:ln>
        </p:spPr>
        <p:txBody>
          <a:bodyPr lIns="91434" tIns="45717" rIns="91434" bIns="45717">
            <a:spAutoFit/>
          </a:bodyPr>
          <a:lstStyle/>
          <a:p>
            <a:pPr algn="just">
              <a:spcBef>
                <a:spcPct val="50000"/>
              </a:spcBef>
              <a:defRPr/>
            </a:pPr>
            <a:r>
              <a:rPr lang="en-US" sz="2800" b="1">
                <a:solidFill>
                  <a:srgbClr val="FF0000"/>
                </a:solidFill>
                <a:latin typeface="Times New Roman" pitchFamily="18" charset="0"/>
                <a:cs typeface="Times New Roman" pitchFamily="18" charset="0"/>
              </a:rPr>
              <a:t>I. DẦU MỎ</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87734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5907</TotalTime>
  <Words>1699</Words>
  <Application>Microsoft Office PowerPoint</Application>
  <PresentationFormat>On-screen Show (16:9)</PresentationFormat>
  <Paragraphs>181</Paragraphs>
  <Slides>32</Slides>
  <Notes>6</Notes>
  <HiddenSlides>0</HiddenSlides>
  <MMClips>5</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2</vt:i4>
      </vt:variant>
      <vt:variant>
        <vt:lpstr>Slide Titles</vt:lpstr>
      </vt:variant>
      <vt:variant>
        <vt:i4>32</vt:i4>
      </vt:variant>
    </vt:vector>
  </HeadingPairs>
  <TitlesOfParts>
    <vt:vector size="43" baseType="lpstr">
      <vt:lpstr>Times New Roman</vt:lpstr>
      <vt:lpstr>Arial</vt:lpstr>
      <vt:lpstr>Calibri</vt:lpstr>
      <vt:lpstr>Verdana</vt:lpstr>
      <vt:lpstr>Tahoma</vt:lpstr>
      <vt:lpstr>.VnTime</vt:lpstr>
      <vt:lpstr>Custom Design</vt:lpstr>
      <vt:lpstr>Office Theme</vt:lpstr>
      <vt:lpstr>1_Default Design</vt:lpstr>
      <vt:lpstr>Chart</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Vụ nổ nhà máy lọc dầu lớn nhất Venezuela  Amuay 28/8/2012</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2 AN TOÀN TRONG PHÒNG THỰC HÀNH</dc:title>
  <dc:creator>ASUS</dc:creator>
  <cp:lastModifiedBy>Duong Binh</cp:lastModifiedBy>
  <cp:revision>805</cp:revision>
  <dcterms:modified xsi:type="dcterms:W3CDTF">2024-03-07T16:35:46Z</dcterms:modified>
</cp:coreProperties>
</file>