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theme/theme8.xml" ContentType="application/vnd.openxmlformats-officedocument.theme+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6" r:id="rId4"/>
    <p:sldMasterId id="2147483700" r:id="rId5"/>
    <p:sldMasterId id="2147483725" r:id="rId6"/>
    <p:sldMasterId id="2147483738" r:id="rId7"/>
    <p:sldMasterId id="2147483750" r:id="rId8"/>
    <p:sldMasterId id="2147483765" r:id="rId9"/>
  </p:sldMasterIdLst>
  <p:notesMasterIdLst>
    <p:notesMasterId r:id="rId40"/>
  </p:notesMasterIdLst>
  <p:sldIdLst>
    <p:sldId id="1072" r:id="rId10"/>
    <p:sldId id="268" r:id="rId11"/>
    <p:sldId id="1067" r:id="rId12"/>
    <p:sldId id="1074" r:id="rId13"/>
    <p:sldId id="1073" r:id="rId14"/>
    <p:sldId id="606" r:id="rId15"/>
    <p:sldId id="615" r:id="rId16"/>
    <p:sldId id="1075" r:id="rId17"/>
    <p:sldId id="425" r:id="rId18"/>
    <p:sldId id="603" r:id="rId19"/>
    <p:sldId id="288" r:id="rId20"/>
    <p:sldId id="604" r:id="rId21"/>
    <p:sldId id="607" r:id="rId22"/>
    <p:sldId id="274" r:id="rId23"/>
    <p:sldId id="610" r:id="rId24"/>
    <p:sldId id="1076" r:id="rId25"/>
    <p:sldId id="1077" r:id="rId26"/>
    <p:sldId id="1079" r:id="rId27"/>
    <p:sldId id="1060" r:id="rId28"/>
    <p:sldId id="1055" r:id="rId29"/>
    <p:sldId id="1080" r:id="rId30"/>
    <p:sldId id="1081" r:id="rId31"/>
    <p:sldId id="1057" r:id="rId32"/>
    <p:sldId id="570" r:id="rId33"/>
    <p:sldId id="1071" r:id="rId34"/>
    <p:sldId id="595" r:id="rId35"/>
    <p:sldId id="596" r:id="rId36"/>
    <p:sldId id="1082" r:id="rId37"/>
    <p:sldId id="598" r:id="rId38"/>
    <p:sldId id="599"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AEB"/>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44" d="100"/>
          <a:sy n="44" d="100"/>
        </p:scale>
        <p:origin x="-1740" y="-678"/>
      </p:cViewPr>
      <p:guideLst>
        <p:guide orient="horz" pos="2160"/>
        <p:guide pos="3840"/>
      </p:guideLst>
    </p:cSldViewPr>
  </p:slideViewPr>
  <p:notesTextViewPr>
    <p:cViewPr>
      <p:scale>
        <a:sx n="1" d="1"/>
        <a:sy n="1" d="1"/>
      </p:scale>
      <p:origin x="0" y="0"/>
    </p:cViewPr>
  </p:notesTextViewPr>
  <p:sorterViewPr>
    <p:cViewPr>
      <p:scale>
        <a:sx n="39" d="100"/>
        <a:sy n="39"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3" Type="http://schemas.openxmlformats.org/officeDocument/2006/relationships/slideMaster" Target="slideMasters/slideMaster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5CCB1C-B1A7-47D6-ABCF-E9A57E2770A8}" type="datetimeFigureOut">
              <a:rPr lang="en-US" smtClean="0"/>
              <a:t>19/03/2024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394A06-C263-464F-A53F-C4A0A8B7D892}" type="slidenum">
              <a:rPr lang="en-US" smtClean="0"/>
              <a:t>‹#›</a:t>
            </a:fld>
            <a:endParaRPr lang="en-US"/>
          </a:p>
        </p:txBody>
      </p:sp>
    </p:spTree>
    <p:extLst>
      <p:ext uri="{BB962C8B-B14F-4D97-AF65-F5344CB8AC3E}">
        <p14:creationId xmlns:p14="http://schemas.microsoft.com/office/powerpoint/2010/main" val="17574835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70FCAEB-28E0-490C-8382-C608492E6466}" type="slidenum">
              <a:rPr lang="en-US" smtClean="0"/>
              <a:t>1</a:t>
            </a:fld>
            <a:endParaRPr lang="en-US"/>
          </a:p>
        </p:txBody>
      </p:sp>
    </p:spTree>
    <p:extLst>
      <p:ext uri="{BB962C8B-B14F-4D97-AF65-F5344CB8AC3E}">
        <p14:creationId xmlns:p14="http://schemas.microsoft.com/office/powerpoint/2010/main" val="30362332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1"/>
        <p:cNvGrpSpPr/>
        <p:nvPr/>
      </p:nvGrpSpPr>
      <p:grpSpPr>
        <a:xfrm>
          <a:off x="0" y="0"/>
          <a:ext cx="0" cy="0"/>
          <a:chOff x="0" y="0"/>
          <a:chExt cx="0" cy="0"/>
        </a:xfrm>
      </p:grpSpPr>
      <p:sp>
        <p:nvSpPr>
          <p:cNvPr id="982" name="Google Shape;982;g10a45bf7090_0_6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3" name="Google Shape;983;g10a45bf7090_0_6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509869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1"/>
        <p:cNvGrpSpPr/>
        <p:nvPr/>
      </p:nvGrpSpPr>
      <p:grpSpPr>
        <a:xfrm>
          <a:off x="0" y="0"/>
          <a:ext cx="0" cy="0"/>
          <a:chOff x="0" y="0"/>
          <a:chExt cx="0" cy="0"/>
        </a:xfrm>
      </p:grpSpPr>
      <p:sp>
        <p:nvSpPr>
          <p:cNvPr id="982" name="Google Shape;982;g10a45bf7090_0_6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3" name="Google Shape;983;g10a45bf7090_0_6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35384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1"/>
        <p:cNvGrpSpPr/>
        <p:nvPr/>
      </p:nvGrpSpPr>
      <p:grpSpPr>
        <a:xfrm>
          <a:off x="0" y="0"/>
          <a:ext cx="0" cy="0"/>
          <a:chOff x="0" y="0"/>
          <a:chExt cx="0" cy="0"/>
        </a:xfrm>
      </p:grpSpPr>
      <p:sp>
        <p:nvSpPr>
          <p:cNvPr id="982" name="Google Shape;982;g10a45bf7090_0_6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3" name="Google Shape;983;g10a45bf7090_0_6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55285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latin typeface="#9Slide05 Brannboll Ny" panose="02000000000000000000" pitchFamily="2" charset="0"/>
              </a:rPr>
              <a:t>Vũ Thị Ánh Tuyết- Trường THCS Tô Hiệu- Lê Chân –Hải Phòng</a:t>
            </a:r>
            <a:endParaRPr lang="en-US" dirty="0">
              <a:latin typeface="#9Slide05 Brannboll Ny" panose="02000000000000000000" pitchFamily="2"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ACD18-9F83-4F13-8F10-8F66BD1771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8064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9.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9.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9.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9.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9.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9.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9.xml"/></Relationships>
</file>

<file path=ppt/slideLayouts/_rels/slideLayout2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9.xml"/></Relationships>
</file>

<file path=ppt/slideLayouts/_rels/slideLayout2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9.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9.xml"/></Relationships>
</file>

<file path=ppt/slideLayouts/_rels/slideLayout27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9.xml"/></Relationships>
</file>

<file path=ppt/slideLayouts/_rels/slideLayout27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9.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9.xml"/></Relationships>
</file>

<file path=ppt/slideLayouts/_rels/slideLayout3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9.xml"/></Relationships>
</file>

<file path=ppt/slideLayouts/_rels/slideLayout3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9.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9.xml"/></Relationships>
</file>

<file path=ppt/slideLayouts/_rels/slideLayout55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9.xml"/></Relationships>
</file>

<file path=ppt/slideLayouts/_rels/slideLayout55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9.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0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9.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9.xml"/></Relationships>
</file>

<file path=ppt/slideLayouts/_rels/slideLayout6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9.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9.xml"/></Relationships>
</file>

<file path=ppt/slideLayouts/_rels/slideLayout65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9.xml"/></Relationships>
</file>

<file path=ppt/slideLayouts/_rels/slideLayout65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9.xml"/></Relationships>
</file>

<file path=ppt/slideLayouts/_rels/slideLayout6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66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66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66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66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6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4290F15-967D-4EED-AF26-1512C2BF3FD9}" type="datetimeFigureOut">
              <a:rPr lang="en-US" smtClean="0"/>
              <a:t>19/03/2024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4259057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290F15-967D-4EED-AF26-1512C2BF3FD9}" type="datetimeFigureOut">
              <a:rPr lang="en-US" smtClean="0"/>
              <a:t>19/03/2024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24192469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999057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457539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168016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9026484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60376110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8404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829286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881514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364236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770387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290F15-967D-4EED-AF26-1512C2BF3FD9}" type="datetimeFigureOut">
              <a:rPr lang="en-US" smtClean="0"/>
              <a:t>19/03/2024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92954268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8069585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43491579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8597239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83289140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72518895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0839928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594944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1"/>
            <a:ext cx="2743200" cy="365125"/>
          </a:xfrm>
          <a:prstGeom prst="rect">
            <a:avLst/>
          </a:prstGeom>
        </p:spPr>
        <p:txBody>
          <a:bodyPr/>
          <a:lstStyle/>
          <a:p>
            <a:pPr defTabSz="914377"/>
            <a:fld id="{32BF82D2-7A68-459D-A996-9BDDA2518FA4}" type="datetimeFigureOut">
              <a:rPr lang="zh-CN" altLang="en-US" sz="1867" smtClean="0">
                <a:solidFill>
                  <a:prstClr val="black">
                    <a:tint val="75000"/>
                  </a:prstClr>
                </a:solidFill>
              </a:rPr>
              <a:pPr defTabSz="914377"/>
              <a:t>2024/3/19</a:t>
            </a:fld>
            <a:endParaRPr lang="zh-CN" altLang="en-US" sz="1867">
              <a:solidFill>
                <a:prstClr val="black">
                  <a:tint val="75000"/>
                </a:prstClr>
              </a:solidFill>
            </a:endParaRPr>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pPr defTabSz="914377"/>
            <a:endParaRPr lang="zh-CN" altLang="en-US" sz="1867">
              <a:solidFill>
                <a:prstClr val="black">
                  <a:tint val="75000"/>
                </a:prstClr>
              </a:solidFill>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377"/>
            <a:fld id="{3E01EE5D-26FB-46D5-A381-ECFB35BF1D34}" type="slidenum">
              <a:rPr lang="zh-CN" altLang="en-US" sz="1867" smtClean="0">
                <a:solidFill>
                  <a:prstClr val="black">
                    <a:tint val="75000"/>
                  </a:prstClr>
                </a:solidFill>
              </a:rPr>
              <a:pPr defTabSz="914377"/>
              <a:t>‹#›</a:t>
            </a:fld>
            <a:endParaRPr lang="zh-CN" altLang="en-US" sz="1867">
              <a:solidFill>
                <a:prstClr val="black">
                  <a:tint val="75000"/>
                </a:prstClr>
              </a:solidFill>
            </a:endParaRPr>
          </a:p>
        </p:txBody>
      </p:sp>
    </p:spTree>
    <p:extLst>
      <p:ext uri="{BB962C8B-B14F-4D97-AF65-F5344CB8AC3E}">
        <p14:creationId xmlns:p14="http://schemas.microsoft.com/office/powerpoint/2010/main" val="266701562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mn-cs"/>
              </a:defRPr>
            </a:lvl1pPr>
          </a:lstStyle>
          <a:p>
            <a:pPr defTabSz="914377">
              <a:defRPr/>
            </a:pPr>
            <a:fld id="{0C6303A0-9065-42AF-906A-DE1E800FE257}" type="datetimeFigureOut">
              <a:rPr lang="zh-CN" altLang="en-US" sz="1867" smtClean="0"/>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mn-cs"/>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mn-cs"/>
              </a:defRPr>
            </a:lvl1pPr>
          </a:lstStyle>
          <a:p>
            <a:pPr defTabSz="914377">
              <a:defRPr/>
            </a:pPr>
            <a:fld id="{2AD3D7CA-7BD8-4738-B6AB-718737AA462A}"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43537154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10008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92E836-F117-4A63-AC0F-5F8D42DE10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835DDDD5-1CDB-4460-AB24-4BADD3F6CE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AEE247C4-D6B7-4A9E-922A-191D3793D164}"/>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19/03/2024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3CDB655E-5F8D-44F1-BA06-D2EDD1B38E6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37E9B112-609D-448D-BFFA-6ECD997B0411}"/>
              </a:ext>
            </a:extLst>
          </p:cNvPr>
          <p:cNvSpPr>
            <a:spLocks noGrp="1"/>
          </p:cNvSpPr>
          <p:nvPr>
            <p:ph type="sldNum" sz="quarter" idx="12"/>
          </p:nvPr>
        </p:nvSpPr>
        <p:spPr/>
        <p:txBody>
          <a:bodyPr/>
          <a:lstStyle/>
          <a:p>
            <a:fld id="{05CEC4EA-6FC5-4DE6-A89F-9BE9420BE9D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377893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2"/>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072058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25940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3ACFC516-0EBD-4852-9DFD-FFC809B16810}" type="datetimeFigureOut">
              <a:rPr lang="zh-CN" altLang="en-US" sz="1867" smtClean="0"/>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855DB59F-0B7A-4009-ADD8-CBB6E0E22669}"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11927867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75900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defRPr>
            </a:lvl1pPr>
          </a:lstStyle>
          <a:p>
            <a:pPr defTabSz="914377">
              <a:defRPr/>
            </a:pPr>
            <a:fld id="{233108B3-3C5F-434E-B7C6-124BB30C5988}" type="datetimeFigureOut">
              <a:rPr lang="zh-CN" altLang="en-US" sz="1867" smtClean="0"/>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0FCC38CE-CFED-41E2-93E2-A213294AFB8B}"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80409904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a:defRPr/>
            </a:pPr>
            <a:fld id="{DD22C65B-FAC9-421A-9391-569306C0644A}" type="datetimeFigureOut">
              <a:rPr lang="zh-CN" altLang="en-US"/>
              <a:pPr>
                <a:defRPr/>
              </a:pPr>
              <a:t>2024/3/19</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a:defRPr/>
            </a:pPr>
            <a:fld id="{BEBC0E72-BF06-4A19-B2CD-574FB1E7DA1E}" type="slidenum">
              <a:rPr lang="zh-CN" altLang="en-US"/>
              <a:pPr>
                <a:defRPr/>
              </a:pPr>
              <a:t>‹#›</a:t>
            </a:fld>
            <a:endParaRPr lang="zh-CN" altLang="en-US"/>
          </a:p>
        </p:txBody>
      </p:sp>
    </p:spTree>
    <p:extLst>
      <p:ext uri="{BB962C8B-B14F-4D97-AF65-F5344CB8AC3E}">
        <p14:creationId xmlns:p14="http://schemas.microsoft.com/office/powerpoint/2010/main" val="220005510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a:defRPr/>
            </a:pPr>
            <a:fld id="{60329089-014F-40B7-AF9F-C11F97BF94C2}" type="datetimeFigureOut">
              <a:rPr lang="zh-CN" altLang="en-US"/>
              <a:pPr>
                <a:defRPr/>
              </a:pPr>
              <a:t>2024/3/19</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a:defRPr/>
            </a:pPr>
            <a:fld id="{C06FD32C-10E6-4306-A8A9-F7761EEB30E2}" type="slidenum">
              <a:rPr lang="zh-CN" altLang="en-US"/>
              <a:pPr>
                <a:defRPr/>
              </a:pPr>
              <a:t>‹#›</a:t>
            </a:fld>
            <a:endParaRPr lang="zh-CN" altLang="en-US"/>
          </a:p>
        </p:txBody>
      </p:sp>
    </p:spTree>
    <p:extLst>
      <p:ext uri="{BB962C8B-B14F-4D97-AF65-F5344CB8AC3E}">
        <p14:creationId xmlns:p14="http://schemas.microsoft.com/office/powerpoint/2010/main" val="6294978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824007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38188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16046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C180A1-12DA-426C-AC44-2781155820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A6226B60-8ABC-4B61-9F57-B2E9C3872C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8B2EF28-89B8-4530-8D8F-C034014A0523}"/>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19/03/2024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BEB5488F-8264-44B9-B075-16B9338BC74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E5B39AD0-DD47-442F-9082-854250B1E73A}"/>
              </a:ext>
            </a:extLst>
          </p:cNvPr>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49109838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14C4357-4527-4A6F-8FC0-A5E3D696D97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97569089"/>
      </p:ext>
    </p:extLst>
  </p:cSld>
  <p:clrMapOvr>
    <a:masterClrMapping/>
  </p:clrMapOvr>
  <p:transition>
    <p:randomBar dir="vert"/>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FE2CF07-AA09-4F84-AF7C-19256C76E82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68495653"/>
      </p:ext>
    </p:extLst>
  </p:cSld>
  <p:clrMapOvr>
    <a:masterClrMapping/>
  </p:clrMapOvr>
  <p:transition>
    <p:randomBar dir="vert"/>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396516AC-313E-4608-9742-C335A814F6E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91214768"/>
      </p:ext>
    </p:extLst>
  </p:cSld>
  <p:clrMapOvr>
    <a:masterClrMapping/>
  </p:clrMapOvr>
  <p:transition>
    <p:randomBar dir="vert"/>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5DF0C99E-C4F9-4DAB-AB94-365632577A06}"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72462150"/>
      </p:ext>
    </p:extLst>
  </p:cSld>
  <p:clrMapOvr>
    <a:masterClrMapping/>
  </p:clrMapOvr>
  <p:transition>
    <p:randomBar dir="vert"/>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5DDDF32A-0D3B-4C75-8DD7-AA48D6922FA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17691879"/>
      </p:ext>
    </p:extLst>
  </p:cSld>
  <p:clrMapOvr>
    <a:masterClrMapping/>
  </p:clrMapOvr>
  <p:transition>
    <p:randomBar dir="vert"/>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1043E404-FC01-4AA8-BA2C-0B43F9F4654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71330820"/>
      </p:ext>
    </p:extLst>
  </p:cSld>
  <p:clrMapOvr>
    <a:masterClrMapping/>
  </p:clrMapOvr>
  <p:transition>
    <p:randomBar dir="vert"/>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4C82B273-D1F6-4A9F-B39B-4CB0975525D5}"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11070501"/>
      </p:ext>
    </p:extLst>
  </p:cSld>
  <p:clrMapOvr>
    <a:masterClrMapping/>
  </p:clrMapOvr>
  <p:transition>
    <p:randomBar dir="vert"/>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D172FB2E-4EC8-4834-B1D2-76071FCAAD5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15341716"/>
      </p:ext>
    </p:extLst>
  </p:cSld>
  <p:clrMapOvr>
    <a:masterClrMapping/>
  </p:clrMapOvr>
  <p:transition>
    <p:randomBar dir="vert"/>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F1ADDCB5-33A6-452D-A1F1-9622C8FF3C4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09154040"/>
      </p:ext>
    </p:extLst>
  </p:cSld>
  <p:clrMapOvr>
    <a:masterClrMapping/>
  </p:clrMapOvr>
  <p:transition>
    <p:randomBar dir="vert"/>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6F6D1EBA-6041-4BF5-8ECE-C912A55FA93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98330268"/>
      </p:ext>
    </p:extLst>
  </p:cSld>
  <p:clrMapOvr>
    <a:masterClrMapping/>
  </p:clrMapOvr>
  <p:transition>
    <p:randomBar dir="ver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DA977E-BAEC-4A80-83F0-3A79213C1F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7115CB32-2984-45EE-BB6C-A921DF3B13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4CE333C9-3F6C-4674-8749-AF6617E1C534}"/>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19/03/2024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61C611B6-F542-414C-B36D-39B5A06037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0999627F-3033-4432-8E23-02CB914E1313}"/>
              </a:ext>
            </a:extLst>
          </p:cNvPr>
          <p:cNvSpPr>
            <a:spLocks noGrp="1"/>
          </p:cNvSpPr>
          <p:nvPr>
            <p:ph type="sldNum" sz="quarter" idx="12"/>
          </p:nvPr>
        </p:nvSpPr>
        <p:spPr/>
        <p:txBody>
          <a:bodyPr/>
          <a:lstStyle/>
          <a:p>
            <a:fld id="{1F4A9CD3-C45F-429F-95A8-837E324DFBF4}"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02499061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5735837B-5167-4CAC-B53D-C2801750461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76452750"/>
      </p:ext>
    </p:extLst>
  </p:cSld>
  <p:clrMapOvr>
    <a:masterClrMapping/>
  </p:clrMapOvr>
  <p:transition>
    <p:randomBar dir="vert"/>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9C187384-1631-427A-8C6B-43ABBF2F17C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33539279"/>
      </p:ext>
    </p:extLst>
  </p:cSld>
  <p:clrMapOvr>
    <a:masterClrMapping/>
  </p:clrMapOvr>
  <p:transition>
    <p:randomBar dir="vert"/>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87735780"/>
      </p:ext>
    </p:extLst>
  </p:cSld>
  <p:clrMapOvr>
    <a:masterClrMapping/>
  </p:clrMapOvr>
  <p:transition>
    <p:randomBar dir="vert"/>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7444082"/>
      </p:ext>
    </p:extLst>
  </p:cSld>
  <p:clrMapOvr>
    <a:masterClrMapping/>
  </p:clrMapOvr>
  <p:transition>
    <p:randomBar dir="vert"/>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5960988"/>
      </p:ext>
    </p:extLst>
  </p:cSld>
  <p:clrMapOvr>
    <a:masterClrMapping/>
  </p:clrMapOvr>
  <p:transition>
    <p:randomBar dir="vert"/>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76931"/>
      </p:ext>
    </p:extLst>
  </p:cSld>
  <p:clrMapOvr>
    <a:masterClrMapping/>
  </p:clrMapOvr>
  <p:transition>
    <p:randomBar dir="vert"/>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1633024"/>
      </p:ext>
    </p:extLst>
  </p:cSld>
  <p:clrMapOvr>
    <a:masterClrMapping/>
  </p:clrMapOvr>
  <p:transition>
    <p:randomBar dir="vert"/>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3662358"/>
      </p:ext>
    </p:extLst>
  </p:cSld>
  <p:clrMapOvr>
    <a:masterClrMapping/>
  </p:clrMapOvr>
  <p:transition>
    <p:randomBar dir="vert"/>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87008627"/>
      </p:ext>
    </p:extLst>
  </p:cSld>
  <p:clrMapOvr>
    <a:masterClrMapping/>
  </p:clrMapOvr>
  <p:transition>
    <p:randomBar dir="vert"/>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7841752"/>
      </p:ext>
    </p:extLst>
  </p:cSld>
  <p:clrMapOvr>
    <a:masterClrMapping/>
  </p:clrMapOvr>
  <p:transition>
    <p:randomBar dir="vert"/>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7B1134-2C89-47E2-ADBD-3D567F66A8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669C5D22-2E5D-428E-922B-42C70B7BA6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A47DCE5C-545B-4E06-A445-BA4A3900AC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E9CD5495-1FFE-4ABD-92F1-D7207B37433D}"/>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19/03/2024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B6971984-370A-4E7F-8051-A5D8023BA70C}"/>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ADF68516-FC6A-4282-87DB-F7966F4E9858}"/>
              </a:ext>
            </a:extLst>
          </p:cNvPr>
          <p:cNvSpPr>
            <a:spLocks noGrp="1"/>
          </p:cNvSpPr>
          <p:nvPr>
            <p:ph type="sldNum" sz="quarter" idx="12"/>
          </p:nvPr>
        </p:nvSpPr>
        <p:spPr/>
        <p:txBody>
          <a:bodyPr/>
          <a:lstStyle/>
          <a:p>
            <a:fld id="{675D9ACE-5CFE-4AE7-B658-6CF8073D42FF}"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00478479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874492005"/>
      </p:ext>
    </p:extLst>
  </p:cSld>
  <p:clrMapOvr>
    <a:masterClrMapping/>
  </p:clrMapOvr>
  <p:transition>
    <p:randomBar dir="vert"/>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5122385"/>
      </p:ext>
    </p:extLst>
  </p:cSld>
  <p:clrMapOvr>
    <a:masterClrMapping/>
  </p:clrMapOvr>
  <p:transition>
    <p:randomBar dir="vert"/>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2950350"/>
      </p:ext>
    </p:extLst>
  </p:cSld>
  <p:clrMapOvr>
    <a:masterClrMapping/>
  </p:clrMapOvr>
  <p:transition>
    <p:randomBar dir="vert"/>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2489411"/>
      </p:ext>
    </p:extLst>
  </p:cSld>
  <p:clrMapOvr>
    <a:masterClrMapping/>
  </p:clrMapOvr>
  <p:transition>
    <p:randomBar dir="vert"/>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9131881"/>
      </p:ext>
    </p:extLst>
  </p:cSld>
  <p:clrMapOvr>
    <a:masterClrMapping/>
  </p:clrMapOvr>
  <p:transition>
    <p:randomBar dir="vert"/>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62528378"/>
      </p:ext>
    </p:extLst>
  </p:cSld>
  <p:clrMapOvr>
    <a:masterClrMapping/>
  </p:clrMapOvr>
  <p:transition>
    <p:randomBar dir="vert"/>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3556070"/>
      </p:ext>
    </p:extLst>
  </p:cSld>
  <p:clrMapOvr>
    <a:masterClrMapping/>
  </p:clrMapOvr>
  <p:transition>
    <p:randomBar dir="vert"/>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9783544"/>
      </p:ext>
    </p:extLst>
  </p:cSld>
  <p:clrMapOvr>
    <a:masterClrMapping/>
  </p:clrMapOvr>
  <p:transition>
    <p:randomBar dir="vert"/>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8613669"/>
      </p:ext>
    </p:extLst>
  </p:cSld>
  <p:clrMapOvr>
    <a:masterClrMapping/>
  </p:clrMapOvr>
  <p:transition>
    <p:randomBar dir="vert"/>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8726161"/>
      </p:ext>
    </p:extLst>
  </p:cSld>
  <p:clrMapOvr>
    <a:masterClrMapping/>
  </p:clrMapOvr>
  <p:transition>
    <p:randomBar dir="vert"/>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27FF43-F6B6-4F9E-AA90-5789C55C65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091E5EB1-82C7-4664-BD2D-497464FD1A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A9CE5624-2A51-4948-AC3D-153D42058F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009ED164-9C2D-4EB6-B0AD-17C508ADAE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40144964-CD5F-4E78-90DB-C981DB2B3C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8BDBCCED-49EE-42D1-9B59-4AA315A1D33C}"/>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19/03/2024</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xmlns="" id="{3F68084A-01A0-4D6B-8C6C-7E7868B29D2E}"/>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xmlns="" id="{8D96E189-85E6-4005-A45C-0FEF735AA9FD}"/>
              </a:ext>
            </a:extLst>
          </p:cNvPr>
          <p:cNvSpPr>
            <a:spLocks noGrp="1"/>
          </p:cNvSpPr>
          <p:nvPr>
            <p:ph type="sldNum" sz="quarter" idx="12"/>
          </p:nvPr>
        </p:nvSpPr>
        <p:spPr/>
        <p:txBody>
          <a:bodyPr/>
          <a:lstStyle/>
          <a:p>
            <a:fld id="{343B58A8-918D-487E-A68E-E1147EC418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21051749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4743757"/>
      </p:ext>
    </p:extLst>
  </p:cSld>
  <p:clrMapOvr>
    <a:masterClrMapping/>
  </p:clrMapOvr>
  <p:transition>
    <p:randomBar dir="vert"/>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606265"/>
      </p:ext>
    </p:extLst>
  </p:cSld>
  <p:clrMapOvr>
    <a:masterClrMapping/>
  </p:clrMapOvr>
  <p:transition>
    <p:randomBar dir="vert"/>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3711332"/>
      </p:ext>
    </p:extLst>
  </p:cSld>
  <p:clrMapOvr>
    <a:masterClrMapping/>
  </p:clrMapOvr>
  <p:transition>
    <p:randomBar dir="vert"/>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829510181"/>
      </p:ext>
    </p:extLst>
  </p:cSld>
  <p:clrMapOvr>
    <a:masterClrMapping/>
  </p:clrMapOvr>
  <p:transition>
    <p:randomBar dir="vert"/>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555409020"/>
      </p:ext>
    </p:extLst>
  </p:cSld>
  <p:clrMapOvr>
    <a:masterClrMapping/>
  </p:clrMapOvr>
  <p:transition>
    <p:randomBar dir="vert"/>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3406135490"/>
      </p:ext>
    </p:extLst>
  </p:cSld>
  <p:clrMapOvr>
    <a:masterClrMapping/>
  </p:clrMapOvr>
  <p:transition>
    <p:randomBar dir="vert"/>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210575687"/>
      </p:ext>
    </p:extLst>
  </p:cSld>
  <p:clrMapOvr>
    <a:masterClrMapping/>
  </p:clrMapOvr>
  <p:transition>
    <p:randomBar dir="vert"/>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352205274"/>
      </p:ext>
    </p:extLst>
  </p:cSld>
  <p:clrMapOvr>
    <a:masterClrMapping/>
  </p:clrMapOvr>
  <p:transition>
    <p:randomBar dir="vert"/>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138666102"/>
      </p:ext>
    </p:extLst>
  </p:cSld>
  <p:clrMapOvr>
    <a:masterClrMapping/>
  </p:clrMapOvr>
  <p:transition>
    <p:randomBar dir="vert"/>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2024/3/19</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4022636394"/>
      </p:ext>
    </p:extLst>
  </p:cSld>
  <p:clrMapOvr>
    <a:masterClrMapping/>
  </p:clrMapOvr>
  <p:transition>
    <p:randomBar dir="vert"/>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3BCD912-3180-4FF4-9FD2-83F58EFC7F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01B440E1-0A5A-4D65-BB15-2504A1B03590}"/>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19/03/2024</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xmlns="" id="{4A36212F-0EDE-49C8-A895-7D927172028A}"/>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xmlns="" id="{A3D58708-3F55-4574-AB81-02D9C9791B81}"/>
              </a:ext>
            </a:extLst>
          </p:cNvPr>
          <p:cNvSpPr>
            <a:spLocks noGrp="1"/>
          </p:cNvSpPr>
          <p:nvPr>
            <p:ph type="sldNum" sz="quarter" idx="12"/>
          </p:nvPr>
        </p:nvSpPr>
        <p:spPr/>
        <p:txBody>
          <a:bodyPr/>
          <a:lstStyle/>
          <a:p>
            <a:fld id="{BC9B6E0E-12E8-4F60-AA4C-2D244E5456EC}"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7758649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6284761"/>
      </p:ext>
    </p:extLst>
  </p:cSld>
  <p:clrMapOvr>
    <a:masterClrMapping/>
  </p:clrMapOvr>
  <p:transition>
    <p:randomBar dir="vert"/>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2024/3/19</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2317993073"/>
      </p:ext>
    </p:extLst>
  </p:cSld>
  <p:clrMapOvr>
    <a:masterClrMapping/>
  </p:clrMapOvr>
  <p:transition>
    <p:randomBar dir="vert"/>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3328075"/>
      </p:ext>
    </p:extLst>
  </p:cSld>
  <p:clrMapOvr>
    <a:masterClrMapping/>
  </p:clrMapOvr>
  <p:transition>
    <p:randomBar dir="vert"/>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2024/3/19</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792184474"/>
      </p:ext>
    </p:extLst>
  </p:cSld>
  <p:clrMapOvr>
    <a:masterClrMapping/>
  </p:clrMapOvr>
  <p:transition>
    <p:randomBar dir="vert"/>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9407262"/>
      </p:ext>
    </p:extLst>
  </p:cSld>
  <p:clrMapOvr>
    <a:masterClrMapping/>
  </p:clrMapOvr>
  <p:transition>
    <p:randomBar dir="vert"/>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2024/3/19</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3291961562"/>
      </p:ext>
    </p:extLst>
  </p:cSld>
  <p:clrMapOvr>
    <a:masterClrMapping/>
  </p:clrMapOvr>
  <p:transition>
    <p:randomBar dir="vert"/>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5753609"/>
      </p:ext>
    </p:extLst>
  </p:cSld>
  <p:clrMapOvr>
    <a:masterClrMapping/>
  </p:clrMapOvr>
  <p:transition>
    <p:randomBar dir="vert"/>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2024/3/19</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126038394"/>
      </p:ext>
    </p:extLst>
  </p:cSld>
  <p:clrMapOvr>
    <a:masterClrMapping/>
  </p:clrMapOvr>
  <p:transition>
    <p:randomBar dir="vert"/>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5352538"/>
      </p:ext>
    </p:extLst>
  </p:cSld>
  <p:clrMapOvr>
    <a:masterClrMapping/>
  </p:clrMapOvr>
  <p:transition>
    <p:randomBar dir="vert"/>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1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9259196"/>
      </p:ext>
    </p:extLst>
  </p:cSld>
  <p:clrMapOvr>
    <a:masterClrMapping/>
  </p:clrMapOvr>
  <p:transition>
    <p:randomBar dir="vert"/>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0F3DD58-9276-410C-AF6C-7D5D1EBFD590}"/>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19/03/2024</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xmlns="" id="{4AF32367-9DC6-460C-AB8E-A7891D7256F3}"/>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xmlns="" id="{066418EF-E8B5-4976-B327-89696CF5A604}"/>
              </a:ext>
            </a:extLst>
          </p:cNvPr>
          <p:cNvSpPr>
            <a:spLocks noGrp="1"/>
          </p:cNvSpPr>
          <p:nvPr>
            <p:ph type="sldNum" sz="quarter" idx="12"/>
          </p:nvPr>
        </p:nvSpPr>
        <p:spPr/>
        <p:txBody>
          <a:bodyPr/>
          <a:lstStyle/>
          <a:p>
            <a:fld id="{236E7B28-9747-4E84-B604-46E657738A9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882380074"/>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267977951"/>
      </p:ext>
    </p:extLst>
  </p:cSld>
  <p:clrMapOvr>
    <a:masterClrMapping/>
  </p:clrMapOvr>
  <p:transition>
    <p:randomBar dir="vert"/>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822810544"/>
      </p:ext>
    </p:extLst>
  </p:cSld>
  <p:clrMapOvr>
    <a:masterClrMapping/>
  </p:clrMapOvr>
  <p:transition>
    <p:randomBar dir="vert"/>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6260197"/>
      </p:ext>
    </p:extLst>
  </p:cSld>
  <p:clrMapOvr>
    <a:masterClrMapping/>
  </p:clrMapOvr>
  <p:transition>
    <p:randomBar dir="vert"/>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850558222"/>
      </p:ext>
    </p:extLst>
  </p:cSld>
  <p:clrMapOvr>
    <a:masterClrMapping/>
  </p:clrMapOvr>
  <p:transition>
    <p:randomBar dir="vert"/>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744232257"/>
      </p:ext>
    </p:extLst>
  </p:cSld>
  <p:clrMapOvr>
    <a:masterClrMapping/>
  </p:clrMapOvr>
  <p:transition>
    <p:randomBar dir="vert"/>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1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770809682"/>
      </p:ext>
    </p:extLst>
  </p:cSld>
  <p:clrMapOvr>
    <a:masterClrMapping/>
  </p:clrMapOvr>
  <p:transition>
    <p:randomBar dir="vert"/>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2024/3/19</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250416616"/>
      </p:ext>
    </p:extLst>
  </p:cSld>
  <p:clrMapOvr>
    <a:masterClrMapping/>
  </p:clrMapOvr>
  <p:transition>
    <p:randomBar dir="vert"/>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2400843"/>
      </p:ext>
    </p:extLst>
  </p:cSld>
  <p:clrMapOvr>
    <a:masterClrMapping/>
  </p:clrMapOvr>
  <p:transition>
    <p:randomBar dir="vert"/>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2024/3/19</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310617939"/>
      </p:ext>
    </p:extLst>
  </p:cSld>
  <p:clrMapOvr>
    <a:masterClrMapping/>
  </p:clrMapOvr>
  <p:transition>
    <p:randomBar dir="vert"/>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6185222"/>
      </p:ext>
    </p:extLst>
  </p:cSld>
  <p:clrMapOvr>
    <a:masterClrMapping/>
  </p:clrMapOvr>
  <p:transition>
    <p:randomBar dir="vert"/>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7BA44A-5ED3-4475-AED9-C9EA2B899B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0D259986-40EC-43F4-B9A3-BA9464C323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225F9401-3A32-4777-80C5-2970CC106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93687432-0049-40BB-8096-0E3F713538DC}"/>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19/03/2024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B48DB4A5-8C20-463C-9636-D42B52BE0664}"/>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69B6976F-B1E2-4994-8F41-545902D69D2F}"/>
              </a:ext>
            </a:extLst>
          </p:cNvPr>
          <p:cNvSpPr>
            <a:spLocks noGrp="1"/>
          </p:cNvSpPr>
          <p:nvPr>
            <p:ph type="sldNum" sz="quarter" idx="12"/>
          </p:nvPr>
        </p:nvSpPr>
        <p:spPr/>
        <p:txBody>
          <a:bodyPr/>
          <a:lstStyle/>
          <a:p>
            <a:fld id="{C34BCE46-A05B-4D33-91D8-6AE2484A13E9}"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08182193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2024/3/19</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3100458918"/>
      </p:ext>
    </p:extLst>
  </p:cSld>
  <p:clrMapOvr>
    <a:masterClrMapping/>
  </p:clrMapOvr>
  <p:transition>
    <p:randomBar dir="vert"/>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52994917"/>
      </p:ext>
    </p:extLst>
  </p:cSld>
  <p:clrMapOvr>
    <a:masterClrMapping/>
  </p:clrMapOvr>
  <p:transition>
    <p:randomBar dir="vert"/>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2024/3/19</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002913989"/>
      </p:ext>
    </p:extLst>
  </p:cSld>
  <p:clrMapOvr>
    <a:masterClrMapping/>
  </p:clrMapOvr>
  <p:transition>
    <p:randomBar dir="vert"/>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3759205"/>
      </p:ext>
    </p:extLst>
  </p:cSld>
  <p:clrMapOvr>
    <a:masterClrMapping/>
  </p:clrMapOvr>
  <p:transition>
    <p:randomBar dir="vert"/>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2024/3/19</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3241702554"/>
      </p:ext>
    </p:extLst>
  </p:cSld>
  <p:clrMapOvr>
    <a:masterClrMapping/>
  </p:clrMapOvr>
  <p:transition>
    <p:randomBar dir="vert"/>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1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94764128"/>
      </p:ext>
    </p:extLst>
  </p:cSld>
  <p:clrMapOvr>
    <a:masterClrMapping/>
  </p:clrMapOvr>
  <p:transition>
    <p:randomBar dir="vert"/>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1"/>
            <a:ext cx="2743200" cy="365125"/>
          </a:xfrm>
          <a:prstGeom prst="rect">
            <a:avLst/>
          </a:prstGeom>
        </p:spPr>
        <p:txBody>
          <a:bodyPr/>
          <a:lstStyle/>
          <a:p>
            <a:pPr defTabSz="914377"/>
            <a:fld id="{32BF82D2-7A68-459D-A996-9BDDA2518FA4}" type="datetimeFigureOut">
              <a:rPr lang="zh-CN" altLang="en-US" sz="1867" smtClean="0">
                <a:solidFill>
                  <a:prstClr val="black">
                    <a:tint val="75000"/>
                  </a:prstClr>
                </a:solidFill>
                <a:cs typeface="Arial" panose="020B0604020202020204" pitchFamily="34" charset="0"/>
              </a:rPr>
              <a:pPr defTabSz="914377"/>
              <a:t>2024/3/19</a:t>
            </a:fld>
            <a:endParaRPr lang="zh-CN" altLang="en-US" sz="1867">
              <a:solidFill>
                <a:prstClr val="black">
                  <a:tint val="75000"/>
                </a:prstClr>
              </a:solidFill>
              <a:cs typeface="Arial" panose="020B0604020202020204" pitchFamily="34" charset="0"/>
            </a:endParaRPr>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pPr defTabSz="914377"/>
            <a:endParaRPr lang="zh-CN" altLang="en-US" sz="1867">
              <a:solidFill>
                <a:prstClr val="black">
                  <a:tint val="75000"/>
                </a:prstClr>
              </a:solidFill>
              <a:cs typeface="Arial" panose="020B0604020202020204" pitchFamily="34" charset="0"/>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377"/>
            <a:fld id="{3E01EE5D-26FB-46D5-A381-ECFB35BF1D34}" type="slidenum">
              <a:rPr lang="zh-CN" altLang="en-US" sz="1867" smtClean="0">
                <a:solidFill>
                  <a:prstClr val="black">
                    <a:tint val="75000"/>
                  </a:prstClr>
                </a:solidFill>
                <a:cs typeface="Arial" panose="020B0604020202020204" pitchFamily="34" charset="0"/>
              </a:rPr>
              <a:pPr defTabSz="914377"/>
              <a:t>‹#›</a:t>
            </a:fld>
            <a:endParaRPr lang="zh-CN" altLang="en-US" sz="1867">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val="543879514"/>
      </p:ext>
    </p:extLst>
  </p:cSld>
  <p:clrMapOvr>
    <a:masterClrMapping/>
  </p:clrMapOvr>
  <p:transition>
    <p:randomBar dir="vert"/>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mn-cs"/>
              </a:defRPr>
            </a:lvl1pPr>
          </a:lstStyle>
          <a:p>
            <a:pPr defTabSz="914377">
              <a:defRPr/>
            </a:pPr>
            <a:fld id="{0C6303A0-9065-42AF-906A-DE1E800FE257}" type="datetimeFigureOut">
              <a:rPr lang="zh-CN" altLang="en-US" sz="1867" smtClean="0"/>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mn-cs"/>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mn-cs"/>
              </a:defRPr>
            </a:lvl1pPr>
          </a:lstStyle>
          <a:p>
            <a:pPr defTabSz="914377">
              <a:defRPr/>
            </a:pPr>
            <a:fld id="{2AD3D7CA-7BD8-4738-B6AB-718737AA462A}"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232993136"/>
      </p:ext>
    </p:extLst>
  </p:cSld>
  <p:clrMapOvr>
    <a:masterClrMapping/>
  </p:clrMapOvr>
  <p:transition>
    <p:randomBar dir="vert"/>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5775937"/>
      </p:ext>
    </p:extLst>
  </p:cSld>
  <p:clrMapOvr>
    <a:masterClrMapping/>
  </p:clrMapOvr>
  <p:transition>
    <p:randomBar dir="vert"/>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2"/>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2233701"/>
      </p:ext>
    </p:extLst>
  </p:cSld>
  <p:clrMapOvr>
    <a:masterClrMapping/>
  </p:clrMapOvr>
  <p:transition>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290F15-967D-4EED-AF26-1512C2BF3FD9}" type="datetimeFigureOut">
              <a:rPr lang="en-US" smtClean="0"/>
              <a:t>19/03/2024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12175887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ED0E99-C51D-4E04-AA44-5410D8C718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3F0FA9D7-92C5-4932-8BD7-C9983459F3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F25A2976-D5BB-4A41-9312-155E4E5378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9815652-DFC4-444D-879B-2A6372F464CB}"/>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19/03/2024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DCE3DCA6-62AA-4911-9858-06FA49089EDE}"/>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5F147248-5AEE-47AB-9F7F-FAB2F396AC58}"/>
              </a:ext>
            </a:extLst>
          </p:cNvPr>
          <p:cNvSpPr>
            <a:spLocks noGrp="1"/>
          </p:cNvSpPr>
          <p:nvPr>
            <p:ph type="sldNum" sz="quarter" idx="12"/>
          </p:nvPr>
        </p:nvSpPr>
        <p:spPr/>
        <p:txBody>
          <a:bodyPr/>
          <a:lstStyle/>
          <a:p>
            <a:fld id="{FC5C8A20-F7A3-41F1-BDEB-FDFA73989A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820628386"/>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5400626"/>
      </p:ext>
    </p:extLst>
  </p:cSld>
  <p:clrMapOvr>
    <a:masterClrMapping/>
  </p:clrMapOvr>
  <p:transition>
    <p:randomBar dir="vert"/>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3ACFC516-0EBD-4852-9DFD-FFC809B16810}" type="datetimeFigureOut">
              <a:rPr lang="zh-CN" altLang="en-US" sz="1867" smtClean="0"/>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855DB59F-0B7A-4009-ADD8-CBB6E0E22669}"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202438558"/>
      </p:ext>
    </p:extLst>
  </p:cSld>
  <p:clrMapOvr>
    <a:masterClrMapping/>
  </p:clrMapOvr>
  <p:transition>
    <p:randomBar dir="vert"/>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userDrawn="1">
  <p:cSld name="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2024/3/19</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2386915688"/>
      </p:ext>
    </p:extLst>
  </p:cSld>
  <p:clrMapOvr>
    <a:masterClrMapping/>
  </p:clrMapOvr>
  <p:transition>
    <p:randomBar dir="vert"/>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856747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04.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defRPr>
            </a:lvl1pPr>
          </a:lstStyle>
          <a:p>
            <a:pPr defTabSz="914377">
              <a:defRPr/>
            </a:pPr>
            <a:fld id="{233108B3-3C5F-434E-B7C6-124BB30C5988}" type="datetimeFigureOut">
              <a:rPr lang="zh-CN" altLang="en-US" sz="1867" smtClean="0">
                <a:cs typeface="Arial" panose="020B0604020202020204" pitchFamily="34" charset="0"/>
              </a:rPr>
              <a:pPr defTabSz="914377">
                <a:defRPr/>
              </a:pPr>
              <a:t>2024/3/19</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0FCC38CE-CFED-41E2-93E2-A213294AFB8B}"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3601274868"/>
      </p:ext>
    </p:extLst>
  </p:cSld>
  <p:clrMapOvr>
    <a:masterClrMapping/>
  </p:clrMapOvr>
  <p:transition>
    <p:randomBar dir="vert"/>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6323796"/>
      </p:ext>
    </p:extLst>
  </p:cSld>
  <p:clrMapOvr>
    <a:masterClrMapping/>
  </p:clrMapOvr>
  <p:transition>
    <p:randomBar dir="vert"/>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704233"/>
      </p:ext>
    </p:extLst>
  </p:cSld>
  <p:clrMapOvr>
    <a:masterClrMapping/>
  </p:clrMapOvr>
  <p:transition>
    <p:randomBar dir="vert"/>
  </p:transition>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8799369"/>
      </p:ext>
    </p:extLst>
  </p:cSld>
  <p:clrMapOvr>
    <a:masterClrMapping/>
  </p:clrMapOvr>
  <p:transition>
    <p:randomBar dir="vert"/>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7281551"/>
      </p:ext>
    </p:extLst>
  </p:cSld>
  <p:clrMapOvr>
    <a:masterClrMapping/>
  </p:clrMapOvr>
  <p:transition>
    <p:randomBar dir="vert"/>
  </p:transition>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4652452"/>
      </p:ext>
    </p:extLst>
  </p:cSld>
  <p:clrMapOvr>
    <a:masterClrMapping/>
  </p:clrMapOvr>
  <p:transition>
    <p:randomBar dir="vert"/>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D108B5-811A-4196-9CD7-0B5BCC4B2E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51A6677E-F470-4938-B1A5-FB308A3110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B485A05-ACA6-4C3B-8A27-82D89B1D5498}"/>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19/03/2024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3E6EF5E8-962A-42AD-A420-FE011F14DA5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70A104B0-F5E9-4C99-9EFA-E97BC759BAFD}"/>
              </a:ext>
            </a:extLst>
          </p:cNvPr>
          <p:cNvSpPr>
            <a:spLocks noGrp="1"/>
          </p:cNvSpPr>
          <p:nvPr>
            <p:ph type="sldNum" sz="quarter" idx="12"/>
          </p:nvPr>
        </p:nvSpPr>
        <p:spPr/>
        <p:txBody>
          <a:bodyPr/>
          <a:lstStyle/>
          <a:p>
            <a:fld id="{4CA50655-6099-49A5-A5B3-294E30F1778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739926331"/>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0173758"/>
      </p:ext>
    </p:extLst>
  </p:cSld>
  <p:clrMapOvr>
    <a:masterClrMapping/>
  </p:clrMapOvr>
  <p:transition>
    <p:randomBar dir="vert"/>
  </p:transition>
</p:sldLayout>
</file>

<file path=ppt/slideLayouts/slideLayout211.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DD22C65B-FAC9-421A-9391-569306C0644A}" type="datetimeFigureOut">
              <a:rPr lang="zh-CN" altLang="en-US">
                <a:cs typeface="Arial" panose="020B0604020202020204" pitchFamily="34" charset="0"/>
              </a:rPr>
              <a:pPr defTabSz="914400">
                <a:defRPr/>
              </a:pPr>
              <a:t>2024/3/19</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BEBC0E72-BF06-4A19-B2CD-574FB1E7DA1E}"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82530662"/>
      </p:ext>
    </p:extLst>
  </p:cSld>
  <p:clrMapOvr>
    <a:masterClrMapping/>
  </p:clrMapOvr>
  <p:transition>
    <p:randomBar dir="vert"/>
  </p:transition>
</p:sldLayout>
</file>

<file path=ppt/slideLayouts/slideLayout212.xml><?xml version="1.0" encoding="utf-8"?>
<p:sldLayout xmlns:a="http://schemas.openxmlformats.org/drawingml/2006/main" xmlns:r="http://schemas.openxmlformats.org/officeDocument/2006/relationships" xmlns:p="http://schemas.openxmlformats.org/presentationml/2006/main" userDrawn="1">
  <p:cSld name="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60329089-014F-40B7-AF9F-C11F97BF94C2}" type="datetimeFigureOut">
              <a:rPr lang="zh-CN" altLang="en-US">
                <a:cs typeface="Arial" panose="020B0604020202020204" pitchFamily="34" charset="0"/>
              </a:rPr>
              <a:pPr defTabSz="914400">
                <a:defRPr/>
              </a:pPr>
              <a:t>2024/3/19</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C06FD32C-10E6-4306-A8A9-F7761EEB30E2}"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888849914"/>
      </p:ext>
    </p:extLst>
  </p:cSld>
  <p:clrMapOvr>
    <a:masterClrMapping/>
  </p:clrMapOvr>
  <p:transition>
    <p:randomBar dir="vert"/>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175654"/>
      </p:ext>
    </p:extLst>
  </p:cSld>
  <p:clrMapOvr>
    <a:masterClrMapping/>
  </p:clrMapOvr>
  <p:transition>
    <p:randomBar dir="vert"/>
  </p:transition>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6983387"/>
      </p:ext>
    </p:extLst>
  </p:cSld>
  <p:clrMapOvr>
    <a:masterClrMapping/>
  </p:clrMapOvr>
  <p:transition>
    <p:randomBar dir="vert"/>
  </p:transition>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2960957"/>
      </p:ext>
    </p:extLst>
  </p:cSld>
  <p:clrMapOvr>
    <a:masterClrMapping/>
  </p:clrMapOvr>
  <p:transition>
    <p:randomBar dir="vert"/>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9485123"/>
      </p:ext>
    </p:extLst>
  </p:cSld>
  <p:clrMapOvr>
    <a:masterClrMapping/>
  </p:clrMapOvr>
  <p:transition>
    <p:randomBar dir="vert"/>
  </p:transition>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8868513"/>
      </p:ext>
    </p:extLst>
  </p:cSld>
  <p:clrMapOvr>
    <a:masterClrMapping/>
  </p:clrMapOvr>
  <p:transition>
    <p:randomBar dir="vert"/>
  </p:transition>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3592915"/>
      </p:ext>
    </p:extLst>
  </p:cSld>
  <p:clrMapOvr>
    <a:masterClrMapping/>
  </p:clrMapOvr>
  <p:transition>
    <p:randomBar dir="vert"/>
  </p:transition>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2814122"/>
      </p:ext>
    </p:extLst>
  </p:cSld>
  <p:clrMapOvr>
    <a:masterClrMapping/>
  </p:clrMapOvr>
  <p:transition>
    <p:randomBar dir="vert"/>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D943C10-B4B0-4CC7-83CA-1E90E32DAA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618C8B11-D57D-4C8D-A4A3-53B0AC46BE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C05FE77-960F-4044-9C6F-685A5B7BCA63}"/>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19/03/2024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4A85B594-C5C6-479C-91AF-9764975BF3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F1FDE4F1-D15D-4E04-9E27-6010CE2A98BC}"/>
              </a:ext>
            </a:extLst>
          </p:cNvPr>
          <p:cNvSpPr>
            <a:spLocks noGrp="1"/>
          </p:cNvSpPr>
          <p:nvPr>
            <p:ph type="sldNum" sz="quarter" idx="12"/>
          </p:nvPr>
        </p:nvSpPr>
        <p:spPr/>
        <p:txBody>
          <a:bodyPr/>
          <a:lstStyle/>
          <a:p>
            <a:fld id="{D25CD138-390D-42D6-A3F9-214C2077893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667416881"/>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9274258"/>
      </p:ext>
    </p:extLst>
  </p:cSld>
  <p:clrMapOvr>
    <a:masterClrMapping/>
  </p:clrMapOvr>
  <p:transition>
    <p:randomBar dir="vert"/>
  </p:transition>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1248688"/>
      </p:ext>
    </p:extLst>
  </p:cSld>
  <p:clrMapOvr>
    <a:masterClrMapping/>
  </p:clrMapOvr>
  <p:transition>
    <p:randomBar dir="vert"/>
  </p:transition>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0473520"/>
      </p:ext>
    </p:extLst>
  </p:cSld>
  <p:clrMapOvr>
    <a:masterClrMapping/>
  </p:clrMapOvr>
  <p:transition>
    <p:randomBar dir="vert"/>
  </p:transition>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0809311"/>
      </p:ext>
    </p:extLst>
  </p:cSld>
  <p:clrMapOvr>
    <a:masterClrMapping/>
  </p:clrMapOvr>
  <p:transition>
    <p:randomBar dir="vert"/>
  </p:transition>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0126847"/>
      </p:ext>
    </p:extLst>
  </p:cSld>
  <p:clrMapOvr>
    <a:masterClrMapping/>
  </p:clrMapOvr>
  <p:transition>
    <p:randomBar dir="vert"/>
  </p:transition>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591591743"/>
      </p:ext>
    </p:extLst>
  </p:cSld>
  <p:clrMapOvr>
    <a:masterClrMapping/>
  </p:clrMapOvr>
  <p:transition>
    <p:randomBar dir="vert"/>
  </p:transition>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2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822566"/>
      </p:ext>
    </p:extLst>
  </p:cSld>
  <p:clrMapOvr>
    <a:masterClrMapping/>
  </p:clrMapOvr>
  <p:transition>
    <p:randomBar dir="vert"/>
  </p:transition>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6557713"/>
      </p:ext>
    </p:extLst>
  </p:cSld>
  <p:clrMapOvr>
    <a:masterClrMapping/>
  </p:clrMapOvr>
  <p:transition>
    <p:randomBar dir="vert"/>
  </p:transition>
</p:sldLayout>
</file>

<file path=ppt/slideLayouts/slideLayout228.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2377846"/>
      </p:ext>
    </p:extLst>
  </p:cSld>
  <p:clrMapOvr>
    <a:masterClrMapping/>
  </p:clrMapOvr>
  <p:transition>
    <p:randomBar dir="vert"/>
  </p:transition>
</p:sldLayout>
</file>

<file path=ppt/slideLayouts/slideLayout229.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412223"/>
      </p:ext>
    </p:extLst>
  </p:cSld>
  <p:clrMapOvr>
    <a:masterClrMapping/>
  </p:clrMapOvr>
  <p:transition>
    <p:randomBar dir="vert"/>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E14C4357-4527-4A6F-8FC0-A5E3D696D97B}"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16972711"/>
      </p:ext>
    </p:extLst>
  </p:cSld>
  <p:clrMapOvr>
    <a:masterClrMapping/>
  </p:clrMapOvr>
  <p:transition>
    <p:randomBar dir="vert"/>
  </p:transition>
</p:sldLayout>
</file>

<file path=ppt/slideLayouts/slideLayout230.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0313691"/>
      </p:ext>
    </p:extLst>
  </p:cSld>
  <p:clrMapOvr>
    <a:masterClrMapping/>
  </p:clrMapOvr>
  <p:transition>
    <p:randomBar dir="vert"/>
  </p:transition>
</p:sldLayout>
</file>

<file path=ppt/slideLayouts/slideLayout231.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4589490"/>
      </p:ext>
    </p:extLst>
  </p:cSld>
  <p:clrMapOvr>
    <a:masterClrMapping/>
  </p:clrMapOvr>
  <p:transition>
    <p:randomBar dir="vert"/>
  </p:transition>
</p:sldLayout>
</file>

<file path=ppt/slideLayouts/slideLayout232.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6964248"/>
      </p:ext>
    </p:extLst>
  </p:cSld>
  <p:clrMapOvr>
    <a:masterClrMapping/>
  </p:clrMapOvr>
  <p:transition>
    <p:randomBar dir="vert"/>
  </p:transition>
</p:sldLayout>
</file>

<file path=ppt/slideLayouts/slideLayout233.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0865999"/>
      </p:ext>
    </p:extLst>
  </p:cSld>
  <p:clrMapOvr>
    <a:masterClrMapping/>
  </p:clrMapOvr>
  <p:transition>
    <p:randomBar dir="vert"/>
  </p:transition>
</p:sldLayout>
</file>

<file path=ppt/slideLayouts/slideLayout234.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2106162"/>
      </p:ext>
    </p:extLst>
  </p:cSld>
  <p:clrMapOvr>
    <a:masterClrMapping/>
  </p:clrMapOvr>
  <p:transition>
    <p:randomBar dir="vert"/>
  </p:transition>
</p:sldLayout>
</file>

<file path=ppt/slideLayouts/slideLayout235.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2878007"/>
      </p:ext>
    </p:extLst>
  </p:cSld>
  <p:clrMapOvr>
    <a:masterClrMapping/>
  </p:clrMapOvr>
  <p:transition>
    <p:randomBar dir="vert"/>
  </p:transition>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userDrawn="1">
  <p:cSld name="3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2319558"/>
      </p:ext>
    </p:extLst>
  </p:cSld>
  <p:clrMapOvr>
    <a:masterClrMapping/>
  </p:clrMapOvr>
  <p:transition>
    <p:randomBar dir="vert"/>
  </p:transition>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3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127008852"/>
      </p:ext>
    </p:extLst>
  </p:cSld>
  <p:clrMapOvr>
    <a:masterClrMapping/>
  </p:clrMapOvr>
  <p:transition>
    <p:randomBar dir="vert"/>
  </p:transition>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3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138415965"/>
      </p:ext>
    </p:extLst>
  </p:cSld>
  <p:clrMapOvr>
    <a:masterClrMapping/>
  </p:clrMapOvr>
  <p:transition>
    <p:randomBar dir="vert"/>
  </p:transition>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3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3270252725"/>
      </p:ext>
    </p:extLst>
  </p:cSld>
  <p:clrMapOvr>
    <a:masterClrMapping/>
  </p:clrMapOvr>
  <p:transition>
    <p:randomBar dir="vert"/>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0FE2CF07-AA09-4F84-AF7C-19256C76E821}"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693047553"/>
      </p:ext>
    </p:extLst>
  </p:cSld>
  <p:clrMapOvr>
    <a:masterClrMapping/>
  </p:clrMapOvr>
  <p:transition>
    <p:randomBar dir="vert"/>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3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347573565"/>
      </p:ext>
    </p:extLst>
  </p:cSld>
  <p:clrMapOvr>
    <a:masterClrMapping/>
  </p:clrMapOvr>
  <p:transition>
    <p:randomBar dir="vert"/>
  </p:transition>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3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780735521"/>
      </p:ext>
    </p:extLst>
  </p:cSld>
  <p:clrMapOvr>
    <a:masterClrMapping/>
  </p:clrMapOvr>
  <p:transition>
    <p:randomBar dir="vert"/>
  </p:transition>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3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524216954"/>
      </p:ext>
    </p:extLst>
  </p:cSld>
  <p:clrMapOvr>
    <a:masterClrMapping/>
  </p:clrMapOvr>
  <p:transition>
    <p:randomBar dir="vert"/>
  </p:transition>
</p:sldLayout>
</file>

<file path=ppt/slideLayouts/slideLayout243.xml><?xml version="1.0" encoding="utf-8"?>
<p:sldLayout xmlns:a="http://schemas.openxmlformats.org/drawingml/2006/main" xmlns:r="http://schemas.openxmlformats.org/officeDocument/2006/relationships" xmlns:p="http://schemas.openxmlformats.org/presentationml/2006/main" userDrawn="1">
  <p:cSld name="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2024/3/19</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2809277723"/>
      </p:ext>
    </p:extLst>
  </p:cSld>
  <p:clrMapOvr>
    <a:masterClrMapping/>
  </p:clrMapOvr>
  <p:transition>
    <p:randomBar dir="vert"/>
  </p:transition>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1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9751288"/>
      </p:ext>
    </p:extLst>
  </p:cSld>
  <p:clrMapOvr>
    <a:masterClrMapping/>
  </p:clrMapOvr>
  <p:transition>
    <p:randomBar dir="vert"/>
  </p:transition>
</p:sldLayout>
</file>

<file path=ppt/slideLayouts/slideLayout245.xml><?xml version="1.0" encoding="utf-8"?>
<p:sldLayout xmlns:a="http://schemas.openxmlformats.org/drawingml/2006/main" xmlns:r="http://schemas.openxmlformats.org/officeDocument/2006/relationships" xmlns:p="http://schemas.openxmlformats.org/presentationml/2006/main" userDrawn="1">
  <p:cSld name="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2024/3/19</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3575213235"/>
      </p:ext>
    </p:extLst>
  </p:cSld>
  <p:clrMapOvr>
    <a:masterClrMapping/>
  </p:clrMapOvr>
  <p:transition>
    <p:randomBar dir="vert"/>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1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8866533"/>
      </p:ext>
    </p:extLst>
  </p:cSld>
  <p:clrMapOvr>
    <a:masterClrMapping/>
  </p:clrMapOvr>
  <p:transition>
    <p:randomBar dir="vert"/>
  </p:transition>
</p:sldLayout>
</file>

<file path=ppt/slideLayouts/slideLayout247.xml><?xml version="1.0" encoding="utf-8"?>
<p:sldLayout xmlns:a="http://schemas.openxmlformats.org/drawingml/2006/main" xmlns:r="http://schemas.openxmlformats.org/officeDocument/2006/relationships" xmlns:p="http://schemas.openxmlformats.org/presentationml/2006/main" userDrawn="1">
  <p:cSld name="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2024/3/19</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933782071"/>
      </p:ext>
    </p:extLst>
  </p:cSld>
  <p:clrMapOvr>
    <a:masterClrMapping/>
  </p:clrMapOvr>
  <p:transition>
    <p:randomBar dir="vert"/>
  </p:transition>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1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0991082"/>
      </p:ext>
    </p:extLst>
  </p:cSld>
  <p:clrMapOvr>
    <a:masterClrMapping/>
  </p:clrMapOvr>
  <p:transition>
    <p:randomBar dir="vert"/>
  </p:transition>
</p:sldLayout>
</file>

<file path=ppt/slideLayouts/slideLayout249.xml><?xml version="1.0" encoding="utf-8"?>
<p:sldLayout xmlns:a="http://schemas.openxmlformats.org/drawingml/2006/main" xmlns:r="http://schemas.openxmlformats.org/officeDocument/2006/relationships" xmlns:p="http://schemas.openxmlformats.org/presentationml/2006/main" userDrawn="1">
  <p:cSld name="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2024/3/19</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142683308"/>
      </p:ext>
    </p:extLst>
  </p:cSld>
  <p:clrMapOvr>
    <a:masterClrMapping/>
  </p:clrMapOvr>
  <p:transition>
    <p:randomBar dir="vert"/>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396516AC-313E-4608-9742-C335A814F6E1}"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99992205"/>
      </p:ext>
    </p:extLst>
  </p:cSld>
  <p:clrMapOvr>
    <a:masterClrMapping/>
  </p:clrMapOvr>
  <p:transition>
    <p:randomBar dir="vert"/>
  </p:transition>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1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329596"/>
      </p:ext>
    </p:extLst>
  </p:cSld>
  <p:clrMapOvr>
    <a:masterClrMapping/>
  </p:clrMapOvr>
  <p:transition>
    <p:randomBar dir="vert"/>
  </p:transition>
</p:sldLayout>
</file>

<file path=ppt/slideLayouts/slideLayout251.xml><?xml version="1.0" encoding="utf-8"?>
<p:sldLayout xmlns:a="http://schemas.openxmlformats.org/drawingml/2006/main" xmlns:r="http://schemas.openxmlformats.org/officeDocument/2006/relationships" xmlns:p="http://schemas.openxmlformats.org/presentationml/2006/main" userDrawn="1">
  <p:cSld name="4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2024/3/19</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2165291898"/>
      </p:ext>
    </p:extLst>
  </p:cSld>
  <p:clrMapOvr>
    <a:masterClrMapping/>
  </p:clrMapOvr>
  <p:transition>
    <p:randomBar dir="vert"/>
  </p:transition>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1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3367736"/>
      </p:ext>
    </p:extLst>
  </p:cSld>
  <p:clrMapOvr>
    <a:masterClrMapping/>
  </p:clrMapOvr>
  <p:transition>
    <p:randomBar dir="vert"/>
  </p:transition>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4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9154504"/>
      </p:ext>
    </p:extLst>
  </p:cSld>
  <p:clrMapOvr>
    <a:masterClrMapping/>
  </p:clrMapOvr>
  <p:transition>
    <p:randomBar dir="vert"/>
  </p:transition>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4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659302699"/>
      </p:ext>
    </p:extLst>
  </p:cSld>
  <p:clrMapOvr>
    <a:masterClrMapping/>
  </p:clrMapOvr>
  <p:transition>
    <p:randomBar dir="vert"/>
  </p:transition>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4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97693887"/>
      </p:ext>
    </p:extLst>
  </p:cSld>
  <p:clrMapOvr>
    <a:masterClrMapping/>
  </p:clrMapOvr>
  <p:transition>
    <p:randomBar dir="vert"/>
  </p:transition>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4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411021210"/>
      </p:ext>
    </p:extLst>
  </p:cSld>
  <p:clrMapOvr>
    <a:masterClrMapping/>
  </p:clrMapOvr>
  <p:transition>
    <p:randomBar dir="vert"/>
  </p:transition>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4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506576625"/>
      </p:ext>
    </p:extLst>
  </p:cSld>
  <p:clrMapOvr>
    <a:masterClrMapping/>
  </p:clrMapOvr>
  <p:transition>
    <p:randomBar dir="vert"/>
  </p:transition>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4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181748970"/>
      </p:ext>
    </p:extLst>
  </p:cSld>
  <p:clrMapOvr>
    <a:masterClrMapping/>
  </p:clrMapOvr>
  <p:transition>
    <p:randomBar dir="vert"/>
  </p:transition>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4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898201250"/>
      </p:ext>
    </p:extLst>
  </p:cSld>
  <p:clrMapOvr>
    <a:masterClrMapping/>
  </p:clrMapOvr>
  <p:transition>
    <p:randomBar dir="vert"/>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5DF0C99E-C4F9-4DAB-AB94-365632577A06}"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62607264"/>
      </p:ext>
    </p:extLst>
  </p:cSld>
  <p:clrMapOvr>
    <a:masterClrMapping/>
  </p:clrMapOvr>
  <p:transition>
    <p:randomBar dir="vert"/>
  </p:transition>
</p:sldLayout>
</file>

<file path=ppt/slideLayouts/slideLayout260.xml><?xml version="1.0" encoding="utf-8"?>
<p:sldLayout xmlns:a="http://schemas.openxmlformats.org/drawingml/2006/main" xmlns:r="http://schemas.openxmlformats.org/officeDocument/2006/relationships" xmlns:p="http://schemas.openxmlformats.org/presentationml/2006/main" userDrawn="1">
  <p:cSld name="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2024/3/19</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3579398291"/>
      </p:ext>
    </p:extLst>
  </p:cSld>
  <p:clrMapOvr>
    <a:masterClrMapping/>
  </p:clrMapOvr>
  <p:transition>
    <p:randomBar dir="vert"/>
  </p:transition>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1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1186022"/>
      </p:ext>
    </p:extLst>
  </p:cSld>
  <p:clrMapOvr>
    <a:masterClrMapping/>
  </p:clrMapOvr>
  <p:transition>
    <p:randomBar dir="vert"/>
  </p:transition>
</p:sldLayout>
</file>

<file path=ppt/slideLayouts/slideLayout262.xml><?xml version="1.0" encoding="utf-8"?>
<p:sldLayout xmlns:a="http://schemas.openxmlformats.org/drawingml/2006/main" xmlns:r="http://schemas.openxmlformats.org/officeDocument/2006/relationships" xmlns:p="http://schemas.openxmlformats.org/presentationml/2006/main" userDrawn="1">
  <p:cSld name="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2024/3/19</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913411507"/>
      </p:ext>
    </p:extLst>
  </p:cSld>
  <p:clrMapOvr>
    <a:masterClrMapping/>
  </p:clrMapOvr>
  <p:transition>
    <p:randomBar dir="vert"/>
  </p:transition>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1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7697775"/>
      </p:ext>
    </p:extLst>
  </p:cSld>
  <p:clrMapOvr>
    <a:masterClrMapping/>
  </p:clrMapOvr>
  <p:transition>
    <p:randomBar dir="vert"/>
  </p:transition>
</p:sldLayout>
</file>

<file path=ppt/slideLayouts/slideLayout264.xml><?xml version="1.0" encoding="utf-8"?>
<p:sldLayout xmlns:a="http://schemas.openxmlformats.org/drawingml/2006/main" xmlns:r="http://schemas.openxmlformats.org/officeDocument/2006/relationships" xmlns:p="http://schemas.openxmlformats.org/presentationml/2006/main" userDrawn="1">
  <p:cSld name="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2024/3/19</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2896894792"/>
      </p:ext>
    </p:extLst>
  </p:cSld>
  <p:clrMapOvr>
    <a:masterClrMapping/>
  </p:clrMapOvr>
  <p:transition>
    <p:randomBar dir="vert"/>
  </p:transition>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1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5586665"/>
      </p:ext>
    </p:extLst>
  </p:cSld>
  <p:clrMapOvr>
    <a:masterClrMapping/>
  </p:clrMapOvr>
  <p:transition>
    <p:randomBar dir="vert"/>
  </p:transition>
</p:sldLayout>
</file>

<file path=ppt/slideLayouts/slideLayout266.xml><?xml version="1.0" encoding="utf-8"?>
<p:sldLayout xmlns:a="http://schemas.openxmlformats.org/drawingml/2006/main" xmlns:r="http://schemas.openxmlformats.org/officeDocument/2006/relationships" xmlns:p="http://schemas.openxmlformats.org/presentationml/2006/main" userDrawn="1">
  <p:cSld name="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2024/3/19</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2927389435"/>
      </p:ext>
    </p:extLst>
  </p:cSld>
  <p:clrMapOvr>
    <a:masterClrMapping/>
  </p:clrMapOvr>
  <p:transition>
    <p:randomBar dir="vert"/>
  </p:transition>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1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2818727"/>
      </p:ext>
    </p:extLst>
  </p:cSld>
  <p:clrMapOvr>
    <a:masterClrMapping/>
  </p:clrMapOvr>
  <p:transition>
    <p:randomBar dir="vert"/>
  </p:transition>
</p:sldLayout>
</file>

<file path=ppt/slideLayouts/slideLayout268.xml><?xml version="1.0" encoding="utf-8"?>
<p:sldLayout xmlns:a="http://schemas.openxmlformats.org/drawingml/2006/main" xmlns:r="http://schemas.openxmlformats.org/officeDocument/2006/relationships" xmlns:p="http://schemas.openxmlformats.org/presentationml/2006/main" userDrawn="1">
  <p:cSld name="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2024/3/19</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3604952262"/>
      </p:ext>
    </p:extLst>
  </p:cSld>
  <p:clrMapOvr>
    <a:masterClrMapping/>
  </p:clrMapOvr>
  <p:transition>
    <p:randomBar dir="vert"/>
  </p:transition>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2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5770358"/>
      </p:ext>
    </p:extLst>
  </p:cSld>
  <p:clrMapOvr>
    <a:masterClrMapping/>
  </p:clrMapOvr>
  <p:transition>
    <p:randomBar dir="vert"/>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5DDDF32A-0D3B-4C75-8DD7-AA48D6922FA1}"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04724199"/>
      </p:ext>
    </p:extLst>
  </p:cSld>
  <p:clrMapOvr>
    <a:masterClrMapping/>
  </p:clrMapOvr>
  <p:transition>
    <p:randomBar dir="vert"/>
  </p:transition>
</p:sldLayout>
</file>

<file path=ppt/slideLayouts/slideLayout270.xml><?xml version="1.0" encoding="utf-8"?>
<p:sldLayout xmlns:a="http://schemas.openxmlformats.org/drawingml/2006/main" xmlns:r="http://schemas.openxmlformats.org/officeDocument/2006/relationships" xmlns:p="http://schemas.openxmlformats.org/presentationml/2006/main" userDrawn="1">
  <p:cSld name="55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1"/>
            <a:ext cx="2743200" cy="365125"/>
          </a:xfrm>
          <a:prstGeom prst="rect">
            <a:avLst/>
          </a:prstGeom>
        </p:spPr>
        <p:txBody>
          <a:bodyPr/>
          <a:lstStyle/>
          <a:p>
            <a:pPr defTabSz="914377"/>
            <a:fld id="{32BF82D2-7A68-459D-A996-9BDDA2518FA4}" type="datetimeFigureOut">
              <a:rPr lang="zh-CN" altLang="en-US" sz="1867" smtClean="0">
                <a:solidFill>
                  <a:prstClr val="black">
                    <a:tint val="75000"/>
                  </a:prstClr>
                </a:solidFill>
                <a:cs typeface="Arial" panose="020B0604020202020204" pitchFamily="34" charset="0"/>
              </a:rPr>
              <a:pPr defTabSz="914377"/>
              <a:t>2024/3/19</a:t>
            </a:fld>
            <a:endParaRPr lang="zh-CN" altLang="en-US" sz="1867">
              <a:solidFill>
                <a:prstClr val="black">
                  <a:tint val="75000"/>
                </a:prstClr>
              </a:solidFill>
              <a:cs typeface="Arial" panose="020B0604020202020204" pitchFamily="34" charset="0"/>
            </a:endParaRPr>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pPr defTabSz="914377"/>
            <a:endParaRPr lang="zh-CN" altLang="en-US" sz="1867">
              <a:solidFill>
                <a:prstClr val="black">
                  <a:tint val="75000"/>
                </a:prstClr>
              </a:solidFill>
              <a:cs typeface="Arial" panose="020B0604020202020204" pitchFamily="34" charset="0"/>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377"/>
            <a:fld id="{3E01EE5D-26FB-46D5-A381-ECFB35BF1D34}" type="slidenum">
              <a:rPr lang="zh-CN" altLang="en-US" sz="1867" smtClean="0">
                <a:solidFill>
                  <a:prstClr val="black">
                    <a:tint val="75000"/>
                  </a:prstClr>
                </a:solidFill>
                <a:cs typeface="Arial" panose="020B0604020202020204" pitchFamily="34" charset="0"/>
              </a:rPr>
              <a:pPr defTabSz="914377"/>
              <a:t>‹#›</a:t>
            </a:fld>
            <a:endParaRPr lang="zh-CN" altLang="en-US" sz="1867">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val="2509642356"/>
      </p:ext>
    </p:extLst>
  </p:cSld>
  <p:clrMapOvr>
    <a:masterClrMapping/>
  </p:clrMapOvr>
  <p:transition>
    <p:randomBar dir="vert"/>
  </p:transition>
</p:sldLayout>
</file>

<file path=ppt/slideLayouts/slideLayout271.xml><?xml version="1.0" encoding="utf-8"?>
<p:sldLayout xmlns:a="http://schemas.openxmlformats.org/drawingml/2006/main" xmlns:r="http://schemas.openxmlformats.org/officeDocument/2006/relationships" xmlns:p="http://schemas.openxmlformats.org/presentationml/2006/main" userDrawn="1">
  <p:cSld name="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mn-cs"/>
              </a:defRPr>
            </a:lvl1pPr>
          </a:lstStyle>
          <a:p>
            <a:pPr defTabSz="914377">
              <a:defRPr/>
            </a:pPr>
            <a:fld id="{0C6303A0-9065-42AF-906A-DE1E800FE257}" type="datetimeFigureOut">
              <a:rPr lang="zh-CN" altLang="en-US" sz="1867" smtClean="0"/>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mn-cs"/>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mn-cs"/>
              </a:defRPr>
            </a:lvl1pPr>
          </a:lstStyle>
          <a:p>
            <a:pPr defTabSz="914377">
              <a:defRPr/>
            </a:pPr>
            <a:fld id="{2AD3D7CA-7BD8-4738-B6AB-718737AA462A}"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383943574"/>
      </p:ext>
    </p:extLst>
  </p:cSld>
  <p:clrMapOvr>
    <a:masterClrMapping/>
  </p:clrMapOvr>
  <p:transition>
    <p:randomBar dir="vert"/>
  </p:transition>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6220711"/>
      </p:ext>
    </p:extLst>
  </p:cSld>
  <p:clrMapOvr>
    <a:masterClrMapping/>
  </p:clrMapOvr>
  <p:transition>
    <p:randomBar dir="vert"/>
  </p:transition>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2"/>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6999930"/>
      </p:ext>
    </p:extLst>
  </p:cSld>
  <p:clrMapOvr>
    <a:masterClrMapping/>
  </p:clrMapOvr>
  <p:transition>
    <p:randomBar dir="vert"/>
  </p:transition>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8225412"/>
      </p:ext>
    </p:extLst>
  </p:cSld>
  <p:clrMapOvr>
    <a:masterClrMapping/>
  </p:clrMapOvr>
  <p:transition>
    <p:randomBar dir="vert"/>
  </p:transition>
</p:sldLayout>
</file>

<file path=ppt/slideLayouts/slideLayout275.xml><?xml version="1.0" encoding="utf-8"?>
<p:sldLayout xmlns:a="http://schemas.openxmlformats.org/drawingml/2006/main" xmlns:r="http://schemas.openxmlformats.org/officeDocument/2006/relationships" xmlns:p="http://schemas.openxmlformats.org/presentationml/2006/main" userDrawn="1">
  <p:cSld name="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3ACFC516-0EBD-4852-9DFD-FFC809B16810}" type="datetimeFigureOut">
              <a:rPr lang="zh-CN" altLang="en-US" sz="1867" smtClean="0"/>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855DB59F-0B7A-4009-ADD8-CBB6E0E22669}"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406120645"/>
      </p:ext>
    </p:extLst>
  </p:cSld>
  <p:clrMapOvr>
    <a:masterClrMapping/>
  </p:clrMapOvr>
  <p:transition>
    <p:randomBar dir="vert"/>
  </p:transition>
</p:sldLayout>
</file>

<file path=ppt/slideLayouts/slideLayout276.xml><?xml version="1.0" encoding="utf-8"?>
<p:sldLayout xmlns:a="http://schemas.openxmlformats.org/drawingml/2006/main" xmlns:r="http://schemas.openxmlformats.org/officeDocument/2006/relationships" xmlns:p="http://schemas.openxmlformats.org/presentationml/2006/main" userDrawn="1">
  <p:cSld name="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2024/3/19</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4046738252"/>
      </p:ext>
    </p:extLst>
  </p:cSld>
  <p:clrMapOvr>
    <a:masterClrMapping/>
  </p:clrMapOvr>
  <p:transition>
    <p:randomBar dir="vert"/>
  </p:transition>
</p:sldLayout>
</file>

<file path=ppt/slideLayouts/slideLayout277.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42718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78.xml><?xml version="1.0" encoding="utf-8"?>
<p:sldLayout xmlns:a="http://schemas.openxmlformats.org/drawingml/2006/main" xmlns:r="http://schemas.openxmlformats.org/officeDocument/2006/relationships" xmlns:p="http://schemas.openxmlformats.org/presentationml/2006/main" userDrawn="1">
  <p:cSld name="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defRPr>
            </a:lvl1pPr>
          </a:lstStyle>
          <a:p>
            <a:pPr defTabSz="914377">
              <a:defRPr/>
            </a:pPr>
            <a:fld id="{233108B3-3C5F-434E-B7C6-124BB30C5988}" type="datetimeFigureOut">
              <a:rPr lang="zh-CN" altLang="en-US" sz="1867" smtClean="0">
                <a:cs typeface="Arial" panose="020B0604020202020204" pitchFamily="34" charset="0"/>
              </a:rPr>
              <a:pPr defTabSz="914377">
                <a:defRPr/>
              </a:pPr>
              <a:t>2024/3/19</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0FCC38CE-CFED-41E2-93E2-A213294AFB8B}"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99443488"/>
      </p:ext>
    </p:extLst>
  </p:cSld>
  <p:clrMapOvr>
    <a:masterClrMapping/>
  </p:clrMapOvr>
  <p:transition>
    <p:randomBar dir="vert"/>
  </p:transition>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2024/3/19</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3832391965"/>
      </p:ext>
    </p:extLst>
  </p:cSld>
  <p:clrMapOvr>
    <a:masterClrMapping/>
  </p:clrMapOvr>
  <p:transition>
    <p:randomBar dir="vert"/>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1043E404-FC01-4AA8-BA2C-0B43F9F46548}"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227178265"/>
      </p:ext>
    </p:extLst>
  </p:cSld>
  <p:clrMapOvr>
    <a:masterClrMapping/>
  </p:clrMapOvr>
  <p:transition>
    <p:randomBar dir="vert"/>
  </p:transition>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2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40358899"/>
      </p:ext>
    </p:extLst>
  </p:cSld>
  <p:clrMapOvr>
    <a:masterClrMapping/>
  </p:clrMapOvr>
  <p:transition>
    <p:randomBar dir="vert"/>
  </p:transition>
</p:sldLayout>
</file>

<file path=ppt/slideLayouts/slideLayout281.xml><?xml version="1.0" encoding="utf-8"?>
<p:sldLayout xmlns:a="http://schemas.openxmlformats.org/drawingml/2006/main" xmlns:r="http://schemas.openxmlformats.org/officeDocument/2006/relationships" xmlns:p="http://schemas.openxmlformats.org/presentationml/2006/main" userDrawn="1">
  <p:cSld name="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2024/3/19</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806100110"/>
      </p:ext>
    </p:extLst>
  </p:cSld>
  <p:clrMapOvr>
    <a:masterClrMapping/>
  </p:clrMapOvr>
  <p:transition>
    <p:randomBar dir="vert"/>
  </p:transition>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2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9460213"/>
      </p:ext>
    </p:extLst>
  </p:cSld>
  <p:clrMapOvr>
    <a:masterClrMapping/>
  </p:clrMapOvr>
  <p:transition>
    <p:randomBar dir="vert"/>
  </p:transition>
</p:sldLayout>
</file>

<file path=ppt/slideLayouts/slideLayout283.xml><?xml version="1.0" encoding="utf-8"?>
<p:sldLayout xmlns:a="http://schemas.openxmlformats.org/drawingml/2006/main" xmlns:r="http://schemas.openxmlformats.org/officeDocument/2006/relationships" xmlns:p="http://schemas.openxmlformats.org/presentationml/2006/main" userDrawn="1">
  <p:cSld name="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2024/3/19</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4036432615"/>
      </p:ext>
    </p:extLst>
  </p:cSld>
  <p:clrMapOvr>
    <a:masterClrMapping/>
  </p:clrMapOvr>
  <p:transition>
    <p:randomBar dir="vert"/>
  </p:transition>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2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8151483"/>
      </p:ext>
    </p:extLst>
  </p:cSld>
  <p:clrMapOvr>
    <a:masterClrMapping/>
  </p:clrMapOvr>
  <p:transition>
    <p:randomBar dir="vert"/>
  </p:transition>
</p:sldLayout>
</file>

<file path=ppt/slideLayouts/slideLayout285.xml><?xml version="1.0" encoding="utf-8"?>
<p:sldLayout xmlns:a="http://schemas.openxmlformats.org/drawingml/2006/main" xmlns:r="http://schemas.openxmlformats.org/officeDocument/2006/relationships" xmlns:p="http://schemas.openxmlformats.org/presentationml/2006/main" userDrawn="1">
  <p:cSld name="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2024/3/19</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324054380"/>
      </p:ext>
    </p:extLst>
  </p:cSld>
  <p:clrMapOvr>
    <a:masterClrMapping/>
  </p:clrMapOvr>
  <p:transition>
    <p:randomBar dir="vert"/>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2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5909549"/>
      </p:ext>
    </p:extLst>
  </p:cSld>
  <p:clrMapOvr>
    <a:masterClrMapping/>
  </p:clrMapOvr>
  <p:transition>
    <p:randomBar dir="vert"/>
  </p:transition>
</p:sldLayout>
</file>

<file path=ppt/slideLayouts/slideLayout287.xml><?xml version="1.0" encoding="utf-8"?>
<p:sldLayout xmlns:a="http://schemas.openxmlformats.org/drawingml/2006/main" xmlns:r="http://schemas.openxmlformats.org/officeDocument/2006/relationships" xmlns:p="http://schemas.openxmlformats.org/presentationml/2006/main" userDrawn="1">
  <p:cSld name="6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2024/3/19</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638313885"/>
      </p:ext>
    </p:extLst>
  </p:cSld>
  <p:clrMapOvr>
    <a:masterClrMapping/>
  </p:clrMapOvr>
  <p:transition>
    <p:randomBar dir="vert"/>
  </p:transition>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2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37948997"/>
      </p:ext>
    </p:extLst>
  </p:cSld>
  <p:clrMapOvr>
    <a:masterClrMapping/>
  </p:clrMapOvr>
  <p:transition>
    <p:randomBar dir="vert"/>
  </p:transition>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preserve="1" userDrawn="1">
  <p:cSld name="6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8716237"/>
      </p:ext>
    </p:extLst>
  </p:cSld>
  <p:clrMapOvr>
    <a:masterClrMapping/>
  </p:clrMapOvr>
  <p:transition>
    <p:randomBar dir="vert"/>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4C82B273-D1F6-4A9F-B39B-4CB0975525D5}"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66623027"/>
      </p:ext>
    </p:extLst>
  </p:cSld>
  <p:clrMapOvr>
    <a:masterClrMapping/>
  </p:clrMapOvr>
  <p:transition>
    <p:randomBar dir="vert"/>
  </p:transition>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6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690252231"/>
      </p:ext>
    </p:extLst>
  </p:cSld>
  <p:clrMapOvr>
    <a:masterClrMapping/>
  </p:clrMapOvr>
  <p:transition>
    <p:randomBar dir="vert"/>
  </p:transition>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6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210740232"/>
      </p:ext>
    </p:extLst>
  </p:cSld>
  <p:clrMapOvr>
    <a:masterClrMapping/>
  </p:clrMapOvr>
  <p:transition>
    <p:randomBar dir="vert"/>
  </p:transition>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6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312303286"/>
      </p:ext>
    </p:extLst>
  </p:cSld>
  <p:clrMapOvr>
    <a:masterClrMapping/>
  </p:clrMapOvr>
  <p:transition>
    <p:randomBar dir="vert"/>
  </p:transition>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6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966818176"/>
      </p:ext>
    </p:extLst>
  </p:cSld>
  <p:clrMapOvr>
    <a:masterClrMapping/>
  </p:clrMapOvr>
  <p:transition>
    <p:randomBar dir="vert"/>
  </p:transition>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7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35377089"/>
      </p:ext>
    </p:extLst>
  </p:cSld>
  <p:clrMapOvr>
    <a:masterClrMapping/>
  </p:clrMapOvr>
  <p:transition>
    <p:randomBar dir="vert"/>
  </p:transition>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7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937295287"/>
      </p:ext>
    </p:extLst>
  </p:cSld>
  <p:clrMapOvr>
    <a:masterClrMapping/>
  </p:clrMapOvr>
  <p:transition>
    <p:randomBar dir="vert"/>
  </p:transition>
</p:sldLayout>
</file>

<file path=ppt/slideLayouts/slideLayout296.xml><?xml version="1.0" encoding="utf-8"?>
<p:sldLayout xmlns:a="http://schemas.openxmlformats.org/drawingml/2006/main" xmlns:r="http://schemas.openxmlformats.org/officeDocument/2006/relationships" xmlns:p="http://schemas.openxmlformats.org/presentationml/2006/main" userDrawn="1">
  <p:cSld name="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2024/3/19</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4080596303"/>
      </p:ext>
    </p:extLst>
  </p:cSld>
  <p:clrMapOvr>
    <a:masterClrMapping/>
  </p:clrMapOvr>
  <p:transition>
    <p:randomBar dir="vert"/>
  </p:transition>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2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4096495"/>
      </p:ext>
    </p:extLst>
  </p:cSld>
  <p:clrMapOvr>
    <a:masterClrMapping/>
  </p:clrMapOvr>
  <p:transition>
    <p:randomBar dir="vert"/>
  </p:transition>
</p:sldLayout>
</file>

<file path=ppt/slideLayouts/slideLayout298.xml><?xml version="1.0" encoding="utf-8"?>
<p:sldLayout xmlns:a="http://schemas.openxmlformats.org/drawingml/2006/main" xmlns:r="http://schemas.openxmlformats.org/officeDocument/2006/relationships" xmlns:p="http://schemas.openxmlformats.org/presentationml/2006/main" userDrawn="1">
  <p:cSld name="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2024/3/19</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398656680"/>
      </p:ext>
    </p:extLst>
  </p:cSld>
  <p:clrMapOvr>
    <a:masterClrMapping/>
  </p:clrMapOvr>
  <p:transition>
    <p:randomBar dir="vert"/>
  </p:transition>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2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7444672"/>
      </p:ext>
    </p:extLst>
  </p:cSld>
  <p:clrMapOvr>
    <a:masterClrMapping/>
  </p:clrMapOvr>
  <p:transition>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290F15-967D-4EED-AF26-1512C2BF3FD9}" type="datetimeFigureOut">
              <a:rPr lang="en-US" smtClean="0"/>
              <a:t>19/03/2024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24843562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D172FB2E-4EC8-4834-B1D2-76071FCAAD50}"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23248076"/>
      </p:ext>
    </p:extLst>
  </p:cSld>
  <p:clrMapOvr>
    <a:masterClrMapping/>
  </p:clrMapOvr>
  <p:transition>
    <p:randomBar dir="vert"/>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userDrawn="1">
  <p:cSld name="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2024/3/19</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379734170"/>
      </p:ext>
    </p:extLst>
  </p:cSld>
  <p:clrMapOvr>
    <a:masterClrMapping/>
  </p:clrMapOvr>
  <p:transition>
    <p:randomBar dir="vert"/>
  </p:transition>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2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1746544"/>
      </p:ext>
    </p:extLst>
  </p:cSld>
  <p:clrMapOvr>
    <a:masterClrMapping/>
  </p:clrMapOvr>
  <p:transition>
    <p:randomBar dir="vert"/>
  </p:transition>
</p:sldLayout>
</file>

<file path=ppt/slideLayouts/slideLayout302.xml><?xml version="1.0" encoding="utf-8"?>
<p:sldLayout xmlns:a="http://schemas.openxmlformats.org/drawingml/2006/main" xmlns:r="http://schemas.openxmlformats.org/officeDocument/2006/relationships" xmlns:p="http://schemas.openxmlformats.org/presentationml/2006/main" userDrawn="1">
  <p:cSld name="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2024/3/19</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3987481933"/>
      </p:ext>
    </p:extLst>
  </p:cSld>
  <p:clrMapOvr>
    <a:masterClrMapping/>
  </p:clrMapOvr>
  <p:transition>
    <p:randomBar dir="vert"/>
  </p:transition>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2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1913868"/>
      </p:ext>
    </p:extLst>
  </p:cSld>
  <p:clrMapOvr>
    <a:masterClrMapping/>
  </p:clrMapOvr>
  <p:transition>
    <p:randomBar dir="vert"/>
  </p:transition>
</p:sldLayout>
</file>

<file path=ppt/slideLayouts/slideLayout304.xml><?xml version="1.0" encoding="utf-8"?>
<p:sldLayout xmlns:a="http://schemas.openxmlformats.org/drawingml/2006/main" xmlns:r="http://schemas.openxmlformats.org/officeDocument/2006/relationships" xmlns:p="http://schemas.openxmlformats.org/presentationml/2006/main" userDrawn="1">
  <p:cSld name="7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2024/3/19</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4201161291"/>
      </p:ext>
    </p:extLst>
  </p:cSld>
  <p:clrMapOvr>
    <a:masterClrMapping/>
  </p:clrMapOvr>
  <p:transition>
    <p:randomBar dir="vert"/>
  </p:transition>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3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6325439"/>
      </p:ext>
    </p:extLst>
  </p:cSld>
  <p:clrMapOvr>
    <a:masterClrMapping/>
  </p:clrMapOvr>
  <p:transition>
    <p:randomBar dir="vert"/>
  </p:transition>
</p:sldLayout>
</file>

<file path=ppt/slideLayouts/slideLayout306.xml><?xml version="1.0" encoding="utf-8"?>
<p:sldLayout xmlns:a="http://schemas.openxmlformats.org/drawingml/2006/main" xmlns:r="http://schemas.openxmlformats.org/officeDocument/2006/relationships" xmlns:p="http://schemas.openxmlformats.org/presentationml/2006/main" showMasterSp="0" preserve="1" userDrawn="1">
  <p:cSld name="77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0722523"/>
      </p:ext>
    </p:extLst>
  </p:cSld>
  <p:clrMapOvr>
    <a:masterClrMapping/>
  </p:clrMapOvr>
  <p:transition>
    <p:randomBar dir="vert"/>
  </p:transition>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7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652944335"/>
      </p:ext>
    </p:extLst>
  </p:cSld>
  <p:clrMapOvr>
    <a:masterClrMapping/>
  </p:clrMapOvr>
  <p:transition>
    <p:randomBar dir="vert"/>
  </p:transition>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79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387748556"/>
      </p:ext>
    </p:extLst>
  </p:cSld>
  <p:clrMapOvr>
    <a:masterClrMapping/>
  </p:clrMapOvr>
  <p:transition>
    <p:randomBar dir="vert"/>
  </p:transition>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80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3576983288"/>
      </p:ext>
    </p:extLst>
  </p:cSld>
  <p:clrMapOvr>
    <a:masterClrMapping/>
  </p:clrMapOvr>
  <p:transition>
    <p:randomBar dir="vert"/>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F1ADDCB5-33A6-452D-A1F1-9622C8FF3C40}"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416562031"/>
      </p:ext>
    </p:extLst>
  </p:cSld>
  <p:clrMapOvr>
    <a:masterClrMapping/>
  </p:clrMapOvr>
  <p:transition>
    <p:randomBar dir="vert"/>
  </p:transition>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81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442546936"/>
      </p:ext>
    </p:extLst>
  </p:cSld>
  <p:clrMapOvr>
    <a:masterClrMapping/>
  </p:clrMapOvr>
  <p:transition>
    <p:randomBar dir="vert"/>
  </p:transition>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8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199147406"/>
      </p:ext>
    </p:extLst>
  </p:cSld>
  <p:clrMapOvr>
    <a:masterClrMapping/>
  </p:clrMapOvr>
  <p:transition>
    <p:randomBar dir="vert"/>
  </p:transition>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83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184041446"/>
      </p:ext>
    </p:extLst>
  </p:cSld>
  <p:clrMapOvr>
    <a:masterClrMapping/>
  </p:clrMapOvr>
  <p:transition>
    <p:randomBar dir="vert"/>
  </p:transition>
</p:sldLayout>
</file>

<file path=ppt/slideLayouts/slideLayout313.xml><?xml version="1.0" encoding="utf-8"?>
<p:sldLayout xmlns:a="http://schemas.openxmlformats.org/drawingml/2006/main" xmlns:r="http://schemas.openxmlformats.org/officeDocument/2006/relationships" xmlns:p="http://schemas.openxmlformats.org/presentationml/2006/main" userDrawn="1">
  <p:cSld name="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2024/3/19</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940121802"/>
      </p:ext>
    </p:extLst>
  </p:cSld>
  <p:clrMapOvr>
    <a:masterClrMapping/>
  </p:clrMapOvr>
  <p:transition>
    <p:randomBar dir="vert"/>
  </p:transition>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3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6137644"/>
      </p:ext>
    </p:extLst>
  </p:cSld>
  <p:clrMapOvr>
    <a:masterClrMapping/>
  </p:clrMapOvr>
  <p:transition>
    <p:randomBar dir="vert"/>
  </p:transition>
</p:sldLayout>
</file>

<file path=ppt/slideLayouts/slideLayout315.xml><?xml version="1.0" encoding="utf-8"?>
<p:sldLayout xmlns:a="http://schemas.openxmlformats.org/drawingml/2006/main" xmlns:r="http://schemas.openxmlformats.org/officeDocument/2006/relationships" xmlns:p="http://schemas.openxmlformats.org/presentationml/2006/main" userDrawn="1">
  <p:cSld name="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2024/3/19</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039391581"/>
      </p:ext>
    </p:extLst>
  </p:cSld>
  <p:clrMapOvr>
    <a:masterClrMapping/>
  </p:clrMapOvr>
  <p:transition>
    <p:randomBar dir="vert"/>
  </p:transition>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3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02623748"/>
      </p:ext>
    </p:extLst>
  </p:cSld>
  <p:clrMapOvr>
    <a:masterClrMapping/>
  </p:clrMapOvr>
  <p:transition>
    <p:randomBar dir="vert"/>
  </p:transition>
</p:sldLayout>
</file>

<file path=ppt/slideLayouts/slideLayout317.xml><?xml version="1.0" encoding="utf-8"?>
<p:sldLayout xmlns:a="http://schemas.openxmlformats.org/drawingml/2006/main" xmlns:r="http://schemas.openxmlformats.org/officeDocument/2006/relationships" xmlns:p="http://schemas.openxmlformats.org/presentationml/2006/main" userDrawn="1">
  <p:cSld name="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2024/3/19</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91707068"/>
      </p:ext>
    </p:extLst>
  </p:cSld>
  <p:clrMapOvr>
    <a:masterClrMapping/>
  </p:clrMapOvr>
  <p:transition>
    <p:randomBar dir="vert"/>
  </p:transition>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3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3533588"/>
      </p:ext>
    </p:extLst>
  </p:cSld>
  <p:clrMapOvr>
    <a:masterClrMapping/>
  </p:clrMapOvr>
  <p:transition>
    <p:randomBar dir="vert"/>
  </p:transition>
</p:sldLayout>
</file>

<file path=ppt/slideLayouts/slideLayout319.xml><?xml version="1.0" encoding="utf-8"?>
<p:sldLayout xmlns:a="http://schemas.openxmlformats.org/drawingml/2006/main" xmlns:r="http://schemas.openxmlformats.org/officeDocument/2006/relationships" xmlns:p="http://schemas.openxmlformats.org/presentationml/2006/main" userDrawn="1">
  <p:cSld name="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2024/3/19</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290494872"/>
      </p:ext>
    </p:extLst>
  </p:cSld>
  <p:clrMapOvr>
    <a:masterClrMapping/>
  </p:clrMapOvr>
  <p:transition>
    <p:randomBar dir="vert"/>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6F6D1EBA-6041-4BF5-8ECE-C912A55FA93E}"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511269768"/>
      </p:ext>
    </p:extLst>
  </p:cSld>
  <p:clrMapOvr>
    <a:masterClrMapping/>
  </p:clrMapOvr>
  <p:transition>
    <p:randomBar dir="vert"/>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3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3647361"/>
      </p:ext>
    </p:extLst>
  </p:cSld>
  <p:clrMapOvr>
    <a:masterClrMapping/>
  </p:clrMapOvr>
  <p:transition>
    <p:randomBar dir="vert"/>
  </p:transition>
</p:sldLayout>
</file>

<file path=ppt/slideLayouts/slideLayout321.xml><?xml version="1.0" encoding="utf-8"?>
<p:sldLayout xmlns:a="http://schemas.openxmlformats.org/drawingml/2006/main" xmlns:r="http://schemas.openxmlformats.org/officeDocument/2006/relationships" xmlns:p="http://schemas.openxmlformats.org/presentationml/2006/main" userDrawn="1">
  <p:cSld name="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2024/3/19</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861114666"/>
      </p:ext>
    </p:extLst>
  </p:cSld>
  <p:clrMapOvr>
    <a:masterClrMapping/>
  </p:clrMapOvr>
  <p:transition>
    <p:randomBar dir="vert"/>
  </p:transition>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3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6711273"/>
      </p:ext>
    </p:extLst>
  </p:cSld>
  <p:clrMapOvr>
    <a:masterClrMapping/>
  </p:clrMapOvr>
  <p:transition>
    <p:randomBar dir="vert"/>
  </p:transition>
</p:sldLayout>
</file>

<file path=ppt/slideLayouts/slideLayout323.xml><?xml version="1.0" encoding="utf-8"?>
<p:sldLayout xmlns:a="http://schemas.openxmlformats.org/drawingml/2006/main" xmlns:r="http://schemas.openxmlformats.org/officeDocument/2006/relationships" xmlns:p="http://schemas.openxmlformats.org/presentationml/2006/main" userDrawn="1">
  <p:cSld name="89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a:prstGeom prst="rect">
            <a:avLst/>
          </a:prstGeom>
        </p:spPr>
        <p:txBody>
          <a:bodyPr/>
          <a:lstStyle/>
          <a:p>
            <a:pPr defTabSz="914400"/>
            <a:fld id="{32BF82D2-7A68-459D-A996-9BDDA2518FA4}" type="datetimeFigureOut">
              <a:rPr lang="zh-CN" altLang="en-US" smtClean="0">
                <a:solidFill>
                  <a:prstClr val="black">
                    <a:tint val="75000"/>
                  </a:prstClr>
                </a:solidFill>
                <a:cs typeface="Arial" panose="020B0604020202020204" pitchFamily="34" charset="0"/>
              </a:rPr>
              <a:pPr defTabSz="914400"/>
              <a:t>2024/3/19</a:t>
            </a:fld>
            <a:endParaRPr lang="zh-CN" altLang="en-US">
              <a:solidFill>
                <a:prstClr val="black">
                  <a:tint val="75000"/>
                </a:prstClr>
              </a:solidFill>
              <a:cs typeface="Arial" panose="020B0604020202020204" pitchFamily="34" charset="0"/>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defTabSz="914400"/>
            <a:endParaRPr lang="zh-CN" altLang="en-US">
              <a:solidFill>
                <a:prstClr val="black">
                  <a:tint val="75000"/>
                </a:prstClr>
              </a:solidFill>
              <a:cs typeface="Arial" panose="020B0604020202020204" pitchFamily="34" charset="0"/>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defTabSz="914400"/>
            <a:fld id="{3E01EE5D-26FB-46D5-A381-ECFB35BF1D34}" type="slidenum">
              <a:rPr lang="zh-CN" altLang="en-US" smtClean="0">
                <a:solidFill>
                  <a:prstClr val="black">
                    <a:tint val="75000"/>
                  </a:prstClr>
                </a:solidFill>
                <a:cs typeface="Arial" panose="020B0604020202020204" pitchFamily="34" charset="0"/>
              </a:rPr>
              <a:pPr defTabSz="914400"/>
              <a:t>‹#›</a:t>
            </a:fld>
            <a:endParaRPr lang="zh-CN" altLang="en-US">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val="3852685177"/>
      </p:ext>
    </p:extLst>
  </p:cSld>
  <p:clrMapOvr>
    <a:masterClrMapping/>
  </p:clrMapOvr>
  <p:transition>
    <p:randomBar dir="vert"/>
  </p:transition>
</p:sldLayout>
</file>

<file path=ppt/slideLayouts/slideLayout324.xml><?xml version="1.0" encoding="utf-8"?>
<p:sldLayout xmlns:a="http://schemas.openxmlformats.org/drawingml/2006/main" xmlns:r="http://schemas.openxmlformats.org/officeDocument/2006/relationships" xmlns:p="http://schemas.openxmlformats.org/presentationml/2006/main" userDrawn="1">
  <p:cSld name="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cs typeface="+mn-cs"/>
              </a:defRPr>
            </a:lvl1pPr>
          </a:lstStyle>
          <a:p>
            <a:pPr defTabSz="914400">
              <a:defRPr/>
            </a:pPr>
            <a:fld id="{0C6303A0-9065-42AF-906A-DE1E800FE257}" type="datetimeFigureOut">
              <a:rPr lang="zh-CN" altLang="en-US"/>
              <a:pPr defTabSz="914400">
                <a:defRPr/>
              </a:pPr>
              <a:t>2024/3/19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cs typeface="+mn-cs"/>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cs typeface="+mn-cs"/>
              </a:defRPr>
            </a:lvl1pPr>
          </a:lstStyle>
          <a:p>
            <a:pPr defTabSz="914400">
              <a:defRPr/>
            </a:pPr>
            <a:fld id="{2AD3D7CA-7BD8-4738-B6AB-718737AA462A}" type="slidenum">
              <a:rPr lang="zh-CN" altLang="en-US"/>
              <a:pPr defTabSz="914400">
                <a:defRPr/>
              </a:pPr>
              <a:t>‹#›</a:t>
            </a:fld>
            <a:endParaRPr lang="zh-CN" altLang="en-US"/>
          </a:p>
        </p:txBody>
      </p:sp>
    </p:spTree>
    <p:extLst>
      <p:ext uri="{BB962C8B-B14F-4D97-AF65-F5344CB8AC3E}">
        <p14:creationId xmlns:p14="http://schemas.microsoft.com/office/powerpoint/2010/main" val="1267774082"/>
      </p:ext>
    </p:extLst>
  </p:cSld>
  <p:clrMapOvr>
    <a:masterClrMapping/>
  </p:clrMapOvr>
  <p:transition>
    <p:randomBar dir="vert"/>
  </p:transition>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5738463"/>
      </p:ext>
    </p:extLst>
  </p:cSld>
  <p:clrMapOvr>
    <a:masterClrMapping/>
  </p:clrMapOvr>
  <p:transition>
    <p:randomBar dir="vert"/>
  </p:transition>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1927725"/>
      </p:ext>
    </p:extLst>
  </p:cSld>
  <p:clrMapOvr>
    <a:masterClrMapping/>
  </p:clrMapOvr>
  <p:transition>
    <p:randomBar dir="vert"/>
  </p:transition>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5805442"/>
      </p:ext>
    </p:extLst>
  </p:cSld>
  <p:clrMapOvr>
    <a:masterClrMapping/>
  </p:clrMapOvr>
  <p:transition>
    <p:randomBar dir="vert"/>
  </p:transition>
</p:sldLayout>
</file>

<file path=ppt/slideLayouts/slideLayout328.xml><?xml version="1.0" encoding="utf-8"?>
<p:sldLayout xmlns:a="http://schemas.openxmlformats.org/drawingml/2006/main" xmlns:r="http://schemas.openxmlformats.org/officeDocument/2006/relationships" xmlns:p="http://schemas.openxmlformats.org/presentationml/2006/main" userDrawn="1">
  <p:cSld name="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400">
              <a:defRPr/>
            </a:pPr>
            <a:fld id="{3ACFC516-0EBD-4852-9DFD-FFC809B16810}" type="datetimeFigureOut">
              <a:rPr lang="zh-CN" altLang="en-US"/>
              <a:pPr defTabSz="914400">
                <a:defRPr/>
              </a:pPr>
              <a:t>2024/3/19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400">
              <a:defRPr/>
            </a:pPr>
            <a:fld id="{855DB59F-0B7A-4009-ADD8-CBB6E0E22669}" type="slidenum">
              <a:rPr lang="zh-CN" altLang="en-US"/>
              <a:pPr defTabSz="914400">
                <a:defRPr/>
              </a:pPr>
              <a:t>‹#›</a:t>
            </a:fld>
            <a:endParaRPr lang="zh-CN" altLang="en-US"/>
          </a:p>
        </p:txBody>
      </p:sp>
    </p:spTree>
    <p:extLst>
      <p:ext uri="{BB962C8B-B14F-4D97-AF65-F5344CB8AC3E}">
        <p14:creationId xmlns:p14="http://schemas.microsoft.com/office/powerpoint/2010/main" val="2439686896"/>
      </p:ext>
    </p:extLst>
  </p:cSld>
  <p:clrMapOvr>
    <a:masterClrMapping/>
  </p:clrMapOvr>
  <p:transition>
    <p:randomBar dir="vert"/>
  </p:transition>
</p:sldLayout>
</file>

<file path=ppt/slideLayouts/slideLayout329.xml><?xml version="1.0" encoding="utf-8"?>
<p:sldLayout xmlns:a="http://schemas.openxmlformats.org/drawingml/2006/main" xmlns:r="http://schemas.openxmlformats.org/officeDocument/2006/relationships" xmlns:p="http://schemas.openxmlformats.org/presentationml/2006/main" userDrawn="1">
  <p:cSld name="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2024/3/19</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3590398418"/>
      </p:ext>
    </p:extLst>
  </p:cSld>
  <p:clrMapOvr>
    <a:masterClrMapping/>
  </p:clrMapOvr>
  <p:transition>
    <p:randomBar dir="vert"/>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5735837B-5167-4CAC-B53D-C2801750461D}"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02866344"/>
      </p:ext>
    </p:extLst>
  </p:cSld>
  <p:clrMapOvr>
    <a:masterClrMapping/>
  </p:clrMapOvr>
  <p:transition>
    <p:randomBar dir="vert"/>
  </p:transition>
</p:sldLayout>
</file>

<file path=ppt/slideLayouts/slideLayout330.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969096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31.xml><?xml version="1.0" encoding="utf-8"?>
<p:sldLayout xmlns:a="http://schemas.openxmlformats.org/drawingml/2006/main" xmlns:r="http://schemas.openxmlformats.org/officeDocument/2006/relationships" xmlns:p="http://schemas.openxmlformats.org/presentationml/2006/main" userDrawn="1">
  <p:cSld name="9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defRPr>
            </a:lvl1pPr>
          </a:lstStyle>
          <a:p>
            <a:pPr defTabSz="914400">
              <a:defRPr/>
            </a:pPr>
            <a:fld id="{233108B3-3C5F-434E-B7C6-124BB30C5988}" type="datetimeFigureOut">
              <a:rPr lang="zh-CN" altLang="en-US">
                <a:cs typeface="Arial" panose="020B0604020202020204" pitchFamily="34" charset="0"/>
              </a:rPr>
              <a:pPr defTabSz="914400">
                <a:defRPr/>
              </a:pPr>
              <a:t>2024/3/19</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0FCC38CE-CFED-41E2-93E2-A213294AFB8B}"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141852704"/>
      </p:ext>
    </p:extLst>
  </p:cSld>
  <p:clrMapOvr>
    <a:masterClrMapping/>
  </p:clrMapOvr>
  <p:transition>
    <p:randomBar dir="vert"/>
  </p:transition>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3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8085014"/>
      </p:ext>
    </p:extLst>
  </p:cSld>
  <p:clrMapOvr>
    <a:masterClrMapping/>
  </p:clrMapOvr>
  <p:transition>
    <p:randomBar dir="vert"/>
  </p:transition>
</p:sldLayout>
</file>

<file path=ppt/slideLayouts/slideLayout333.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2024/3/19</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9842344"/>
      </p:ext>
    </p:extLst>
  </p:cSld>
  <p:clrMapOvr>
    <a:masterClrMapping/>
  </p:clrMapOvr>
  <p:transition spd="slow" advTm="3000">
    <p:random/>
  </p:transition>
</p:sldLayout>
</file>

<file path=ppt/slideLayouts/slideLayout334.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5746970"/>
      </p:ext>
    </p:extLst>
  </p:cSld>
  <p:clrMapOvr>
    <a:masterClrMapping/>
  </p:clrMapOvr>
  <p:transition>
    <p:randomBar dir="vert"/>
  </p:transition>
</p:sldLayout>
</file>

<file path=ppt/slideLayouts/slideLayout335.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6782233"/>
      </p:ext>
    </p:extLst>
  </p:cSld>
  <p:clrMapOvr>
    <a:masterClrMapping/>
  </p:clrMapOvr>
  <p:transition>
    <p:randomBar dir="vert"/>
  </p:transition>
</p:sldLayout>
</file>

<file path=ppt/slideLayouts/slideLayout336.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35746100"/>
      </p:ext>
    </p:extLst>
  </p:cSld>
  <p:clrMapOvr>
    <a:masterClrMapping/>
  </p:clrMapOvr>
  <p:transition>
    <p:randomBar dir="vert"/>
  </p:transition>
</p:sldLayout>
</file>

<file path=ppt/slideLayouts/slideLayout337.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7312174"/>
      </p:ext>
    </p:extLst>
  </p:cSld>
  <p:clrMapOvr>
    <a:masterClrMapping/>
  </p:clrMapOvr>
  <p:transition>
    <p:randomBar dir="vert"/>
  </p:transition>
</p:sldLayout>
</file>

<file path=ppt/slideLayouts/slideLayout338.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4089036"/>
      </p:ext>
    </p:extLst>
  </p:cSld>
  <p:clrMapOvr>
    <a:masterClrMapping/>
  </p:clrMapOvr>
  <p:transition>
    <p:randomBar dir="vert"/>
  </p:transition>
</p:sldLayout>
</file>

<file path=ppt/slideLayouts/slideLayout339.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13643900"/>
      </p:ext>
    </p:extLst>
  </p:cSld>
  <p:clrMapOvr>
    <a:masterClrMapping/>
  </p:clrMapOvr>
  <p:transition>
    <p:randomBar dir="vert"/>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9C187384-1631-427A-8C6B-43ABBF2F17CC}"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83048153"/>
      </p:ext>
    </p:extLst>
  </p:cSld>
  <p:clrMapOvr>
    <a:masterClrMapping/>
  </p:clrMapOvr>
  <p:transition>
    <p:randomBar dir="vert"/>
  </p:transition>
</p:sldLayout>
</file>

<file path=ppt/slideLayouts/slideLayout340.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61579282"/>
      </p:ext>
    </p:extLst>
  </p:cSld>
  <p:clrMapOvr>
    <a:masterClrMapping/>
  </p:clrMapOvr>
  <p:transition>
    <p:randomBar dir="vert"/>
  </p:transition>
</p:sldLayout>
</file>

<file path=ppt/slideLayouts/slideLayout341.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1815163"/>
      </p:ext>
    </p:extLst>
  </p:cSld>
  <p:clrMapOvr>
    <a:masterClrMapping/>
  </p:clrMapOvr>
  <p:transition>
    <p:randomBar dir="vert"/>
  </p:transition>
</p:sldLayout>
</file>

<file path=ppt/slideLayouts/slideLayout342.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2024/3/19</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96817326"/>
      </p:ext>
    </p:extLst>
  </p:cSld>
  <p:clrMapOvr>
    <a:masterClrMapping/>
  </p:clrMapOvr>
  <p:transition spd="slow" advTm="3000">
    <p:random/>
  </p:transition>
</p:sldLayout>
</file>

<file path=ppt/slideLayouts/slideLayout343.xml><?xml version="1.0" encoding="utf-8"?>
<p:sldLayout xmlns:a="http://schemas.openxmlformats.org/drawingml/2006/main" xmlns:r="http://schemas.openxmlformats.org/officeDocument/2006/relationships" xmlns:p="http://schemas.openxmlformats.org/presentationml/2006/main" userDrawn="1">
  <p:cSld name="3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45637823"/>
      </p:ext>
    </p:extLst>
  </p:cSld>
  <p:clrMapOvr>
    <a:masterClrMapping/>
  </p:clrMapOvr>
  <p:transition>
    <p:randomBar dir="vert"/>
  </p:transition>
</p:sldLayout>
</file>

<file path=ppt/slideLayouts/slideLayout344.xml><?xml version="1.0" encoding="utf-8"?>
<p:sldLayout xmlns:a="http://schemas.openxmlformats.org/drawingml/2006/main" xmlns:r="http://schemas.openxmlformats.org/officeDocument/2006/relationships" xmlns:p="http://schemas.openxmlformats.org/presentationml/2006/main"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2606032"/>
      </p:ext>
    </p:extLst>
  </p:cSld>
  <p:clrMapOvr>
    <a:masterClrMapping/>
  </p:clrMapOvr>
  <p:transition>
    <p:randomBar dir="vert"/>
  </p:transition>
</p:sldLayout>
</file>

<file path=ppt/slideLayouts/slideLayout345.xml><?xml version="1.0" encoding="utf-8"?>
<p:sldLayout xmlns:a="http://schemas.openxmlformats.org/drawingml/2006/main" xmlns:r="http://schemas.openxmlformats.org/officeDocument/2006/relationships" xmlns:p="http://schemas.openxmlformats.org/presentationml/2006/main" userDrawn="1">
  <p:cSld name="3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0839115"/>
      </p:ext>
    </p:extLst>
  </p:cSld>
  <p:clrMapOvr>
    <a:masterClrMapping/>
  </p:clrMapOvr>
  <p:transition>
    <p:randomBar dir="vert"/>
  </p:transition>
</p:sldLayout>
</file>

<file path=ppt/slideLayouts/slideLayout346.xml><?xml version="1.0" encoding="utf-8"?>
<p:sldLayout xmlns:a="http://schemas.openxmlformats.org/drawingml/2006/main" xmlns:r="http://schemas.openxmlformats.org/officeDocument/2006/relationships" xmlns:p="http://schemas.openxmlformats.org/presentationml/2006/main" userDrawn="1">
  <p:cSld name="3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9463692"/>
      </p:ext>
    </p:extLst>
  </p:cSld>
  <p:clrMapOvr>
    <a:masterClrMapping/>
  </p:clrMapOvr>
  <p:transition>
    <p:randomBar dir="vert"/>
  </p:transition>
</p:sldLayout>
</file>

<file path=ppt/slideLayouts/slideLayout347.xml><?xml version="1.0" encoding="utf-8"?>
<p:sldLayout xmlns:a="http://schemas.openxmlformats.org/drawingml/2006/main" xmlns:r="http://schemas.openxmlformats.org/officeDocument/2006/relationships" xmlns:p="http://schemas.openxmlformats.org/presentationml/2006/main" userDrawn="1">
  <p:cSld name="3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182487"/>
      </p:ext>
    </p:extLst>
  </p:cSld>
  <p:clrMapOvr>
    <a:masterClrMapping/>
  </p:clrMapOvr>
  <p:transition>
    <p:randomBar dir="vert"/>
  </p:transition>
</p:sldLayout>
</file>

<file path=ppt/slideLayouts/slideLayout348.xml><?xml version="1.0" encoding="utf-8"?>
<p:sldLayout xmlns:a="http://schemas.openxmlformats.org/drawingml/2006/main" xmlns:r="http://schemas.openxmlformats.org/officeDocument/2006/relationships" xmlns:p="http://schemas.openxmlformats.org/presentationml/2006/main" userDrawn="1">
  <p:cSld name="3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77335887"/>
      </p:ext>
    </p:extLst>
  </p:cSld>
  <p:clrMapOvr>
    <a:masterClrMapping/>
  </p:clrMapOvr>
  <p:transition>
    <p:randomBar dir="vert"/>
  </p:transition>
</p:sldLayout>
</file>

<file path=ppt/slideLayouts/slideLayout349.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6664049"/>
      </p:ext>
    </p:extLst>
  </p:cSld>
  <p:clrMapOvr>
    <a:masterClrMapping/>
  </p:clrMapOvr>
  <p:transition>
    <p:randomBar dir="vert"/>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1644358"/>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userDrawn="1">
  <p:cSld name="3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2285559"/>
      </p:ext>
    </p:extLst>
  </p:cSld>
  <p:clrMapOvr>
    <a:masterClrMapping/>
  </p:clrMapOvr>
  <p:transition>
    <p:randomBar dir="vert"/>
  </p:transition>
</p:sldLayout>
</file>

<file path=ppt/slideLayouts/slideLayout351.xml><?xml version="1.0" encoding="utf-8"?>
<p:sldLayout xmlns:a="http://schemas.openxmlformats.org/drawingml/2006/main" xmlns:r="http://schemas.openxmlformats.org/officeDocument/2006/relationships" xmlns:p="http://schemas.openxmlformats.org/presentationml/2006/main" userDrawn="1">
  <p:cSld name="9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defTabSz="914400" eaLnBrk="0" fontAlgn="base" hangingPunct="0">
              <a:spcBef>
                <a:spcPct val="0"/>
              </a:spcBef>
              <a:spcAft>
                <a:spcPct val="0"/>
              </a:spcAft>
              <a:defRPr/>
            </a:pPr>
            <a:fld id="{39ADED8E-4E0B-498D-B715-B157A890E4DE}" type="datetimeFigureOut">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2024/3/19</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fld id="{18634F15-13D2-4C0D-99FD-67E8D2F909DD}" type="slidenum">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8175150"/>
      </p:ext>
    </p:extLst>
  </p:cSld>
  <p:clrMapOvr>
    <a:masterClrMapping/>
  </p:clrMapOvr>
  <p:transition>
    <p:randomBar dir="vert"/>
  </p:transition>
</p:sldLayout>
</file>

<file path=ppt/slideLayouts/slideLayout352.xml><?xml version="1.0" encoding="utf-8"?>
<p:sldLayout xmlns:a="http://schemas.openxmlformats.org/drawingml/2006/main" xmlns:r="http://schemas.openxmlformats.org/officeDocument/2006/relationships" xmlns:p="http://schemas.openxmlformats.org/presentationml/2006/main" userDrawn="1">
  <p:cSld name="6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9931401"/>
      </p:ext>
    </p:extLst>
  </p:cSld>
  <p:clrMapOvr>
    <a:masterClrMapping/>
  </p:clrMapOvr>
  <p:transition spd="slow" advClick="0" advTm="4000">
    <p:comb/>
  </p:transition>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6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815246"/>
      </p:ext>
    </p:extLst>
  </p:cSld>
  <p:clrMapOvr>
    <a:masterClrMapping/>
  </p:clrMapOvr>
  <p:transition>
    <p:randomBar dir="vert"/>
  </p:transition>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11_标题和内容">
    <p:spTree>
      <p:nvGrpSpPr>
        <p:cNvPr id="1" name=""/>
        <p:cNvGrpSpPr/>
        <p:nvPr/>
      </p:nvGrpSpPr>
      <p:grpSpPr>
        <a:xfrm>
          <a:off x="0" y="0"/>
          <a:ext cx="0" cy="0"/>
          <a:chOff x="0" y="0"/>
          <a:chExt cx="0" cy="0"/>
        </a:xfrm>
      </p:grpSpPr>
      <p:sp>
        <p:nvSpPr>
          <p:cNvPr id="7" name="菱形 6"/>
          <p:cNvSpPr/>
          <p:nvPr userDrawn="1"/>
        </p:nvSpPr>
        <p:spPr>
          <a:xfrm>
            <a:off x="127000" y="137026"/>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
        <p:nvSpPr>
          <p:cNvPr id="3" name="菱形 2"/>
          <p:cNvSpPr/>
          <p:nvPr userDrawn="1"/>
        </p:nvSpPr>
        <p:spPr>
          <a:xfrm>
            <a:off x="190500" y="137026"/>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Tree>
    <p:extLst>
      <p:ext uri="{BB962C8B-B14F-4D97-AF65-F5344CB8AC3E}">
        <p14:creationId xmlns:p14="http://schemas.microsoft.com/office/powerpoint/2010/main" val="2614384364"/>
      </p:ext>
    </p:extLst>
  </p:cSld>
  <p:clrMapOvr>
    <a:masterClrMapping/>
  </p:clrMapOvr>
  <p:transition>
    <p:randomBar dir="vert"/>
  </p:transition>
</p:sldLayout>
</file>

<file path=ppt/slideLayouts/slideLayout355.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21294787"/>
      </p:ext>
    </p:extLst>
  </p:cSld>
  <p:clrMapOvr>
    <a:masterClrMapping/>
  </p:clrMapOvr>
  <p:transition>
    <p:randomBar dir="vert"/>
  </p:transition>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3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3285149"/>
      </p:ext>
    </p:extLst>
  </p:cSld>
  <p:clrMapOvr>
    <a:masterClrMapping/>
  </p:clrMapOvr>
  <p:transition>
    <p:randomBar dir="vert"/>
  </p:transition>
</p:sldLayout>
</file>

<file path=ppt/slideLayouts/slideLayout357.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2024/3/19</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7244269"/>
      </p:ext>
    </p:extLst>
  </p:cSld>
  <p:clrMapOvr>
    <a:masterClrMapping/>
  </p:clrMapOvr>
  <p:transition spd="slow" advTm="3000">
    <p:random/>
  </p:transition>
</p:sldLayout>
</file>

<file path=ppt/slideLayouts/slideLayout358.xml><?xml version="1.0" encoding="utf-8"?>
<p:sldLayout xmlns:a="http://schemas.openxmlformats.org/drawingml/2006/main" xmlns:r="http://schemas.openxmlformats.org/officeDocument/2006/relationships" xmlns:p="http://schemas.openxmlformats.org/presentationml/2006/main" userDrawn="1">
  <p:cSld name="3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1796012"/>
      </p:ext>
    </p:extLst>
  </p:cSld>
  <p:clrMapOvr>
    <a:masterClrMapping/>
  </p:clrMapOvr>
  <p:transition>
    <p:randomBar dir="vert"/>
  </p:transition>
</p:sldLayout>
</file>

<file path=ppt/slideLayouts/slideLayout359.xml><?xml version="1.0" encoding="utf-8"?>
<p:sldLayout xmlns:a="http://schemas.openxmlformats.org/drawingml/2006/main" xmlns:r="http://schemas.openxmlformats.org/officeDocument/2006/relationships" xmlns:p="http://schemas.openxmlformats.org/presentationml/2006/main" userDrawn="1">
  <p:cSld name="3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5746538"/>
      </p:ext>
    </p:extLst>
  </p:cSld>
  <p:clrMapOvr>
    <a:masterClrMapping/>
  </p:clrMapOvr>
  <p:transition>
    <p:randomBar dir="vert"/>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2"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2" y="3886200"/>
            <a:ext cx="8534400" cy="1752600"/>
          </a:xfrm>
        </p:spPr>
        <p:txBody>
          <a:bodyPr/>
          <a:lstStyle>
            <a:lvl1pPr marL="0" indent="0" algn="ctr">
              <a:buNone/>
              <a:defRPr>
                <a:solidFill>
                  <a:schemeClr val="tx1">
                    <a:tint val="75000"/>
                  </a:schemeClr>
                </a:solidFill>
              </a:defRPr>
            </a:lvl1pPr>
            <a:lvl2pPr marL="609463" indent="0" algn="ctr">
              <a:buNone/>
              <a:defRPr>
                <a:solidFill>
                  <a:schemeClr val="tx1">
                    <a:tint val="75000"/>
                  </a:schemeClr>
                </a:solidFill>
              </a:defRPr>
            </a:lvl2pPr>
            <a:lvl3pPr marL="1218926" indent="0" algn="ctr">
              <a:buNone/>
              <a:defRPr>
                <a:solidFill>
                  <a:schemeClr val="tx1">
                    <a:tint val="75000"/>
                  </a:schemeClr>
                </a:solidFill>
              </a:defRPr>
            </a:lvl3pPr>
            <a:lvl4pPr marL="1828388" indent="0" algn="ctr">
              <a:buNone/>
              <a:defRPr>
                <a:solidFill>
                  <a:schemeClr val="tx1">
                    <a:tint val="75000"/>
                  </a:schemeClr>
                </a:solidFill>
              </a:defRPr>
            </a:lvl4pPr>
            <a:lvl5pPr marL="2437851" indent="0" algn="ctr">
              <a:buNone/>
              <a:defRPr>
                <a:solidFill>
                  <a:schemeClr val="tx1">
                    <a:tint val="75000"/>
                  </a:schemeClr>
                </a:solidFill>
              </a:defRPr>
            </a:lvl5pPr>
            <a:lvl6pPr marL="3047314" indent="0" algn="ctr">
              <a:buNone/>
              <a:defRPr>
                <a:solidFill>
                  <a:schemeClr val="tx1">
                    <a:tint val="75000"/>
                  </a:schemeClr>
                </a:solidFill>
              </a:defRPr>
            </a:lvl6pPr>
            <a:lvl7pPr marL="3656777" indent="0" algn="ctr">
              <a:buNone/>
              <a:defRPr>
                <a:solidFill>
                  <a:schemeClr val="tx1">
                    <a:tint val="75000"/>
                  </a:schemeClr>
                </a:solidFill>
              </a:defRPr>
            </a:lvl7pPr>
            <a:lvl8pPr marL="4266240" indent="0" algn="ctr">
              <a:buNone/>
              <a:defRPr>
                <a:solidFill>
                  <a:schemeClr val="tx1">
                    <a:tint val="75000"/>
                  </a:schemeClr>
                </a:solidFill>
              </a:defRPr>
            </a:lvl8pPr>
            <a:lvl9pPr marL="487570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406E9206-D2D6-4057-92D4-39C87A03E66D}" type="datetime1">
              <a:rPr lang="en-US" altLang="zh-CN" smtClean="0">
                <a:solidFill>
                  <a:prstClr val="black">
                    <a:tint val="75000"/>
                  </a:prstClr>
                </a:solidFill>
              </a:rPr>
              <a:pPr>
                <a:defRPr/>
              </a:pPr>
              <a:t>19/03/2024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812944731"/>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userDrawn="1">
  <p:cSld name="4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3950515"/>
      </p:ext>
    </p:extLst>
  </p:cSld>
  <p:clrMapOvr>
    <a:masterClrMapping/>
  </p:clrMapOvr>
  <p:transition>
    <p:randomBar dir="vert"/>
  </p:transition>
</p:sldLayout>
</file>

<file path=ppt/slideLayouts/slideLayout361.xml><?xml version="1.0" encoding="utf-8"?>
<p:sldLayout xmlns:a="http://schemas.openxmlformats.org/drawingml/2006/main" xmlns:r="http://schemas.openxmlformats.org/officeDocument/2006/relationships" xmlns:p="http://schemas.openxmlformats.org/presentationml/2006/main" userDrawn="1">
  <p:cSld name="4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14493769"/>
      </p:ext>
    </p:extLst>
  </p:cSld>
  <p:clrMapOvr>
    <a:masterClrMapping/>
  </p:clrMapOvr>
  <p:transition>
    <p:randomBar dir="vert"/>
  </p:transition>
</p:sldLayout>
</file>

<file path=ppt/slideLayouts/slideLayout362.xml><?xml version="1.0" encoding="utf-8"?>
<p:sldLayout xmlns:a="http://schemas.openxmlformats.org/drawingml/2006/main" xmlns:r="http://schemas.openxmlformats.org/officeDocument/2006/relationships" xmlns:p="http://schemas.openxmlformats.org/presentationml/2006/main" userDrawn="1">
  <p:cSld name="4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2490703"/>
      </p:ext>
    </p:extLst>
  </p:cSld>
  <p:clrMapOvr>
    <a:masterClrMapping/>
  </p:clrMapOvr>
  <p:transition>
    <p:randomBar dir="vert"/>
  </p:transition>
</p:sldLayout>
</file>

<file path=ppt/slideLayouts/slideLayout363.xml><?xml version="1.0" encoding="utf-8"?>
<p:sldLayout xmlns:a="http://schemas.openxmlformats.org/drawingml/2006/main" xmlns:r="http://schemas.openxmlformats.org/officeDocument/2006/relationships" xmlns:p="http://schemas.openxmlformats.org/presentationml/2006/main" userDrawn="1">
  <p:cSld name="4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5520561"/>
      </p:ext>
    </p:extLst>
  </p:cSld>
  <p:clrMapOvr>
    <a:masterClrMapping/>
  </p:clrMapOvr>
  <p:transition>
    <p:randomBar dir="vert"/>
  </p:transition>
</p:sldLayout>
</file>

<file path=ppt/slideLayouts/slideLayout364.xml><?xml version="1.0" encoding="utf-8"?>
<p:sldLayout xmlns:a="http://schemas.openxmlformats.org/drawingml/2006/main" xmlns:r="http://schemas.openxmlformats.org/officeDocument/2006/relationships" xmlns:p="http://schemas.openxmlformats.org/presentationml/2006/main" userDrawn="1">
  <p:cSld name="4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5516393"/>
      </p:ext>
    </p:extLst>
  </p:cSld>
  <p:clrMapOvr>
    <a:masterClrMapping/>
  </p:clrMapOvr>
  <p:transition>
    <p:randomBar dir="vert"/>
  </p:transition>
</p:sldLayout>
</file>

<file path=ppt/slideLayouts/slideLayout365.xml><?xml version="1.0" encoding="utf-8"?>
<p:sldLayout xmlns:a="http://schemas.openxmlformats.org/drawingml/2006/main" xmlns:r="http://schemas.openxmlformats.org/officeDocument/2006/relationships" xmlns:p="http://schemas.openxmlformats.org/presentationml/2006/main" userDrawn="1">
  <p:cSld name="4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9671873"/>
      </p:ext>
    </p:extLst>
  </p:cSld>
  <p:clrMapOvr>
    <a:masterClrMapping/>
  </p:clrMapOvr>
  <p:transition>
    <p:randomBar dir="vert"/>
  </p:transition>
</p:sldLayout>
</file>

<file path=ppt/slideLayouts/slideLayout366.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2024/3/19</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4836369"/>
      </p:ext>
    </p:extLst>
  </p:cSld>
  <p:clrMapOvr>
    <a:masterClrMapping/>
  </p:clrMapOvr>
  <p:transition spd="slow" advTm="3000">
    <p:random/>
  </p:transition>
</p:sldLayout>
</file>

<file path=ppt/slideLayouts/slideLayout367.xml><?xml version="1.0" encoding="utf-8"?>
<p:sldLayout xmlns:a="http://schemas.openxmlformats.org/drawingml/2006/main" xmlns:r="http://schemas.openxmlformats.org/officeDocument/2006/relationships" xmlns:p="http://schemas.openxmlformats.org/presentationml/2006/main" userDrawn="1">
  <p:cSld name="4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45841108"/>
      </p:ext>
    </p:extLst>
  </p:cSld>
  <p:clrMapOvr>
    <a:masterClrMapping/>
  </p:clrMapOvr>
  <p:transition>
    <p:randomBar dir="vert"/>
  </p:transition>
</p:sldLayout>
</file>

<file path=ppt/slideLayouts/slideLayout368.xml><?xml version="1.0" encoding="utf-8"?>
<p:sldLayout xmlns:a="http://schemas.openxmlformats.org/drawingml/2006/main" xmlns:r="http://schemas.openxmlformats.org/officeDocument/2006/relationships" xmlns:p="http://schemas.openxmlformats.org/presentationml/2006/main" userDrawn="1">
  <p:cSld name="4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0414015"/>
      </p:ext>
    </p:extLst>
  </p:cSld>
  <p:clrMapOvr>
    <a:masterClrMapping/>
  </p:clrMapOvr>
  <p:transition>
    <p:randomBar dir="vert"/>
  </p:transition>
</p:sldLayout>
</file>

<file path=ppt/slideLayouts/slideLayout369.xml><?xml version="1.0" encoding="utf-8"?>
<p:sldLayout xmlns:a="http://schemas.openxmlformats.org/drawingml/2006/main" xmlns:r="http://schemas.openxmlformats.org/officeDocument/2006/relationships" xmlns:p="http://schemas.openxmlformats.org/presentationml/2006/main" userDrawn="1">
  <p:cSld name="4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9294651"/>
      </p:ext>
    </p:extLst>
  </p:cSld>
  <p:clrMapOvr>
    <a:masterClrMapping/>
  </p:clrMapOvr>
  <p:transition>
    <p:randomBar dir="vert"/>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C052E9E1-D97D-4C90-BB96-FA1ED58B786F}" type="datetime1">
              <a:rPr lang="en-US" altLang="zh-CN" smtClean="0">
                <a:solidFill>
                  <a:prstClr val="black">
                    <a:tint val="75000"/>
                  </a:prstClr>
                </a:solidFill>
              </a:rPr>
              <a:pPr>
                <a:defRPr/>
              </a:pPr>
              <a:t>19/03/2024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186546539"/>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userDrawn="1">
  <p:cSld name="4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1585414"/>
      </p:ext>
    </p:extLst>
  </p:cSld>
  <p:clrMapOvr>
    <a:masterClrMapping/>
  </p:clrMapOvr>
  <p:transition>
    <p:randomBar dir="vert"/>
  </p:transition>
</p:sldLayout>
</file>

<file path=ppt/slideLayouts/slideLayout371.xml><?xml version="1.0" encoding="utf-8"?>
<p:sldLayout xmlns:a="http://schemas.openxmlformats.org/drawingml/2006/main" xmlns:r="http://schemas.openxmlformats.org/officeDocument/2006/relationships" xmlns:p="http://schemas.openxmlformats.org/presentationml/2006/main" userDrawn="1">
  <p:cSld name="5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0444738"/>
      </p:ext>
    </p:extLst>
  </p:cSld>
  <p:clrMapOvr>
    <a:masterClrMapping/>
  </p:clrMapOvr>
  <p:transition>
    <p:randomBar dir="vert"/>
  </p:transition>
</p:sldLayout>
</file>

<file path=ppt/slideLayouts/slideLayout372.xml><?xml version="1.0" encoding="utf-8"?>
<p:sldLayout xmlns:a="http://schemas.openxmlformats.org/drawingml/2006/main" xmlns:r="http://schemas.openxmlformats.org/officeDocument/2006/relationships" xmlns:p="http://schemas.openxmlformats.org/presentationml/2006/main" userDrawn="1">
  <p:cSld name="5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0711386"/>
      </p:ext>
    </p:extLst>
  </p:cSld>
  <p:clrMapOvr>
    <a:masterClrMapping/>
  </p:clrMapOvr>
  <p:transition>
    <p:randomBar dir="vert"/>
  </p:transition>
</p:sldLayout>
</file>

<file path=ppt/slideLayouts/slideLayout373.xml><?xml version="1.0" encoding="utf-8"?>
<p:sldLayout xmlns:a="http://schemas.openxmlformats.org/drawingml/2006/main" xmlns:r="http://schemas.openxmlformats.org/officeDocument/2006/relationships" xmlns:p="http://schemas.openxmlformats.org/presentationml/2006/main" userDrawn="1">
  <p:cSld name="5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4059093"/>
      </p:ext>
    </p:extLst>
  </p:cSld>
  <p:clrMapOvr>
    <a:masterClrMapping/>
  </p:clrMapOvr>
  <p:transition>
    <p:randomBar dir="vert"/>
  </p:transition>
</p:sldLayout>
</file>

<file path=ppt/slideLayouts/slideLayout374.xml><?xml version="1.0" encoding="utf-8"?>
<p:sldLayout xmlns:a="http://schemas.openxmlformats.org/drawingml/2006/main" xmlns:r="http://schemas.openxmlformats.org/officeDocument/2006/relationships" xmlns:p="http://schemas.openxmlformats.org/presentationml/2006/main" userDrawn="1">
  <p:cSld name="5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64204768"/>
      </p:ext>
    </p:extLst>
  </p:cSld>
  <p:clrMapOvr>
    <a:masterClrMapping/>
  </p:clrMapOvr>
  <p:transition>
    <p:randomBar dir="vert"/>
  </p:transition>
</p:sldLayout>
</file>

<file path=ppt/slideLayouts/slideLayout375.xml><?xml version="1.0" encoding="utf-8"?>
<p:sldLayout xmlns:a="http://schemas.openxmlformats.org/drawingml/2006/main" xmlns:r="http://schemas.openxmlformats.org/officeDocument/2006/relationships" xmlns:p="http://schemas.openxmlformats.org/presentationml/2006/main" userDrawn="1">
  <p:cSld name="9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defTabSz="914400" eaLnBrk="0" fontAlgn="base" hangingPunct="0">
              <a:spcBef>
                <a:spcPct val="0"/>
              </a:spcBef>
              <a:spcAft>
                <a:spcPct val="0"/>
              </a:spcAft>
              <a:defRPr/>
            </a:pPr>
            <a:fld id="{39ADED8E-4E0B-498D-B715-B157A890E4DE}" type="datetimeFigureOut">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2024/3/19</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fld id="{18634F15-13D2-4C0D-99FD-67E8D2F909DD}" type="slidenum">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5245681"/>
      </p:ext>
    </p:extLst>
  </p:cSld>
  <p:clrMapOvr>
    <a:masterClrMapping/>
  </p:clrMapOvr>
  <p:transition>
    <p:randomBar dir="vert"/>
  </p:transition>
</p:sldLayout>
</file>

<file path=ppt/slideLayouts/slideLayout376.xml><?xml version="1.0" encoding="utf-8"?>
<p:sldLayout xmlns:a="http://schemas.openxmlformats.org/drawingml/2006/main" xmlns:r="http://schemas.openxmlformats.org/officeDocument/2006/relationships" xmlns:p="http://schemas.openxmlformats.org/presentationml/2006/main" userDrawn="1">
  <p:cSld name="7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7021362"/>
      </p:ext>
    </p:extLst>
  </p:cSld>
  <p:clrMapOvr>
    <a:masterClrMapping/>
  </p:clrMapOvr>
  <p:transition spd="slow" advClick="0" advTm="4000">
    <p:comb/>
  </p:transition>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7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8121476"/>
      </p:ext>
    </p:extLst>
  </p:cSld>
  <p:clrMapOvr>
    <a:masterClrMapping/>
  </p:clrMapOvr>
  <p:transition>
    <p:randomBar dir="vert"/>
  </p:transition>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14_标题和内容">
    <p:spTree>
      <p:nvGrpSpPr>
        <p:cNvPr id="1" name=""/>
        <p:cNvGrpSpPr/>
        <p:nvPr/>
      </p:nvGrpSpPr>
      <p:grpSpPr>
        <a:xfrm>
          <a:off x="0" y="0"/>
          <a:ext cx="0" cy="0"/>
          <a:chOff x="0" y="0"/>
          <a:chExt cx="0" cy="0"/>
        </a:xfrm>
      </p:grpSpPr>
      <p:sp>
        <p:nvSpPr>
          <p:cNvPr id="7" name="菱形 6"/>
          <p:cNvSpPr/>
          <p:nvPr userDrawn="1"/>
        </p:nvSpPr>
        <p:spPr>
          <a:xfrm>
            <a:off x="127000" y="137026"/>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
        <p:nvSpPr>
          <p:cNvPr id="3" name="菱形 2"/>
          <p:cNvSpPr/>
          <p:nvPr userDrawn="1"/>
        </p:nvSpPr>
        <p:spPr>
          <a:xfrm>
            <a:off x="190500" y="137026"/>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Tree>
    <p:extLst>
      <p:ext uri="{BB962C8B-B14F-4D97-AF65-F5344CB8AC3E}">
        <p14:creationId xmlns:p14="http://schemas.microsoft.com/office/powerpoint/2010/main" val="1075333198"/>
      </p:ext>
    </p:extLst>
  </p:cSld>
  <p:clrMapOvr>
    <a:masterClrMapping/>
  </p:clrMapOvr>
  <p:transition>
    <p:randomBar dir="vert"/>
  </p:transition>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3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6506133"/>
      </p:ext>
    </p:extLst>
  </p:cSld>
  <p:clrMapOvr>
    <a:masterClrMapping/>
  </p:clrMapOvr>
  <p:transition>
    <p:randomBar dir="vert"/>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6" y="4406902"/>
            <a:ext cx="10363200" cy="1362075"/>
          </a:xfrm>
        </p:spPr>
        <p:txBody>
          <a:bodyPr anchor="t"/>
          <a:lstStyle>
            <a:lvl1pPr algn="l">
              <a:defRPr sz="5399" b="1" cap="all"/>
            </a:lvl1pPr>
          </a:lstStyle>
          <a:p>
            <a:r>
              <a:rPr lang="en-US"/>
              <a:t>Click to edit Master title style</a:t>
            </a:r>
          </a:p>
        </p:txBody>
      </p:sp>
      <p:sp>
        <p:nvSpPr>
          <p:cNvPr id="3" name="Text Placeholder 2"/>
          <p:cNvSpPr>
            <a:spLocks noGrp="1"/>
          </p:cNvSpPr>
          <p:nvPr>
            <p:ph type="body" idx="1"/>
          </p:nvPr>
        </p:nvSpPr>
        <p:spPr>
          <a:xfrm>
            <a:off x="963086" y="2906714"/>
            <a:ext cx="10363200" cy="1500187"/>
          </a:xfrm>
        </p:spPr>
        <p:txBody>
          <a:bodyPr anchor="b"/>
          <a:lstStyle>
            <a:lvl1pPr marL="0" indent="0">
              <a:buNone/>
              <a:defRPr sz="2699">
                <a:solidFill>
                  <a:schemeClr val="tx1">
                    <a:tint val="75000"/>
                  </a:schemeClr>
                </a:solidFill>
              </a:defRPr>
            </a:lvl1pPr>
            <a:lvl2pPr marL="609463" indent="0">
              <a:buNone/>
              <a:defRPr sz="2400">
                <a:solidFill>
                  <a:schemeClr val="tx1">
                    <a:tint val="75000"/>
                  </a:schemeClr>
                </a:solidFill>
              </a:defRPr>
            </a:lvl2pPr>
            <a:lvl3pPr marL="1218926" indent="0">
              <a:buNone/>
              <a:defRPr sz="2200">
                <a:solidFill>
                  <a:schemeClr val="tx1">
                    <a:tint val="75000"/>
                  </a:schemeClr>
                </a:solidFill>
              </a:defRPr>
            </a:lvl3pPr>
            <a:lvl4pPr marL="1828388" indent="0">
              <a:buNone/>
              <a:defRPr sz="1900">
                <a:solidFill>
                  <a:schemeClr val="tx1">
                    <a:tint val="75000"/>
                  </a:schemeClr>
                </a:solidFill>
              </a:defRPr>
            </a:lvl4pPr>
            <a:lvl5pPr marL="2437851" indent="0">
              <a:buNone/>
              <a:defRPr sz="1900">
                <a:solidFill>
                  <a:schemeClr val="tx1">
                    <a:tint val="75000"/>
                  </a:schemeClr>
                </a:solidFill>
              </a:defRPr>
            </a:lvl5pPr>
            <a:lvl6pPr marL="3047314" indent="0">
              <a:buNone/>
              <a:defRPr sz="1900">
                <a:solidFill>
                  <a:schemeClr val="tx1">
                    <a:tint val="75000"/>
                  </a:schemeClr>
                </a:solidFill>
              </a:defRPr>
            </a:lvl6pPr>
            <a:lvl7pPr marL="3656777" indent="0">
              <a:buNone/>
              <a:defRPr sz="1900">
                <a:solidFill>
                  <a:schemeClr val="tx1">
                    <a:tint val="75000"/>
                  </a:schemeClr>
                </a:solidFill>
              </a:defRPr>
            </a:lvl7pPr>
            <a:lvl8pPr marL="4266240" indent="0">
              <a:buNone/>
              <a:defRPr sz="1900">
                <a:solidFill>
                  <a:schemeClr val="tx1">
                    <a:tint val="75000"/>
                  </a:schemeClr>
                </a:solidFill>
              </a:defRPr>
            </a:lvl8pPr>
            <a:lvl9pPr marL="4875703"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814779EE-1E16-4CC5-A459-C716090F6017}" type="datetime1">
              <a:rPr lang="en-US" altLang="zh-CN" smtClean="0">
                <a:solidFill>
                  <a:prstClr val="black">
                    <a:tint val="75000"/>
                  </a:prstClr>
                </a:solidFill>
              </a:rPr>
              <a:pPr>
                <a:defRPr/>
              </a:pPr>
              <a:t>19/03/2024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037403426"/>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2024/3/19</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3923812"/>
      </p:ext>
    </p:extLst>
  </p:cSld>
  <p:clrMapOvr>
    <a:masterClrMapping/>
  </p:clrMapOvr>
  <p:transition spd="slow" advTm="3000">
    <p:random/>
  </p:transition>
</p:sldLayout>
</file>

<file path=ppt/slideLayouts/slideLayout381.xml><?xml version="1.0" encoding="utf-8"?>
<p:sldLayout xmlns:a="http://schemas.openxmlformats.org/drawingml/2006/main" xmlns:r="http://schemas.openxmlformats.org/officeDocument/2006/relationships" xmlns:p="http://schemas.openxmlformats.org/presentationml/2006/main" userDrawn="1">
  <p:cSld name="5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7054242"/>
      </p:ext>
    </p:extLst>
  </p:cSld>
  <p:clrMapOvr>
    <a:masterClrMapping/>
  </p:clrMapOvr>
  <p:transition>
    <p:randomBar dir="vert"/>
  </p:transition>
</p:sldLayout>
</file>

<file path=ppt/slideLayouts/slideLayout382.xml><?xml version="1.0" encoding="utf-8"?>
<p:sldLayout xmlns:a="http://schemas.openxmlformats.org/drawingml/2006/main" xmlns:r="http://schemas.openxmlformats.org/officeDocument/2006/relationships" xmlns:p="http://schemas.openxmlformats.org/presentationml/2006/main" userDrawn="1">
  <p:cSld name="5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9916108"/>
      </p:ext>
    </p:extLst>
  </p:cSld>
  <p:clrMapOvr>
    <a:masterClrMapping/>
  </p:clrMapOvr>
  <p:transition>
    <p:randomBar dir="vert"/>
  </p:transition>
</p:sldLayout>
</file>

<file path=ppt/slideLayouts/slideLayout383.xml><?xml version="1.0" encoding="utf-8"?>
<p:sldLayout xmlns:a="http://schemas.openxmlformats.org/drawingml/2006/main" xmlns:r="http://schemas.openxmlformats.org/officeDocument/2006/relationships" xmlns:p="http://schemas.openxmlformats.org/presentationml/2006/main" userDrawn="1">
  <p:cSld name="5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4513084"/>
      </p:ext>
    </p:extLst>
  </p:cSld>
  <p:clrMapOvr>
    <a:masterClrMapping/>
  </p:clrMapOvr>
  <p:transition>
    <p:randomBar dir="vert"/>
  </p:transition>
</p:sldLayout>
</file>

<file path=ppt/slideLayouts/slideLayout384.xml><?xml version="1.0" encoding="utf-8"?>
<p:sldLayout xmlns:a="http://schemas.openxmlformats.org/drawingml/2006/main" xmlns:r="http://schemas.openxmlformats.org/officeDocument/2006/relationships" xmlns:p="http://schemas.openxmlformats.org/presentationml/2006/main" userDrawn="1">
  <p:cSld name="5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82806"/>
      </p:ext>
    </p:extLst>
  </p:cSld>
  <p:clrMapOvr>
    <a:masterClrMapping/>
  </p:clrMapOvr>
  <p:transition>
    <p:randomBar dir="vert"/>
  </p:transition>
</p:sldLayout>
</file>

<file path=ppt/slideLayouts/slideLayout385.xml><?xml version="1.0" encoding="utf-8"?>
<p:sldLayout xmlns:a="http://schemas.openxmlformats.org/drawingml/2006/main" xmlns:r="http://schemas.openxmlformats.org/officeDocument/2006/relationships" xmlns:p="http://schemas.openxmlformats.org/presentationml/2006/main" userDrawn="1">
  <p:cSld name="5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8566137"/>
      </p:ext>
    </p:extLst>
  </p:cSld>
  <p:clrMapOvr>
    <a:masterClrMapping/>
  </p:clrMapOvr>
  <p:transition>
    <p:randomBar dir="vert"/>
  </p:transition>
</p:sldLayout>
</file>

<file path=ppt/slideLayouts/slideLayout386.xml><?xml version="1.0" encoding="utf-8"?>
<p:sldLayout xmlns:a="http://schemas.openxmlformats.org/drawingml/2006/main" xmlns:r="http://schemas.openxmlformats.org/officeDocument/2006/relationships" xmlns:p="http://schemas.openxmlformats.org/presentationml/2006/main" userDrawn="1">
  <p:cSld name="5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1290316"/>
      </p:ext>
    </p:extLst>
  </p:cSld>
  <p:clrMapOvr>
    <a:masterClrMapping/>
  </p:clrMapOvr>
  <p:transition>
    <p:randomBar dir="vert"/>
  </p:transition>
</p:sldLayout>
</file>

<file path=ppt/slideLayouts/slideLayout387.xml><?xml version="1.0" encoding="utf-8"?>
<p:sldLayout xmlns:a="http://schemas.openxmlformats.org/drawingml/2006/main" xmlns:r="http://schemas.openxmlformats.org/officeDocument/2006/relationships" xmlns:p="http://schemas.openxmlformats.org/presentationml/2006/main" userDrawn="1">
  <p:cSld name="6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5973260"/>
      </p:ext>
    </p:extLst>
  </p:cSld>
  <p:clrMapOvr>
    <a:masterClrMapping/>
  </p:clrMapOvr>
  <p:transition>
    <p:randomBar dir="vert"/>
  </p:transition>
</p:sldLayout>
</file>

<file path=ppt/slideLayouts/slideLayout388.xml><?xml version="1.0" encoding="utf-8"?>
<p:sldLayout xmlns:a="http://schemas.openxmlformats.org/drawingml/2006/main" xmlns:r="http://schemas.openxmlformats.org/officeDocument/2006/relationships" xmlns:p="http://schemas.openxmlformats.org/presentationml/2006/main" userDrawn="1">
  <p:cSld name="6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724558"/>
      </p:ext>
    </p:extLst>
  </p:cSld>
  <p:clrMapOvr>
    <a:masterClrMapping/>
  </p:clrMapOvr>
  <p:transition>
    <p:randomBar dir="vert"/>
  </p:transition>
</p:sldLayout>
</file>

<file path=ppt/slideLayouts/slideLayout389.xml><?xml version="1.0" encoding="utf-8"?>
<p:sldLayout xmlns:a="http://schemas.openxmlformats.org/drawingml/2006/main" xmlns:r="http://schemas.openxmlformats.org/officeDocument/2006/relationships" xmlns:p="http://schemas.openxmlformats.org/presentationml/2006/main" userDrawn="1">
  <p:cSld name="16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2024/3/19</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4434086"/>
      </p:ext>
    </p:extLst>
  </p:cSld>
  <p:clrMapOvr>
    <a:masterClrMapping/>
  </p:clrMapOvr>
  <p:transition spd="slow" advTm="3000">
    <p:rand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2"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A3311C9F-D64E-4824-A709-CF61DE4E0BDD}" type="datetime1">
              <a:rPr lang="en-US" altLang="zh-CN" smtClean="0">
                <a:solidFill>
                  <a:prstClr val="black">
                    <a:tint val="75000"/>
                  </a:prstClr>
                </a:solidFill>
              </a:rPr>
              <a:pPr>
                <a:defRPr/>
              </a:pPr>
              <a:t>19/03/2024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437723492"/>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userDrawn="1">
  <p:cSld name="6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7304888"/>
      </p:ext>
    </p:extLst>
  </p:cSld>
  <p:clrMapOvr>
    <a:masterClrMapping/>
  </p:clrMapOvr>
  <p:transition>
    <p:randomBar dir="vert"/>
  </p:transition>
</p:sldLayout>
</file>

<file path=ppt/slideLayouts/slideLayout391.xml><?xml version="1.0" encoding="utf-8"?>
<p:sldLayout xmlns:a="http://schemas.openxmlformats.org/drawingml/2006/main" xmlns:r="http://schemas.openxmlformats.org/officeDocument/2006/relationships" xmlns:p="http://schemas.openxmlformats.org/presentationml/2006/main" userDrawn="1">
  <p:cSld name="6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9015984"/>
      </p:ext>
    </p:extLst>
  </p:cSld>
  <p:clrMapOvr>
    <a:masterClrMapping/>
  </p:clrMapOvr>
  <p:transition>
    <p:randomBar dir="vert"/>
  </p:transition>
</p:sldLayout>
</file>

<file path=ppt/slideLayouts/slideLayout392.xml><?xml version="1.0" encoding="utf-8"?>
<p:sldLayout xmlns:a="http://schemas.openxmlformats.org/drawingml/2006/main" xmlns:r="http://schemas.openxmlformats.org/officeDocument/2006/relationships" xmlns:p="http://schemas.openxmlformats.org/presentationml/2006/main" userDrawn="1">
  <p:cSld name="6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3592957"/>
      </p:ext>
    </p:extLst>
  </p:cSld>
  <p:clrMapOvr>
    <a:masterClrMapping/>
  </p:clrMapOvr>
  <p:transition>
    <p:randomBar dir="vert"/>
  </p:transition>
</p:sldLayout>
</file>

<file path=ppt/slideLayouts/slideLayout393.xml><?xml version="1.0" encoding="utf-8"?>
<p:sldLayout xmlns:a="http://schemas.openxmlformats.org/drawingml/2006/main" xmlns:r="http://schemas.openxmlformats.org/officeDocument/2006/relationships" xmlns:p="http://schemas.openxmlformats.org/presentationml/2006/main" userDrawn="1">
  <p:cSld name="6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3482796"/>
      </p:ext>
    </p:extLst>
  </p:cSld>
  <p:clrMapOvr>
    <a:masterClrMapping/>
  </p:clrMapOvr>
  <p:transition>
    <p:randomBar dir="vert"/>
  </p:transition>
</p:sldLayout>
</file>

<file path=ppt/slideLayouts/slideLayout394.xml><?xml version="1.0" encoding="utf-8"?>
<p:sldLayout xmlns:a="http://schemas.openxmlformats.org/drawingml/2006/main" xmlns:r="http://schemas.openxmlformats.org/officeDocument/2006/relationships" xmlns:p="http://schemas.openxmlformats.org/presentationml/2006/main" userDrawn="1">
  <p:cSld name="6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1202492"/>
      </p:ext>
    </p:extLst>
  </p:cSld>
  <p:clrMapOvr>
    <a:masterClrMapping/>
  </p:clrMapOvr>
  <p:transition>
    <p:randomBar dir="vert"/>
  </p:transition>
</p:sldLayout>
</file>

<file path=ppt/slideLayouts/slideLayout395.xml><?xml version="1.0" encoding="utf-8"?>
<p:sldLayout xmlns:a="http://schemas.openxmlformats.org/drawingml/2006/main" xmlns:r="http://schemas.openxmlformats.org/officeDocument/2006/relationships" xmlns:p="http://schemas.openxmlformats.org/presentationml/2006/main" userDrawn="1">
  <p:cSld name="6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8743774"/>
      </p:ext>
    </p:extLst>
  </p:cSld>
  <p:clrMapOvr>
    <a:masterClrMapping/>
  </p:clrMapOvr>
  <p:transition>
    <p:randomBar dir="vert"/>
  </p:transition>
</p:sldLayout>
</file>

<file path=ppt/slideLayouts/slideLayout396.xml><?xml version="1.0" encoding="utf-8"?>
<p:sldLayout xmlns:a="http://schemas.openxmlformats.org/drawingml/2006/main" xmlns:r="http://schemas.openxmlformats.org/officeDocument/2006/relationships" xmlns:p="http://schemas.openxmlformats.org/presentationml/2006/main" userDrawn="1">
  <p:cSld name="6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66555223"/>
      </p:ext>
    </p:extLst>
  </p:cSld>
  <p:clrMapOvr>
    <a:masterClrMapping/>
  </p:clrMapOvr>
  <p:transition>
    <p:randomBar dir="vert"/>
  </p:transition>
</p:sldLayout>
</file>

<file path=ppt/slideLayouts/slideLayout397.xml><?xml version="1.0" encoding="utf-8"?>
<p:sldLayout xmlns:a="http://schemas.openxmlformats.org/drawingml/2006/main" xmlns:r="http://schemas.openxmlformats.org/officeDocument/2006/relationships" xmlns:p="http://schemas.openxmlformats.org/presentationml/2006/main" userDrawn="1">
  <p:cSld name="6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7962929"/>
      </p:ext>
    </p:extLst>
  </p:cSld>
  <p:clrMapOvr>
    <a:masterClrMapping/>
  </p:clrMapOvr>
  <p:transition>
    <p:randomBar dir="vert"/>
  </p:transition>
</p:sldLayout>
</file>

<file path=ppt/slideLayouts/slideLayout398.xml><?xml version="1.0" encoding="utf-8"?>
<p:sldLayout xmlns:a="http://schemas.openxmlformats.org/drawingml/2006/main" xmlns:r="http://schemas.openxmlformats.org/officeDocument/2006/relationships" xmlns:p="http://schemas.openxmlformats.org/presentationml/2006/main" userDrawn="1">
  <p:cSld name="9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defTabSz="914400" eaLnBrk="0" fontAlgn="base" hangingPunct="0">
              <a:spcBef>
                <a:spcPct val="0"/>
              </a:spcBef>
              <a:spcAft>
                <a:spcPct val="0"/>
              </a:spcAft>
              <a:defRPr/>
            </a:pPr>
            <a:fld id="{39ADED8E-4E0B-498D-B715-B157A890E4DE}" type="datetimeFigureOut">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2024/3/19</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fld id="{18634F15-13D2-4C0D-99FD-67E8D2F909DD}" type="slidenum">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4434995"/>
      </p:ext>
    </p:extLst>
  </p:cSld>
  <p:clrMapOvr>
    <a:masterClrMapping/>
  </p:clrMapOvr>
  <p:transition>
    <p:randomBar dir="vert"/>
  </p:transition>
</p:sldLayout>
</file>

<file path=ppt/slideLayouts/slideLayout399.xml><?xml version="1.0" encoding="utf-8"?>
<p:sldLayout xmlns:a="http://schemas.openxmlformats.org/drawingml/2006/main" xmlns:r="http://schemas.openxmlformats.org/officeDocument/2006/relationships" xmlns:p="http://schemas.openxmlformats.org/presentationml/2006/main" userDrawn="1">
  <p:cSld name="8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4461197"/>
      </p:ext>
    </p:extLst>
  </p:cSld>
  <p:clrMapOvr>
    <a:masterClrMapping/>
  </p:clrMapOvr>
  <p:transition spd="slow" advClick="0" advTm="4000">
    <p:comb/>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4290F15-967D-4EED-AF26-1512C2BF3FD9}" type="datetimeFigureOut">
              <a:rPr lang="en-US" smtClean="0"/>
              <a:t>19/03/2024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18112754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4"/>
            <a:ext cx="5386917"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4" name="Content Placeholder 3"/>
          <p:cNvSpPr>
            <a:spLocks noGrp="1"/>
          </p:cNvSpPr>
          <p:nvPr>
            <p:ph sz="half" idx="2"/>
          </p:nvPr>
        </p:nvSpPr>
        <p:spPr>
          <a:xfrm>
            <a:off x="609601" y="2174877"/>
            <a:ext cx="5386917"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535114"/>
            <a:ext cx="5389033"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6" name="Content Placeholder 5"/>
          <p:cNvSpPr>
            <a:spLocks noGrp="1"/>
          </p:cNvSpPr>
          <p:nvPr>
            <p:ph sz="quarter" idx="4"/>
          </p:nvPr>
        </p:nvSpPr>
        <p:spPr>
          <a:xfrm>
            <a:off x="6193373" y="2174877"/>
            <a:ext cx="5389033"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0A4318BD-B3C6-4D4B-B871-C29490A2E55A}" type="datetime1">
              <a:rPr lang="en-US" altLang="zh-CN" smtClean="0">
                <a:solidFill>
                  <a:prstClr val="black">
                    <a:tint val="75000"/>
                  </a:prstClr>
                </a:solidFill>
              </a:rPr>
              <a:pPr>
                <a:defRPr/>
              </a:pPr>
              <a:t>19/03/2024</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223326276"/>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8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5357465"/>
      </p:ext>
    </p:extLst>
  </p:cSld>
  <p:clrMapOvr>
    <a:masterClrMapping/>
  </p:clrMapOvr>
  <p:transition>
    <p:randomBar dir="vert"/>
  </p:transition>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17_标题和内容">
    <p:spTree>
      <p:nvGrpSpPr>
        <p:cNvPr id="1" name=""/>
        <p:cNvGrpSpPr/>
        <p:nvPr/>
      </p:nvGrpSpPr>
      <p:grpSpPr>
        <a:xfrm>
          <a:off x="0" y="0"/>
          <a:ext cx="0" cy="0"/>
          <a:chOff x="0" y="0"/>
          <a:chExt cx="0" cy="0"/>
        </a:xfrm>
      </p:grpSpPr>
      <p:sp>
        <p:nvSpPr>
          <p:cNvPr id="7" name="菱形 6"/>
          <p:cNvSpPr/>
          <p:nvPr userDrawn="1"/>
        </p:nvSpPr>
        <p:spPr>
          <a:xfrm>
            <a:off x="127000" y="137026"/>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
        <p:nvSpPr>
          <p:cNvPr id="3" name="菱形 2"/>
          <p:cNvSpPr/>
          <p:nvPr userDrawn="1"/>
        </p:nvSpPr>
        <p:spPr>
          <a:xfrm>
            <a:off x="190500" y="137026"/>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Tree>
    <p:extLst>
      <p:ext uri="{BB962C8B-B14F-4D97-AF65-F5344CB8AC3E}">
        <p14:creationId xmlns:p14="http://schemas.microsoft.com/office/powerpoint/2010/main" val="529569228"/>
      </p:ext>
    </p:extLst>
  </p:cSld>
  <p:clrMapOvr>
    <a:masterClrMapping/>
  </p:clrMapOvr>
  <p:transition>
    <p:randomBar dir="vert"/>
  </p:transition>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3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8142997"/>
      </p:ext>
    </p:extLst>
  </p:cSld>
  <p:clrMapOvr>
    <a:masterClrMapping/>
  </p:clrMapOvr>
  <p:transition>
    <p:randomBar dir="vert"/>
  </p:transition>
</p:sldLayout>
</file>

<file path=ppt/slideLayouts/slideLayout403.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2024/3/19</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8451418"/>
      </p:ext>
    </p:extLst>
  </p:cSld>
  <p:clrMapOvr>
    <a:masterClrMapping/>
  </p:clrMapOvr>
  <p:transition spd="slow" advTm="3000">
    <p:random/>
  </p:transition>
</p:sldLayout>
</file>

<file path=ppt/slideLayouts/slideLayout404.xml><?xml version="1.0" encoding="utf-8"?>
<p:sldLayout xmlns:a="http://schemas.openxmlformats.org/drawingml/2006/main" xmlns:r="http://schemas.openxmlformats.org/officeDocument/2006/relationships" xmlns:p="http://schemas.openxmlformats.org/presentationml/2006/main" userDrawn="1">
  <p:cSld name="7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5716207"/>
      </p:ext>
    </p:extLst>
  </p:cSld>
  <p:clrMapOvr>
    <a:masterClrMapping/>
  </p:clrMapOvr>
  <p:transition>
    <p:randomBar dir="vert"/>
  </p:transition>
</p:sldLayout>
</file>

<file path=ppt/slideLayouts/slideLayout405.xml><?xml version="1.0" encoding="utf-8"?>
<p:sldLayout xmlns:a="http://schemas.openxmlformats.org/drawingml/2006/main" xmlns:r="http://schemas.openxmlformats.org/officeDocument/2006/relationships" xmlns:p="http://schemas.openxmlformats.org/presentationml/2006/main" userDrawn="1">
  <p:cSld name="7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3571668"/>
      </p:ext>
    </p:extLst>
  </p:cSld>
  <p:clrMapOvr>
    <a:masterClrMapping/>
  </p:clrMapOvr>
  <p:transition>
    <p:randomBar dir="vert"/>
  </p:transition>
</p:sldLayout>
</file>

<file path=ppt/slideLayouts/slideLayout406.xml><?xml version="1.0" encoding="utf-8"?>
<p:sldLayout xmlns:a="http://schemas.openxmlformats.org/drawingml/2006/main" xmlns:r="http://schemas.openxmlformats.org/officeDocument/2006/relationships" xmlns:p="http://schemas.openxmlformats.org/presentationml/2006/main" userDrawn="1">
  <p:cSld name="7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9711806"/>
      </p:ext>
    </p:extLst>
  </p:cSld>
  <p:clrMapOvr>
    <a:masterClrMapping/>
  </p:clrMapOvr>
  <p:transition>
    <p:randomBar dir="vert"/>
  </p:transition>
</p:sldLayout>
</file>

<file path=ppt/slideLayouts/slideLayout407.xml><?xml version="1.0" encoding="utf-8"?>
<p:sldLayout xmlns:a="http://schemas.openxmlformats.org/drawingml/2006/main" xmlns:r="http://schemas.openxmlformats.org/officeDocument/2006/relationships" xmlns:p="http://schemas.openxmlformats.org/presentationml/2006/main" userDrawn="1">
  <p:cSld name="7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8659211"/>
      </p:ext>
    </p:extLst>
  </p:cSld>
  <p:clrMapOvr>
    <a:masterClrMapping/>
  </p:clrMapOvr>
  <p:transition>
    <p:randomBar dir="vert"/>
  </p:transition>
</p:sldLayout>
</file>

<file path=ppt/slideLayouts/slideLayout408.xml><?xml version="1.0" encoding="utf-8"?>
<p:sldLayout xmlns:a="http://schemas.openxmlformats.org/drawingml/2006/main" xmlns:r="http://schemas.openxmlformats.org/officeDocument/2006/relationships" xmlns:p="http://schemas.openxmlformats.org/presentationml/2006/main" userDrawn="1">
  <p:cSld name="7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8061214"/>
      </p:ext>
    </p:extLst>
  </p:cSld>
  <p:clrMapOvr>
    <a:masterClrMapping/>
  </p:clrMapOvr>
  <p:transition>
    <p:randomBar dir="vert"/>
  </p:transition>
</p:sldLayout>
</file>

<file path=ppt/slideLayouts/slideLayout409.xml><?xml version="1.0" encoding="utf-8"?>
<p:sldLayout xmlns:a="http://schemas.openxmlformats.org/drawingml/2006/main" xmlns:r="http://schemas.openxmlformats.org/officeDocument/2006/relationships" xmlns:p="http://schemas.openxmlformats.org/presentationml/2006/main" userDrawn="1">
  <p:cSld name="7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935033"/>
      </p:ext>
    </p:extLst>
  </p:cSld>
  <p:clrMapOvr>
    <a:masterClrMapping/>
  </p:clrMapOvr>
  <p:transition>
    <p:randomBar dir="vert"/>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E14CAFC4-799C-4CDE-B92B-8C262F06CF3E}" type="datetime1">
              <a:rPr lang="en-US" altLang="zh-CN" smtClean="0">
                <a:solidFill>
                  <a:prstClr val="black">
                    <a:tint val="75000"/>
                  </a:prstClr>
                </a:solidFill>
              </a:rPr>
              <a:pPr>
                <a:defRPr/>
              </a:pPr>
              <a:t>19/03/2024</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48212542"/>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userDrawn="1">
  <p:cSld name="7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8975304"/>
      </p:ext>
    </p:extLst>
  </p:cSld>
  <p:clrMapOvr>
    <a:masterClrMapping/>
  </p:clrMapOvr>
  <p:transition>
    <p:randomBar dir="vert"/>
  </p:transition>
</p:sldLayout>
</file>

<file path=ppt/slideLayouts/slideLayout411.xml><?xml version="1.0" encoding="utf-8"?>
<p:sldLayout xmlns:a="http://schemas.openxmlformats.org/drawingml/2006/main" xmlns:r="http://schemas.openxmlformats.org/officeDocument/2006/relationships" xmlns:p="http://schemas.openxmlformats.org/presentationml/2006/main" userDrawn="1">
  <p:cSld name="7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5121140"/>
      </p:ext>
    </p:extLst>
  </p:cSld>
  <p:clrMapOvr>
    <a:masterClrMapping/>
  </p:clrMapOvr>
  <p:transition>
    <p:randomBar dir="vert"/>
  </p:transition>
</p:sldLayout>
</file>

<file path=ppt/slideLayouts/slideLayout412.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2024/3/19</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534680"/>
      </p:ext>
    </p:extLst>
  </p:cSld>
  <p:clrMapOvr>
    <a:masterClrMapping/>
  </p:clrMapOvr>
  <p:transition spd="slow" advTm="3000">
    <p:random/>
  </p:transition>
</p:sldLayout>
</file>

<file path=ppt/slideLayouts/slideLayout413.xml><?xml version="1.0" encoding="utf-8"?>
<p:sldLayout xmlns:a="http://schemas.openxmlformats.org/drawingml/2006/main" xmlns:r="http://schemas.openxmlformats.org/officeDocument/2006/relationships" xmlns:p="http://schemas.openxmlformats.org/presentationml/2006/main" userDrawn="1">
  <p:cSld name="7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59172435"/>
      </p:ext>
    </p:extLst>
  </p:cSld>
  <p:clrMapOvr>
    <a:masterClrMapping/>
  </p:clrMapOvr>
  <p:transition>
    <p:randomBar dir="vert"/>
  </p:transition>
</p:sldLayout>
</file>

<file path=ppt/slideLayouts/slideLayout414.xml><?xml version="1.0" encoding="utf-8"?>
<p:sldLayout xmlns:a="http://schemas.openxmlformats.org/drawingml/2006/main" xmlns:r="http://schemas.openxmlformats.org/officeDocument/2006/relationships" xmlns:p="http://schemas.openxmlformats.org/presentationml/2006/main" userDrawn="1">
  <p:cSld name="7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3047371"/>
      </p:ext>
    </p:extLst>
  </p:cSld>
  <p:clrMapOvr>
    <a:masterClrMapping/>
  </p:clrMapOvr>
  <p:transition>
    <p:randomBar dir="vert"/>
  </p:transition>
</p:sldLayout>
</file>

<file path=ppt/slideLayouts/slideLayout415.xml><?xml version="1.0" encoding="utf-8"?>
<p:sldLayout xmlns:a="http://schemas.openxmlformats.org/drawingml/2006/main" xmlns:r="http://schemas.openxmlformats.org/officeDocument/2006/relationships" xmlns:p="http://schemas.openxmlformats.org/presentationml/2006/main" userDrawn="1">
  <p:cSld name="8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7512035"/>
      </p:ext>
    </p:extLst>
  </p:cSld>
  <p:clrMapOvr>
    <a:masterClrMapping/>
  </p:clrMapOvr>
  <p:transition>
    <p:randomBar dir="vert"/>
  </p:transition>
</p:sldLayout>
</file>

<file path=ppt/slideLayouts/slideLayout416.xml><?xml version="1.0" encoding="utf-8"?>
<p:sldLayout xmlns:a="http://schemas.openxmlformats.org/drawingml/2006/main" xmlns:r="http://schemas.openxmlformats.org/officeDocument/2006/relationships" xmlns:p="http://schemas.openxmlformats.org/presentationml/2006/main" userDrawn="1">
  <p:cSld name="8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4567005"/>
      </p:ext>
    </p:extLst>
  </p:cSld>
  <p:clrMapOvr>
    <a:masterClrMapping/>
  </p:clrMapOvr>
  <p:transition>
    <p:randomBar dir="vert"/>
  </p:transition>
</p:sldLayout>
</file>

<file path=ppt/slideLayouts/slideLayout417.xml><?xml version="1.0" encoding="utf-8"?>
<p:sldLayout xmlns:a="http://schemas.openxmlformats.org/drawingml/2006/main" xmlns:r="http://schemas.openxmlformats.org/officeDocument/2006/relationships" xmlns:p="http://schemas.openxmlformats.org/presentationml/2006/main" userDrawn="1">
  <p:cSld name="8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9162351"/>
      </p:ext>
    </p:extLst>
  </p:cSld>
  <p:clrMapOvr>
    <a:masterClrMapping/>
  </p:clrMapOvr>
  <p:transition>
    <p:randomBar dir="vert"/>
  </p:transition>
</p:sldLayout>
</file>

<file path=ppt/slideLayouts/slideLayout418.xml><?xml version="1.0" encoding="utf-8"?>
<p:sldLayout xmlns:a="http://schemas.openxmlformats.org/drawingml/2006/main" xmlns:r="http://schemas.openxmlformats.org/officeDocument/2006/relationships" xmlns:p="http://schemas.openxmlformats.org/presentationml/2006/main" userDrawn="1">
  <p:cSld name="8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8291213"/>
      </p:ext>
    </p:extLst>
  </p:cSld>
  <p:clrMapOvr>
    <a:masterClrMapping/>
  </p:clrMapOvr>
  <p:transition>
    <p:randomBar dir="vert"/>
  </p:transition>
</p:sldLayout>
</file>

<file path=ppt/slideLayouts/slideLayout419.xml><?xml version="1.0" encoding="utf-8"?>
<p:sldLayout xmlns:a="http://schemas.openxmlformats.org/drawingml/2006/main" xmlns:r="http://schemas.openxmlformats.org/officeDocument/2006/relationships" xmlns:p="http://schemas.openxmlformats.org/presentationml/2006/main" userDrawn="1">
  <p:cSld name="8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96282819"/>
      </p:ext>
    </p:extLst>
  </p:cSld>
  <p:clrMapOvr>
    <a:masterClrMapping/>
  </p:clrMapOvr>
  <p:transition>
    <p:randomBar dir="vert"/>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634" y="1031258"/>
            <a:ext cx="9912734" cy="4289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6" name="圆角矩形 5"/>
          <p:cNvSpPr/>
          <p:nvPr userDrawn="1"/>
        </p:nvSpPr>
        <p:spPr>
          <a:xfrm>
            <a:off x="5900057" y="6451899"/>
            <a:ext cx="391889" cy="2201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7" name="日期占位符 6"/>
          <p:cNvSpPr>
            <a:spLocks noGrp="1"/>
          </p:cNvSpPr>
          <p:nvPr>
            <p:ph type="dt" sz="half" idx="10"/>
          </p:nvPr>
        </p:nvSpPr>
        <p:spPr/>
        <p:txBody>
          <a:bodyPr/>
          <a:lstStyle/>
          <a:p>
            <a:pPr>
              <a:defRPr/>
            </a:pPr>
            <a:fld id="{3E729073-8FFE-4F18-B513-07581FC6638E}" type="datetime1">
              <a:rPr lang="en-US" altLang="zh-CN" smtClean="0">
                <a:solidFill>
                  <a:prstClr val="black">
                    <a:tint val="75000"/>
                  </a:prstClr>
                </a:solidFill>
              </a:rPr>
              <a:pPr>
                <a:defRPr/>
              </a:pPr>
              <a:t>19/03/2024</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3601" y="6396227"/>
            <a:ext cx="2844800" cy="365125"/>
          </a:xfrm>
        </p:spPr>
        <p:txBody>
          <a:bodyPr/>
          <a:lstStyle>
            <a:lvl1pPr algn="ctr">
              <a:defRPr>
                <a:latin typeface="ITC Avant Garde Std Bk" panose="020B0502020202020204" pitchFamily="34" charset="0"/>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3753134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userDrawn="1">
  <p:cSld name="8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721896"/>
      </p:ext>
    </p:extLst>
  </p:cSld>
  <p:clrMapOvr>
    <a:masterClrMapping/>
  </p:clrMapOvr>
  <p:transition>
    <p:randomBar dir="vert"/>
  </p:transition>
</p:sldLayout>
</file>

<file path=ppt/slideLayouts/slideLayout421.xml><?xml version="1.0" encoding="utf-8"?>
<p:sldLayout xmlns:a="http://schemas.openxmlformats.org/drawingml/2006/main" xmlns:r="http://schemas.openxmlformats.org/officeDocument/2006/relationships" xmlns:p="http://schemas.openxmlformats.org/presentationml/2006/main" userDrawn="1">
  <p:cSld name="9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defTabSz="914400" eaLnBrk="0" fontAlgn="base" hangingPunct="0">
              <a:spcBef>
                <a:spcPct val="0"/>
              </a:spcBef>
              <a:spcAft>
                <a:spcPct val="0"/>
              </a:spcAft>
              <a:defRPr/>
            </a:pPr>
            <a:fld id="{39ADED8E-4E0B-498D-B715-B157A890E4DE}" type="datetimeFigureOut">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2024/3/19</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fld id="{18634F15-13D2-4C0D-99FD-67E8D2F909DD}" type="slidenum">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5447874"/>
      </p:ext>
    </p:extLst>
  </p:cSld>
  <p:clrMapOvr>
    <a:masterClrMapping/>
  </p:clrMapOvr>
  <p:transition>
    <p:randomBar dir="vert"/>
  </p:transition>
</p:sldLayout>
</file>

<file path=ppt/slideLayouts/slideLayout422.xml><?xml version="1.0" encoding="utf-8"?>
<p:sldLayout xmlns:a="http://schemas.openxmlformats.org/drawingml/2006/main" xmlns:r="http://schemas.openxmlformats.org/officeDocument/2006/relationships" xmlns:p="http://schemas.openxmlformats.org/presentationml/2006/main" userDrawn="1">
  <p:cSld name="9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087311"/>
      </p:ext>
    </p:extLst>
  </p:cSld>
  <p:clrMapOvr>
    <a:masterClrMapping/>
  </p:clrMapOvr>
  <p:transition spd="slow" advClick="0" advTm="4000">
    <p:comb/>
  </p:transition>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9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8153944"/>
      </p:ext>
    </p:extLst>
  </p:cSld>
  <p:clrMapOvr>
    <a:masterClrMapping/>
  </p:clrMapOvr>
  <p:transition>
    <p:randomBar dir="vert"/>
  </p:transition>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20_标题和内容">
    <p:spTree>
      <p:nvGrpSpPr>
        <p:cNvPr id="1" name=""/>
        <p:cNvGrpSpPr/>
        <p:nvPr/>
      </p:nvGrpSpPr>
      <p:grpSpPr>
        <a:xfrm>
          <a:off x="0" y="0"/>
          <a:ext cx="0" cy="0"/>
          <a:chOff x="0" y="0"/>
          <a:chExt cx="0" cy="0"/>
        </a:xfrm>
      </p:grpSpPr>
      <p:sp>
        <p:nvSpPr>
          <p:cNvPr id="7" name="菱形 6"/>
          <p:cNvSpPr/>
          <p:nvPr userDrawn="1"/>
        </p:nvSpPr>
        <p:spPr>
          <a:xfrm>
            <a:off x="127000" y="137026"/>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
        <p:nvSpPr>
          <p:cNvPr id="3" name="菱形 2"/>
          <p:cNvSpPr/>
          <p:nvPr userDrawn="1"/>
        </p:nvSpPr>
        <p:spPr>
          <a:xfrm>
            <a:off x="190500" y="137026"/>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Tree>
    <p:extLst>
      <p:ext uri="{BB962C8B-B14F-4D97-AF65-F5344CB8AC3E}">
        <p14:creationId xmlns:p14="http://schemas.microsoft.com/office/powerpoint/2010/main" val="2753255899"/>
      </p:ext>
    </p:extLst>
  </p:cSld>
  <p:clrMapOvr>
    <a:masterClrMapping/>
  </p:clrMapOvr>
  <p:transition>
    <p:randomBar dir="vert"/>
  </p:transition>
</p:sldLayout>
</file>

<file path=ppt/slideLayouts/slideLayout425.xml><?xml version="1.0" encoding="utf-8"?>
<p:sldLayout xmlns:a="http://schemas.openxmlformats.org/drawingml/2006/main" xmlns:r="http://schemas.openxmlformats.org/officeDocument/2006/relationships" xmlns:p="http://schemas.openxmlformats.org/presentationml/2006/main" userDrawn="1">
  <p:cSld name="9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defTabSz="914400" eaLnBrk="0" fontAlgn="base" hangingPunct="0">
              <a:spcBef>
                <a:spcPct val="0"/>
              </a:spcBef>
              <a:spcAft>
                <a:spcPct val="0"/>
              </a:spcAft>
              <a:defRPr/>
            </a:pPr>
            <a:fld id="{39ADED8E-4E0B-498D-B715-B157A890E4DE}" type="datetimeFigureOut">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2024/3/19</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fld id="{18634F15-13D2-4C0D-99FD-67E8D2F909DD}" type="slidenum">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9905177"/>
      </p:ext>
    </p:extLst>
  </p:cSld>
  <p:clrMapOvr>
    <a:masterClrMapping/>
  </p:clrMapOvr>
  <p:transition>
    <p:randomBar dir="vert"/>
  </p:transition>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2667872"/>
      </p:ext>
    </p:extLst>
  </p:cSld>
  <p:clrMapOvr>
    <a:masterClrMapping/>
  </p:clrMapOvr>
  <p:transition>
    <p:randomBar dir="vert"/>
  </p:transition>
</p:sldLayout>
</file>

<file path=ppt/slideLayouts/slideLayout427.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3288745"/>
      </p:ext>
    </p:extLst>
  </p:cSld>
  <p:clrMapOvr>
    <a:masterClrMapping/>
  </p:clrMapOvr>
  <p:transition>
    <p:randomBar dir="vert"/>
  </p:transition>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0093396"/>
      </p:ext>
    </p:extLst>
  </p:cSld>
  <p:clrMapOvr>
    <a:masterClrMapping/>
  </p:clrMapOvr>
  <p:transition>
    <p:randomBar dir="vert"/>
  </p:transition>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525422170"/>
      </p:ext>
    </p:extLst>
  </p:cSld>
  <p:clrMapOvr>
    <a:masterClrMapping/>
  </p:clrMapOvr>
  <p:transition>
    <p:randomBar dir="vert"/>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770803327"/>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3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1913530"/>
      </p:ext>
    </p:extLst>
  </p:cSld>
  <p:clrMapOvr>
    <a:masterClrMapping/>
  </p:clrMapOvr>
  <p:transition>
    <p:randomBar dir="vert"/>
  </p:transition>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8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7523411"/>
      </p:ext>
    </p:extLst>
  </p:cSld>
  <p:clrMapOvr>
    <a:masterClrMapping/>
  </p:clrMapOvr>
  <p:transition>
    <p:randomBar dir="vert"/>
  </p:transition>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8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77049999"/>
      </p:ext>
    </p:extLst>
  </p:cSld>
  <p:clrMapOvr>
    <a:masterClrMapping/>
  </p:clrMapOvr>
  <p:transition>
    <p:randomBar dir="vert"/>
  </p:transition>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8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3942750"/>
      </p:ext>
    </p:extLst>
  </p:cSld>
  <p:clrMapOvr>
    <a:masterClrMapping/>
  </p:clrMapOvr>
  <p:transition>
    <p:randomBar dir="vert"/>
  </p:transition>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4142676"/>
      </p:ext>
    </p:extLst>
  </p:cSld>
  <p:clrMapOvr>
    <a:masterClrMapping/>
  </p:clrMapOvr>
  <p:transition>
    <p:randomBar dir="vert"/>
  </p:transition>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41149"/>
      </p:ext>
    </p:extLst>
  </p:cSld>
  <p:clrMapOvr>
    <a:masterClrMapping/>
  </p:clrMapOvr>
  <p:transition>
    <p:randomBar dir="vert"/>
  </p:transition>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3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4645420"/>
      </p:ext>
    </p:extLst>
  </p:cSld>
  <p:clrMapOvr>
    <a:masterClrMapping/>
  </p:clrMapOvr>
  <p:transition>
    <p:randomBar dir="vert"/>
  </p:transition>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0485065"/>
      </p:ext>
    </p:extLst>
  </p:cSld>
  <p:clrMapOvr>
    <a:masterClrMapping/>
  </p:clrMapOvr>
  <p:transition>
    <p:randomBar dir="vert"/>
  </p:transition>
</p:sldLayout>
</file>

<file path=ppt/slideLayouts/slideLayout438.xml><?xml version="1.0" encoding="utf-8"?>
<p:sldLayout xmlns:a="http://schemas.openxmlformats.org/drawingml/2006/main" xmlns:r="http://schemas.openxmlformats.org/officeDocument/2006/relationships" xmlns:p="http://schemas.openxmlformats.org/presentationml/2006/main" userDrawn="1">
  <p:cSld name="8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1237048"/>
      </p:ext>
    </p:extLst>
  </p:cSld>
  <p:clrMapOvr>
    <a:masterClrMapping/>
  </p:clrMapOvr>
  <p:transition>
    <p:randomBar dir="vert"/>
  </p:transition>
</p:sldLayout>
</file>

<file path=ppt/slideLayouts/slideLayout439.xml><?xml version="1.0" encoding="utf-8"?>
<p:sldLayout xmlns:a="http://schemas.openxmlformats.org/drawingml/2006/main" xmlns:r="http://schemas.openxmlformats.org/officeDocument/2006/relationships" xmlns:p="http://schemas.openxmlformats.org/presentationml/2006/main" userDrawn="1">
  <p:cSld name="9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9858702"/>
      </p:ext>
    </p:extLst>
  </p:cSld>
  <p:clrMapOvr>
    <a:masterClrMapping/>
  </p:clrMapOvr>
  <p:transition>
    <p:randomBar dir="vert"/>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699" b="1"/>
            </a:lvl1pPr>
          </a:lstStyle>
          <a:p>
            <a:r>
              <a:rPr lang="en-US"/>
              <a:t>Click to edit Master title style</a:t>
            </a:r>
          </a:p>
        </p:txBody>
      </p:sp>
      <p:sp>
        <p:nvSpPr>
          <p:cNvPr id="3" name="Content Placeholder 2"/>
          <p:cNvSpPr>
            <a:spLocks noGrp="1"/>
          </p:cNvSpPr>
          <p:nvPr>
            <p:ph idx="1"/>
          </p:nvPr>
        </p:nvSpPr>
        <p:spPr>
          <a:xfrm>
            <a:off x="4766734" y="273054"/>
            <a:ext cx="6815667" cy="5853113"/>
          </a:xfrm>
        </p:spPr>
        <p:txBody>
          <a:bodyPr/>
          <a:lstStyle>
            <a:lvl1pPr>
              <a:defRPr sz="4299"/>
            </a:lvl1pPr>
            <a:lvl2pPr>
              <a:defRPr sz="3799"/>
            </a:lvl2pPr>
            <a:lvl3pPr>
              <a:defRPr sz="3199"/>
            </a:lvl3pPr>
            <a:lvl4pPr>
              <a:defRPr sz="2699"/>
            </a:lvl4pPr>
            <a:lvl5pPr>
              <a:defRPr sz="2699"/>
            </a:lvl5pPr>
            <a:lvl6pPr>
              <a:defRPr sz="2699"/>
            </a:lvl6pPr>
            <a:lvl7pPr>
              <a:defRPr sz="2699"/>
            </a:lvl7pPr>
            <a:lvl8pPr>
              <a:defRPr sz="2699"/>
            </a:lvl8pPr>
            <a:lvl9pPr>
              <a:defRPr sz="26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5"/>
            <a:ext cx="4011084" cy="46910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43C7FCF6-76BD-4495-B08F-4C059D2BA31F}" type="datetime1">
              <a:rPr lang="en-US" altLang="zh-CN" smtClean="0">
                <a:solidFill>
                  <a:prstClr val="black">
                    <a:tint val="75000"/>
                  </a:prstClr>
                </a:solidFill>
              </a:rPr>
              <a:pPr>
                <a:defRPr/>
              </a:pPr>
              <a:t>19/03/2024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849379291"/>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userDrawn="1">
  <p:cSld name="9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19863"/>
      </p:ext>
    </p:extLst>
  </p:cSld>
  <p:clrMapOvr>
    <a:masterClrMapping/>
  </p:clrMapOvr>
  <p:transition>
    <p:randomBar dir="vert"/>
  </p:transition>
</p:sldLayout>
</file>

<file path=ppt/slideLayouts/slideLayout441.xml><?xml version="1.0" encoding="utf-8"?>
<p:sldLayout xmlns:a="http://schemas.openxmlformats.org/drawingml/2006/main" xmlns:r="http://schemas.openxmlformats.org/officeDocument/2006/relationships" xmlns:p="http://schemas.openxmlformats.org/presentationml/2006/main" userDrawn="1">
  <p:cSld name="9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6628740"/>
      </p:ext>
    </p:extLst>
  </p:cSld>
  <p:clrMapOvr>
    <a:masterClrMapping/>
  </p:clrMapOvr>
  <p:transition>
    <p:randomBar dir="vert"/>
  </p:transition>
</p:sldLayout>
</file>

<file path=ppt/slideLayouts/slideLayout442.xml><?xml version="1.0" encoding="utf-8"?>
<p:sldLayout xmlns:a="http://schemas.openxmlformats.org/drawingml/2006/main" xmlns:r="http://schemas.openxmlformats.org/officeDocument/2006/relationships" xmlns:p="http://schemas.openxmlformats.org/presentationml/2006/main" userDrawn="1">
  <p:cSld name="9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2716631"/>
      </p:ext>
    </p:extLst>
  </p:cSld>
  <p:clrMapOvr>
    <a:masterClrMapping/>
  </p:clrMapOvr>
  <p:transition>
    <p:randomBar dir="vert"/>
  </p:transition>
</p:sldLayout>
</file>

<file path=ppt/slideLayouts/slideLayout443.xml><?xml version="1.0" encoding="utf-8"?>
<p:sldLayout xmlns:a="http://schemas.openxmlformats.org/drawingml/2006/main" xmlns:r="http://schemas.openxmlformats.org/officeDocument/2006/relationships" xmlns:p="http://schemas.openxmlformats.org/presentationml/2006/main" userDrawn="1">
  <p:cSld name="9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0217940"/>
      </p:ext>
    </p:extLst>
  </p:cSld>
  <p:clrMapOvr>
    <a:masterClrMapping/>
  </p:clrMapOvr>
  <p:transition>
    <p:randomBar dir="vert"/>
  </p:transition>
</p:sldLayout>
</file>

<file path=ppt/slideLayouts/slideLayout444.xml><?xml version="1.0" encoding="utf-8"?>
<p:sldLayout xmlns:a="http://schemas.openxmlformats.org/drawingml/2006/main" xmlns:r="http://schemas.openxmlformats.org/officeDocument/2006/relationships" xmlns:p="http://schemas.openxmlformats.org/presentationml/2006/main" userDrawn="1">
  <p:cSld name="9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9132964"/>
      </p:ext>
    </p:extLst>
  </p:cSld>
  <p:clrMapOvr>
    <a:masterClrMapping/>
  </p:clrMapOvr>
  <p:transition>
    <p:randomBar dir="vert"/>
  </p:transition>
</p:sldLayout>
</file>

<file path=ppt/slideLayouts/slideLayout445.xml><?xml version="1.0" encoding="utf-8"?>
<p:sldLayout xmlns:a="http://schemas.openxmlformats.org/drawingml/2006/main" xmlns:r="http://schemas.openxmlformats.org/officeDocument/2006/relationships" xmlns:p="http://schemas.openxmlformats.org/presentationml/2006/main" userDrawn="1">
  <p:cSld name="9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4428874"/>
      </p:ext>
    </p:extLst>
  </p:cSld>
  <p:clrMapOvr>
    <a:masterClrMapping/>
  </p:clrMapOvr>
  <p:transition>
    <p:randomBar dir="vert"/>
  </p:transition>
</p:sldLayout>
</file>

<file path=ppt/slideLayouts/slideLayout446.xml><?xml version="1.0" encoding="utf-8"?>
<p:sldLayout xmlns:a="http://schemas.openxmlformats.org/drawingml/2006/main" xmlns:r="http://schemas.openxmlformats.org/officeDocument/2006/relationships" xmlns:p="http://schemas.openxmlformats.org/presentationml/2006/main" showMasterSp="0" preserve="1" userDrawn="1">
  <p:cSld name="99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2087983"/>
      </p:ext>
    </p:extLst>
  </p:cSld>
  <p:clrMapOvr>
    <a:masterClrMapping/>
  </p:clrMapOvr>
  <p:transition>
    <p:randomBar dir="vert"/>
  </p:transition>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10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118471342"/>
      </p:ext>
    </p:extLst>
  </p:cSld>
  <p:clrMapOvr>
    <a:masterClrMapping/>
  </p:clrMapOvr>
  <p:transition>
    <p:randomBar dir="vert"/>
  </p:transition>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101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456228782"/>
      </p:ext>
    </p:extLst>
  </p:cSld>
  <p:clrMapOvr>
    <a:masterClrMapping/>
  </p:clrMapOvr>
  <p:transition>
    <p:randomBar dir="vert"/>
  </p:transition>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102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3533303518"/>
      </p:ext>
    </p:extLst>
  </p:cSld>
  <p:clrMapOvr>
    <a:masterClrMapping/>
  </p:clrMapOvr>
  <p:transition>
    <p:randomBar dir="vert"/>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p:spPr>
        <p:txBody>
          <a:bodyPr anchor="b"/>
          <a:lstStyle>
            <a:lvl1pPr algn="l">
              <a:defRPr sz="2699" b="1"/>
            </a:lvl1pPr>
          </a:lstStyle>
          <a:p>
            <a:r>
              <a:rPr lang="en-US"/>
              <a:t>Click to edit Master title style</a:t>
            </a:r>
          </a:p>
        </p:txBody>
      </p:sp>
      <p:sp>
        <p:nvSpPr>
          <p:cNvPr id="3" name="Picture Placeholder 2"/>
          <p:cNvSpPr>
            <a:spLocks noGrp="1"/>
          </p:cNvSpPr>
          <p:nvPr>
            <p:ph type="pic" idx="1"/>
          </p:nvPr>
        </p:nvSpPr>
        <p:spPr>
          <a:xfrm>
            <a:off x="2389717" y="612777"/>
            <a:ext cx="7315200" cy="4114800"/>
          </a:xfrm>
        </p:spPr>
        <p:txBody>
          <a:bodyPr/>
          <a:lstStyle>
            <a:lvl1pPr marL="0" indent="0">
              <a:buNone/>
              <a:defRPr sz="4299"/>
            </a:lvl1pPr>
            <a:lvl2pPr marL="609463" indent="0">
              <a:buNone/>
              <a:defRPr sz="3799"/>
            </a:lvl2pPr>
            <a:lvl3pPr marL="1218926" indent="0">
              <a:buNone/>
              <a:defRPr sz="3199"/>
            </a:lvl3pPr>
            <a:lvl4pPr marL="1828388" indent="0">
              <a:buNone/>
              <a:defRPr sz="2699"/>
            </a:lvl4pPr>
            <a:lvl5pPr marL="2437851" indent="0">
              <a:buNone/>
              <a:defRPr sz="2699"/>
            </a:lvl5pPr>
            <a:lvl6pPr marL="3047314" indent="0">
              <a:buNone/>
              <a:defRPr sz="2699"/>
            </a:lvl6pPr>
            <a:lvl7pPr marL="3656777" indent="0">
              <a:buNone/>
              <a:defRPr sz="2699"/>
            </a:lvl7pPr>
            <a:lvl8pPr marL="4266240" indent="0">
              <a:buNone/>
              <a:defRPr sz="2699"/>
            </a:lvl8pPr>
            <a:lvl9pPr marL="4875703" indent="0">
              <a:buNone/>
              <a:defRPr sz="2699"/>
            </a:lvl9pPr>
          </a:lstStyle>
          <a:p>
            <a:endParaRPr lang="en-US" dirty="0"/>
          </a:p>
        </p:txBody>
      </p:sp>
      <p:sp>
        <p:nvSpPr>
          <p:cNvPr id="4" name="Text Placeholder 3"/>
          <p:cNvSpPr>
            <a:spLocks noGrp="1"/>
          </p:cNvSpPr>
          <p:nvPr>
            <p:ph type="body" sz="half" idx="2"/>
          </p:nvPr>
        </p:nvSpPr>
        <p:spPr>
          <a:xfrm>
            <a:off x="2389717" y="5367341"/>
            <a:ext cx="7315200" cy="8048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E257577C-F53D-4BB9-9408-EB84DEB3CD80}" type="datetime1">
              <a:rPr lang="en-US" altLang="zh-CN" smtClean="0">
                <a:solidFill>
                  <a:prstClr val="black">
                    <a:tint val="75000"/>
                  </a:prstClr>
                </a:solidFill>
              </a:rPr>
              <a:pPr>
                <a:defRPr/>
              </a:pPr>
              <a:t>19/03/2024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92466761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10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072369180"/>
      </p:ext>
    </p:extLst>
  </p:cSld>
  <p:clrMapOvr>
    <a:masterClrMapping/>
  </p:clrMapOvr>
  <p:transition>
    <p:randomBar dir="vert"/>
  </p:transition>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10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4173347053"/>
      </p:ext>
    </p:extLst>
  </p:cSld>
  <p:clrMapOvr>
    <a:masterClrMapping/>
  </p:clrMapOvr>
  <p:transition>
    <p:randomBar dir="vert"/>
  </p:transition>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105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127365594"/>
      </p:ext>
    </p:extLst>
  </p:cSld>
  <p:clrMapOvr>
    <a:masterClrMapping/>
  </p:clrMapOvr>
  <p:transition>
    <p:randomBar dir="vert"/>
  </p:transition>
</p:sldLayout>
</file>

<file path=ppt/slideLayouts/slideLayout453.xml><?xml version="1.0" encoding="utf-8"?>
<p:sldLayout xmlns:a="http://schemas.openxmlformats.org/drawingml/2006/main" xmlns:r="http://schemas.openxmlformats.org/officeDocument/2006/relationships" xmlns:p="http://schemas.openxmlformats.org/presentationml/2006/main" userDrawn="1">
  <p:cSld name="10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000704875"/>
      </p:ext>
    </p:extLst>
  </p:cSld>
  <p:clrMapOvr>
    <a:masterClrMapping/>
  </p:clrMapOvr>
  <p:transition>
    <p:randomBar dir="vert"/>
  </p:transition>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4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0862993"/>
      </p:ext>
    </p:extLst>
  </p:cSld>
  <p:clrMapOvr>
    <a:masterClrMapping/>
  </p:clrMapOvr>
  <p:transition>
    <p:randomBar dir="vert"/>
  </p:transition>
</p:sldLayout>
</file>

<file path=ppt/slideLayouts/slideLayout455.xml><?xml version="1.0" encoding="utf-8"?>
<p:sldLayout xmlns:a="http://schemas.openxmlformats.org/drawingml/2006/main" xmlns:r="http://schemas.openxmlformats.org/officeDocument/2006/relationships" xmlns:p="http://schemas.openxmlformats.org/presentationml/2006/main" userDrawn="1">
  <p:cSld name="10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714308463"/>
      </p:ext>
    </p:extLst>
  </p:cSld>
  <p:clrMapOvr>
    <a:masterClrMapping/>
  </p:clrMapOvr>
  <p:transition>
    <p:randomBar dir="vert"/>
  </p:transition>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4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43812"/>
      </p:ext>
    </p:extLst>
  </p:cSld>
  <p:clrMapOvr>
    <a:masterClrMapping/>
  </p:clrMapOvr>
  <p:transition>
    <p:randomBar dir="vert"/>
  </p:transition>
</p:sldLayout>
</file>

<file path=ppt/slideLayouts/slideLayout457.xml><?xml version="1.0" encoding="utf-8"?>
<p:sldLayout xmlns:a="http://schemas.openxmlformats.org/drawingml/2006/main" xmlns:r="http://schemas.openxmlformats.org/officeDocument/2006/relationships" xmlns:p="http://schemas.openxmlformats.org/presentationml/2006/main" userDrawn="1">
  <p:cSld name="10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853172409"/>
      </p:ext>
    </p:extLst>
  </p:cSld>
  <p:clrMapOvr>
    <a:masterClrMapping/>
  </p:clrMapOvr>
  <p:transition>
    <p:randomBar dir="vert"/>
  </p:transition>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4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2437535"/>
      </p:ext>
    </p:extLst>
  </p:cSld>
  <p:clrMapOvr>
    <a:masterClrMapping/>
  </p:clrMapOvr>
  <p:transition>
    <p:randomBar dir="vert"/>
  </p:transition>
</p:sldLayout>
</file>

<file path=ppt/slideLayouts/slideLayout459.xml><?xml version="1.0" encoding="utf-8"?>
<p:sldLayout xmlns:a="http://schemas.openxmlformats.org/drawingml/2006/main" xmlns:r="http://schemas.openxmlformats.org/officeDocument/2006/relationships" xmlns:p="http://schemas.openxmlformats.org/presentationml/2006/main" userDrawn="1">
  <p:cSld name="10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221436715"/>
      </p:ext>
    </p:extLst>
  </p:cSld>
  <p:clrMapOvr>
    <a:masterClrMapping/>
  </p:clrMapOvr>
  <p:transition>
    <p:randomBar dir="vert"/>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77D58058-BD14-4845-947D-4A9B79A00D09}" type="datetime1">
              <a:rPr lang="en-US" altLang="zh-CN" smtClean="0">
                <a:solidFill>
                  <a:prstClr val="black">
                    <a:tint val="75000"/>
                  </a:prstClr>
                </a:solidFill>
              </a:rPr>
              <a:pPr>
                <a:defRPr/>
              </a:pPr>
              <a:t>19/03/2024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904541124"/>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4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1296350"/>
      </p:ext>
    </p:extLst>
  </p:cSld>
  <p:clrMapOvr>
    <a:masterClrMapping/>
  </p:clrMapOvr>
  <p:transition>
    <p:randomBar dir="vert"/>
  </p:transition>
</p:sldLayout>
</file>

<file path=ppt/slideLayouts/slideLayout461.xml><?xml version="1.0" encoding="utf-8"?>
<p:sldLayout xmlns:a="http://schemas.openxmlformats.org/drawingml/2006/main" xmlns:r="http://schemas.openxmlformats.org/officeDocument/2006/relationships" xmlns:p="http://schemas.openxmlformats.org/presentationml/2006/main" userDrawn="1">
  <p:cSld name="1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4257092827"/>
      </p:ext>
    </p:extLst>
  </p:cSld>
  <p:clrMapOvr>
    <a:masterClrMapping/>
  </p:clrMapOvr>
  <p:transition>
    <p:randomBar dir="vert"/>
  </p:transition>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4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1037114"/>
      </p:ext>
    </p:extLst>
  </p:cSld>
  <p:clrMapOvr>
    <a:masterClrMapping/>
  </p:clrMapOvr>
  <p:transition>
    <p:randomBar dir="vert"/>
  </p:transition>
</p:sldLayout>
</file>

<file path=ppt/slideLayouts/slideLayout463.xml><?xml version="1.0" encoding="utf-8"?>
<p:sldLayout xmlns:a="http://schemas.openxmlformats.org/drawingml/2006/main" xmlns:r="http://schemas.openxmlformats.org/officeDocument/2006/relationships" xmlns:p="http://schemas.openxmlformats.org/presentationml/2006/main" showMasterSp="0" preserve="1" userDrawn="1">
  <p:cSld name="11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2910107"/>
      </p:ext>
    </p:extLst>
  </p:cSld>
  <p:clrMapOvr>
    <a:masterClrMapping/>
  </p:clrMapOvr>
  <p:transition>
    <p:randomBar dir="vert"/>
  </p:transition>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11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829612780"/>
      </p:ext>
    </p:extLst>
  </p:cSld>
  <p:clrMapOvr>
    <a:masterClrMapping/>
  </p:clrMapOvr>
  <p:transition>
    <p:randomBar dir="vert"/>
  </p:transition>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11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566810642"/>
      </p:ext>
    </p:extLst>
  </p:cSld>
  <p:clrMapOvr>
    <a:masterClrMapping/>
  </p:clrMapOvr>
  <p:transition>
    <p:randomBar dir="vert"/>
  </p:transition>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11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328018752"/>
      </p:ext>
    </p:extLst>
  </p:cSld>
  <p:clrMapOvr>
    <a:masterClrMapping/>
  </p:clrMapOvr>
  <p:transition>
    <p:randomBar dir="vert"/>
  </p:transition>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11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377062535"/>
      </p:ext>
    </p:extLst>
  </p:cSld>
  <p:clrMapOvr>
    <a:masterClrMapping/>
  </p:clrMapOvr>
  <p:transition>
    <p:randomBar dir="vert"/>
  </p:transition>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11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048741119"/>
      </p:ext>
    </p:extLst>
  </p:cSld>
  <p:clrMapOvr>
    <a:masterClrMapping/>
  </p:clrMapOvr>
  <p:transition>
    <p:randomBar dir="vert"/>
  </p:transition>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11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037905082"/>
      </p:ext>
    </p:extLst>
  </p:cSld>
  <p:clrMapOvr>
    <a:masterClrMapping/>
  </p:clrMapOvr>
  <p:transition>
    <p:randomBar dir="vert"/>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2"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18ECB469-C949-4E3F-B0CB-0C15DA7B7F92}" type="datetime1">
              <a:rPr lang="en-US" altLang="zh-CN" smtClean="0">
                <a:solidFill>
                  <a:prstClr val="black">
                    <a:tint val="75000"/>
                  </a:prstClr>
                </a:solidFill>
              </a:rPr>
              <a:pPr>
                <a:defRPr/>
              </a:pPr>
              <a:t>19/03/2024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09248170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userDrawn="1">
  <p:cSld name="1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759223667"/>
      </p:ext>
    </p:extLst>
  </p:cSld>
  <p:clrMapOvr>
    <a:masterClrMapping/>
  </p:clrMapOvr>
  <p:transition>
    <p:randomBar dir="vert"/>
  </p:transition>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4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96057291"/>
      </p:ext>
    </p:extLst>
  </p:cSld>
  <p:clrMapOvr>
    <a:masterClrMapping/>
  </p:clrMapOvr>
  <p:transition>
    <p:randomBar dir="vert"/>
  </p:transition>
</p:sldLayout>
</file>

<file path=ppt/slideLayouts/slideLayout472.xml><?xml version="1.0" encoding="utf-8"?>
<p:sldLayout xmlns:a="http://schemas.openxmlformats.org/drawingml/2006/main" xmlns:r="http://schemas.openxmlformats.org/officeDocument/2006/relationships" xmlns:p="http://schemas.openxmlformats.org/presentationml/2006/main" userDrawn="1">
  <p:cSld name="1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448090586"/>
      </p:ext>
    </p:extLst>
  </p:cSld>
  <p:clrMapOvr>
    <a:masterClrMapping/>
  </p:clrMapOvr>
  <p:transition>
    <p:randomBar dir="vert"/>
  </p:transition>
</p:sldLayout>
</file>

<file path=ppt/slideLayouts/slideLayout473.xml><?xml version="1.0" encoding="utf-8"?>
<p:sldLayout xmlns:a="http://schemas.openxmlformats.org/drawingml/2006/main" xmlns:r="http://schemas.openxmlformats.org/officeDocument/2006/relationships" xmlns:p="http://schemas.openxmlformats.org/presentationml/2006/main" preserve="1" userDrawn="1">
  <p:cSld name="4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52729"/>
      </p:ext>
    </p:extLst>
  </p:cSld>
  <p:clrMapOvr>
    <a:masterClrMapping/>
  </p:clrMapOvr>
  <p:transition>
    <p:randomBar dir="vert"/>
  </p:transition>
</p:sldLayout>
</file>

<file path=ppt/slideLayouts/slideLayout474.xml><?xml version="1.0" encoding="utf-8"?>
<p:sldLayout xmlns:a="http://schemas.openxmlformats.org/drawingml/2006/main" xmlns:r="http://schemas.openxmlformats.org/officeDocument/2006/relationships" xmlns:p="http://schemas.openxmlformats.org/presentationml/2006/main" userDrawn="1">
  <p:cSld name="1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460212680"/>
      </p:ext>
    </p:extLst>
  </p:cSld>
  <p:clrMapOvr>
    <a:masterClrMapping/>
  </p:clrMapOvr>
  <p:transition>
    <p:randomBar dir="vert"/>
  </p:transition>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4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0544586"/>
      </p:ext>
    </p:extLst>
  </p:cSld>
  <p:clrMapOvr>
    <a:masterClrMapping/>
  </p:clrMapOvr>
  <p:transition>
    <p:randomBar dir="vert"/>
  </p:transition>
</p:sldLayout>
</file>

<file path=ppt/slideLayouts/slideLayout476.xml><?xml version="1.0" encoding="utf-8"?>
<p:sldLayout xmlns:a="http://schemas.openxmlformats.org/drawingml/2006/main" xmlns:r="http://schemas.openxmlformats.org/officeDocument/2006/relationships" xmlns:p="http://schemas.openxmlformats.org/presentationml/2006/main" userDrawn="1">
  <p:cSld name="1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579719967"/>
      </p:ext>
    </p:extLst>
  </p:cSld>
  <p:clrMapOvr>
    <a:masterClrMapping/>
  </p:clrMapOvr>
  <p:transition>
    <p:randomBar dir="vert"/>
  </p:transition>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4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0571331"/>
      </p:ext>
    </p:extLst>
  </p:cSld>
  <p:clrMapOvr>
    <a:masterClrMapping/>
  </p:clrMapOvr>
  <p:transition>
    <p:randomBar dir="vert"/>
  </p:transition>
</p:sldLayout>
</file>

<file path=ppt/slideLayouts/slideLayout478.xml><?xml version="1.0" encoding="utf-8"?>
<p:sldLayout xmlns:a="http://schemas.openxmlformats.org/drawingml/2006/main" xmlns:r="http://schemas.openxmlformats.org/officeDocument/2006/relationships" xmlns:p="http://schemas.openxmlformats.org/presentationml/2006/main" userDrawn="1">
  <p:cSld name="1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029746154"/>
      </p:ext>
    </p:extLst>
  </p:cSld>
  <p:clrMapOvr>
    <a:masterClrMapping/>
  </p:clrMapOvr>
  <p:transition>
    <p:randomBar dir="vert"/>
  </p:transition>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4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6782343"/>
      </p:ext>
    </p:extLst>
  </p:cSld>
  <p:clrMapOvr>
    <a:masterClrMapping/>
  </p:clrMapOvr>
  <p:transition>
    <p:randomBar dir="vert"/>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8749863"/>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userDrawn="1">
  <p:cSld name="123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1"/>
            <a:ext cx="2743200" cy="365125"/>
          </a:xfrm>
          <a:prstGeom prst="rect">
            <a:avLst/>
          </a:prstGeom>
        </p:spPr>
        <p:txBody>
          <a:bodyPr/>
          <a:lstStyle/>
          <a:p>
            <a:pPr defTabSz="914377"/>
            <a:fld id="{32BF82D2-7A68-459D-A996-9BDDA2518FA4}" type="datetimeFigureOut">
              <a:rPr lang="zh-CN" altLang="en-US" sz="1867" smtClean="0">
                <a:solidFill>
                  <a:prstClr val="black">
                    <a:tint val="75000"/>
                  </a:prstClr>
                </a:solidFill>
              </a:rPr>
              <a:pPr defTabSz="914377"/>
              <a:t>2024/3/19</a:t>
            </a:fld>
            <a:endParaRPr lang="zh-CN" altLang="en-US" sz="1867">
              <a:solidFill>
                <a:prstClr val="black">
                  <a:tint val="75000"/>
                </a:prstClr>
              </a:solidFill>
            </a:endParaRPr>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pPr defTabSz="914377"/>
            <a:endParaRPr lang="zh-CN" altLang="en-US" sz="1867">
              <a:solidFill>
                <a:prstClr val="black">
                  <a:tint val="75000"/>
                </a:prstClr>
              </a:solidFill>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377"/>
            <a:fld id="{3E01EE5D-26FB-46D5-A381-ECFB35BF1D34}" type="slidenum">
              <a:rPr lang="zh-CN" altLang="en-US" sz="1867" smtClean="0">
                <a:solidFill>
                  <a:prstClr val="black">
                    <a:tint val="75000"/>
                  </a:prstClr>
                </a:solidFill>
              </a:rPr>
              <a:pPr defTabSz="914377"/>
              <a:t>‹#›</a:t>
            </a:fld>
            <a:endParaRPr lang="zh-CN" altLang="en-US" sz="1867">
              <a:solidFill>
                <a:prstClr val="black">
                  <a:tint val="75000"/>
                </a:prstClr>
              </a:solidFill>
            </a:endParaRPr>
          </a:p>
        </p:txBody>
      </p:sp>
    </p:spTree>
    <p:extLst>
      <p:ext uri="{BB962C8B-B14F-4D97-AF65-F5344CB8AC3E}">
        <p14:creationId xmlns:p14="http://schemas.microsoft.com/office/powerpoint/2010/main" val="556670603"/>
      </p:ext>
    </p:extLst>
  </p:cSld>
  <p:clrMapOvr>
    <a:masterClrMapping/>
  </p:clrMapOvr>
  <p:transition>
    <p:randomBar dir="vert"/>
  </p:transition>
</p:sldLayout>
</file>

<file path=ppt/slideLayouts/slideLayout481.xml><?xml version="1.0" encoding="utf-8"?>
<p:sldLayout xmlns:a="http://schemas.openxmlformats.org/drawingml/2006/main" xmlns:r="http://schemas.openxmlformats.org/officeDocument/2006/relationships" xmlns:p="http://schemas.openxmlformats.org/presentationml/2006/main" userDrawn="1">
  <p:cSld name="1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mn-cs"/>
              </a:defRPr>
            </a:lvl1pPr>
          </a:lstStyle>
          <a:p>
            <a:pPr defTabSz="914377">
              <a:defRPr/>
            </a:pPr>
            <a:fld id="{0C6303A0-9065-42AF-906A-DE1E800FE257}" type="datetimeFigureOut">
              <a:rPr lang="zh-CN" altLang="en-US" sz="1867" smtClean="0"/>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mn-cs"/>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mn-cs"/>
              </a:defRPr>
            </a:lvl1pPr>
          </a:lstStyle>
          <a:p>
            <a:pPr defTabSz="914377">
              <a:defRPr/>
            </a:pPr>
            <a:fld id="{2AD3D7CA-7BD8-4738-B6AB-718737AA462A}"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935354287"/>
      </p:ext>
    </p:extLst>
  </p:cSld>
  <p:clrMapOvr>
    <a:masterClrMapping/>
  </p:clrMapOvr>
  <p:transition>
    <p:randomBar dir="vert"/>
  </p:transition>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userDrawn="1">
  <p:cSld name="10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3623303"/>
      </p:ext>
    </p:extLst>
  </p:cSld>
  <p:clrMapOvr>
    <a:masterClrMapping/>
  </p:clrMapOvr>
  <p:transition>
    <p:randomBar dir="vert"/>
  </p:transition>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userDrawn="1">
  <p:cSld name="21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2"/>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7902355"/>
      </p:ext>
    </p:extLst>
  </p:cSld>
  <p:clrMapOvr>
    <a:masterClrMapping/>
  </p:clrMapOvr>
  <p:transition>
    <p:randomBar dir="vert"/>
  </p:transition>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userDrawn="1">
  <p:cSld name="10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7326105"/>
      </p:ext>
    </p:extLst>
  </p:cSld>
  <p:clrMapOvr>
    <a:masterClrMapping/>
  </p:clrMapOvr>
  <p:transition>
    <p:randomBar dir="vert"/>
  </p:transition>
</p:sldLayout>
</file>

<file path=ppt/slideLayouts/slideLayout485.xml><?xml version="1.0" encoding="utf-8"?>
<p:sldLayout xmlns:a="http://schemas.openxmlformats.org/drawingml/2006/main" xmlns:r="http://schemas.openxmlformats.org/officeDocument/2006/relationships" xmlns:p="http://schemas.openxmlformats.org/presentationml/2006/main" userDrawn="1">
  <p:cSld name="1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3ACFC516-0EBD-4852-9DFD-FFC809B16810}" type="datetimeFigureOut">
              <a:rPr lang="zh-CN" altLang="en-US" sz="1867" smtClean="0"/>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855DB59F-0B7A-4009-ADD8-CBB6E0E22669}"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526637808"/>
      </p:ext>
    </p:extLst>
  </p:cSld>
  <p:clrMapOvr>
    <a:masterClrMapping/>
  </p:clrMapOvr>
  <p:transition>
    <p:randomBar dir="vert"/>
  </p:transition>
</p:sldLayout>
</file>

<file path=ppt/slideLayouts/slideLayout486.xml><?xml version="1.0" encoding="utf-8"?>
<p:sldLayout xmlns:a="http://schemas.openxmlformats.org/drawingml/2006/main" xmlns:r="http://schemas.openxmlformats.org/officeDocument/2006/relationships" xmlns:p="http://schemas.openxmlformats.org/presentationml/2006/main" userDrawn="1">
  <p:cSld name="1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486544573"/>
      </p:ext>
    </p:extLst>
  </p:cSld>
  <p:clrMapOvr>
    <a:masterClrMapping/>
  </p:clrMapOvr>
  <p:transition>
    <p:randomBar dir="vert"/>
  </p:transition>
</p:sldLayout>
</file>

<file path=ppt/slideLayouts/slideLayout487.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778033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88.xml><?xml version="1.0" encoding="utf-8"?>
<p:sldLayout xmlns:a="http://schemas.openxmlformats.org/drawingml/2006/main" xmlns:r="http://schemas.openxmlformats.org/officeDocument/2006/relationships" xmlns:p="http://schemas.openxmlformats.org/presentationml/2006/main" userDrawn="1">
  <p:cSld name="1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defRPr>
            </a:lvl1pPr>
          </a:lstStyle>
          <a:p>
            <a:pPr defTabSz="914377">
              <a:defRPr/>
            </a:pPr>
            <a:fld id="{233108B3-3C5F-434E-B7C6-124BB30C5988}" type="datetimeFigureOut">
              <a:rPr lang="zh-CN" altLang="en-US" sz="1867" smtClean="0"/>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0FCC38CE-CFED-41E2-93E2-A213294AFB8B}"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032705203"/>
      </p:ext>
    </p:extLst>
  </p:cSld>
  <p:clrMapOvr>
    <a:masterClrMapping/>
  </p:clrMapOvr>
  <p:transition>
    <p:randomBar dir="vert"/>
  </p:transition>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1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3196007"/>
      </p:ext>
    </p:extLst>
  </p:cSld>
  <p:clrMapOvr>
    <a:masterClrMapping/>
  </p:clrMapOvr>
  <p:transition>
    <p:randomBar dir="vert"/>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dk2"/>
        </a:solidFill>
        <a:effectLst/>
      </p:bgPr>
    </p:bg>
    <p:spTree>
      <p:nvGrpSpPr>
        <p:cNvPr id="1" name="Shape 8"/>
        <p:cNvGrpSpPr/>
        <p:nvPr/>
      </p:nvGrpSpPr>
      <p:grpSpPr>
        <a:xfrm>
          <a:off x="0" y="0"/>
          <a:ext cx="0" cy="0"/>
          <a:chOff x="0" y="0"/>
          <a:chExt cx="0" cy="0"/>
        </a:xfrm>
      </p:grpSpPr>
      <p:sp>
        <p:nvSpPr>
          <p:cNvPr id="9" name="Google Shape;9;p2"/>
          <p:cNvSpPr/>
          <p:nvPr/>
        </p:nvSpPr>
        <p:spPr>
          <a:xfrm>
            <a:off x="902735" y="3257103"/>
            <a:ext cx="413151" cy="343787"/>
          </a:xfrm>
          <a:custGeom>
            <a:avLst/>
            <a:gdLst/>
            <a:ahLst/>
            <a:cxnLst/>
            <a:rect l="l" t="t" r="r" b="b"/>
            <a:pathLst>
              <a:path w="35678" h="29688" extrusionOk="0">
                <a:moveTo>
                  <a:pt x="15326" y="0"/>
                </a:moveTo>
                <a:cubicBezTo>
                  <a:pt x="8982" y="0"/>
                  <a:pt x="3839" y="5143"/>
                  <a:pt x="3839" y="11487"/>
                </a:cubicBezTo>
                <a:cubicBezTo>
                  <a:pt x="3839" y="12380"/>
                  <a:pt x="3951" y="13245"/>
                  <a:pt x="4144" y="14080"/>
                </a:cubicBezTo>
                <a:cubicBezTo>
                  <a:pt x="1657" y="15568"/>
                  <a:pt x="0" y="18299"/>
                  <a:pt x="50" y="21420"/>
                </a:cubicBezTo>
                <a:cubicBezTo>
                  <a:pt x="123" y="26049"/>
                  <a:pt x="4065" y="29688"/>
                  <a:pt x="8695" y="29688"/>
                </a:cubicBezTo>
                <a:lnTo>
                  <a:pt x="26031" y="29688"/>
                </a:lnTo>
                <a:cubicBezTo>
                  <a:pt x="31359" y="29688"/>
                  <a:pt x="35678" y="25369"/>
                  <a:pt x="35678" y="20040"/>
                </a:cubicBezTo>
                <a:cubicBezTo>
                  <a:pt x="35678" y="16380"/>
                  <a:pt x="33639" y="13195"/>
                  <a:pt x="30635" y="11561"/>
                </a:cubicBezTo>
                <a:cubicBezTo>
                  <a:pt x="30873" y="11033"/>
                  <a:pt x="31010" y="10449"/>
                  <a:pt x="31010" y="9833"/>
                </a:cubicBezTo>
                <a:cubicBezTo>
                  <a:pt x="31010" y="7514"/>
                  <a:pt x="29130" y="5636"/>
                  <a:pt x="26812" y="5636"/>
                </a:cubicBezTo>
                <a:cubicBezTo>
                  <a:pt x="26299" y="5636"/>
                  <a:pt x="25811" y="5731"/>
                  <a:pt x="25357" y="5899"/>
                </a:cubicBezTo>
                <a:cubicBezTo>
                  <a:pt x="23394" y="2382"/>
                  <a:pt x="19640" y="0"/>
                  <a:pt x="15326" y="0"/>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txBox="1">
            <a:spLocks noGrp="1"/>
          </p:cNvSpPr>
          <p:nvPr>
            <p:ph type="subTitle" idx="1"/>
          </p:nvPr>
        </p:nvSpPr>
        <p:spPr>
          <a:xfrm rot="-608">
            <a:off x="3860449" y="5023323"/>
            <a:ext cx="4522800" cy="5684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a:solidFill>
                  <a:schemeClr val="accent6"/>
                </a:solidFill>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11" name="Google Shape;11;p2"/>
          <p:cNvSpPr txBox="1">
            <a:spLocks noGrp="1"/>
          </p:cNvSpPr>
          <p:nvPr>
            <p:ph type="ctrTitle"/>
          </p:nvPr>
        </p:nvSpPr>
        <p:spPr>
          <a:xfrm>
            <a:off x="1216533" y="1177433"/>
            <a:ext cx="9762800" cy="3671600"/>
          </a:xfrm>
          <a:prstGeom prst="rect">
            <a:avLst/>
          </a:prstGeom>
        </p:spPr>
        <p:txBody>
          <a:bodyPr spcFirstLastPara="1" wrap="square" lIns="91425" tIns="91425" rIns="91425" bIns="91425" anchor="ctr" anchorCtr="0">
            <a:noAutofit/>
          </a:bodyPr>
          <a:lstStyle>
            <a:lvl1pPr lvl="0" algn="ctr" rtl="0">
              <a:lnSpc>
                <a:spcPct val="90000"/>
              </a:lnSpc>
              <a:spcBef>
                <a:spcPts val="0"/>
              </a:spcBef>
              <a:spcAft>
                <a:spcPts val="0"/>
              </a:spcAft>
              <a:buClr>
                <a:srgbClr val="191919"/>
              </a:buClr>
              <a:buSzPts val="5200"/>
              <a:buNone/>
              <a:defRPr sz="7466"/>
            </a:lvl1pPr>
            <a:lvl2pPr lvl="1" algn="ctr" rtl="0">
              <a:spcBef>
                <a:spcPts val="0"/>
              </a:spcBef>
              <a:spcAft>
                <a:spcPts val="0"/>
              </a:spcAft>
              <a:buClr>
                <a:srgbClr val="191919"/>
              </a:buClr>
              <a:buSzPts val="5200"/>
              <a:buNone/>
              <a:defRPr sz="6933">
                <a:solidFill>
                  <a:srgbClr val="191919"/>
                </a:solidFill>
              </a:defRPr>
            </a:lvl2pPr>
            <a:lvl3pPr lvl="2" algn="ctr" rtl="0">
              <a:spcBef>
                <a:spcPts val="0"/>
              </a:spcBef>
              <a:spcAft>
                <a:spcPts val="0"/>
              </a:spcAft>
              <a:buClr>
                <a:srgbClr val="191919"/>
              </a:buClr>
              <a:buSzPts val="5200"/>
              <a:buNone/>
              <a:defRPr sz="6933">
                <a:solidFill>
                  <a:srgbClr val="191919"/>
                </a:solidFill>
              </a:defRPr>
            </a:lvl3pPr>
            <a:lvl4pPr lvl="3" algn="ctr" rtl="0">
              <a:spcBef>
                <a:spcPts val="0"/>
              </a:spcBef>
              <a:spcAft>
                <a:spcPts val="0"/>
              </a:spcAft>
              <a:buClr>
                <a:srgbClr val="191919"/>
              </a:buClr>
              <a:buSzPts val="5200"/>
              <a:buNone/>
              <a:defRPr sz="6933">
                <a:solidFill>
                  <a:srgbClr val="191919"/>
                </a:solidFill>
              </a:defRPr>
            </a:lvl4pPr>
            <a:lvl5pPr lvl="4" algn="ctr" rtl="0">
              <a:spcBef>
                <a:spcPts val="0"/>
              </a:spcBef>
              <a:spcAft>
                <a:spcPts val="0"/>
              </a:spcAft>
              <a:buClr>
                <a:srgbClr val="191919"/>
              </a:buClr>
              <a:buSzPts val="5200"/>
              <a:buNone/>
              <a:defRPr sz="6933">
                <a:solidFill>
                  <a:srgbClr val="191919"/>
                </a:solidFill>
              </a:defRPr>
            </a:lvl5pPr>
            <a:lvl6pPr lvl="5" algn="ctr" rtl="0">
              <a:spcBef>
                <a:spcPts val="0"/>
              </a:spcBef>
              <a:spcAft>
                <a:spcPts val="0"/>
              </a:spcAft>
              <a:buClr>
                <a:srgbClr val="191919"/>
              </a:buClr>
              <a:buSzPts val="5200"/>
              <a:buNone/>
              <a:defRPr sz="6933">
                <a:solidFill>
                  <a:srgbClr val="191919"/>
                </a:solidFill>
              </a:defRPr>
            </a:lvl6pPr>
            <a:lvl7pPr lvl="6" algn="ctr" rtl="0">
              <a:spcBef>
                <a:spcPts val="0"/>
              </a:spcBef>
              <a:spcAft>
                <a:spcPts val="0"/>
              </a:spcAft>
              <a:buClr>
                <a:srgbClr val="191919"/>
              </a:buClr>
              <a:buSzPts val="5200"/>
              <a:buNone/>
              <a:defRPr sz="6933">
                <a:solidFill>
                  <a:srgbClr val="191919"/>
                </a:solidFill>
              </a:defRPr>
            </a:lvl7pPr>
            <a:lvl8pPr lvl="7" algn="ctr" rtl="0">
              <a:spcBef>
                <a:spcPts val="0"/>
              </a:spcBef>
              <a:spcAft>
                <a:spcPts val="0"/>
              </a:spcAft>
              <a:buClr>
                <a:srgbClr val="191919"/>
              </a:buClr>
              <a:buSzPts val="5200"/>
              <a:buNone/>
              <a:defRPr sz="6933">
                <a:solidFill>
                  <a:srgbClr val="191919"/>
                </a:solidFill>
              </a:defRPr>
            </a:lvl8pPr>
            <a:lvl9pPr lvl="8" algn="ctr" rtl="0">
              <a:spcBef>
                <a:spcPts val="0"/>
              </a:spcBef>
              <a:spcAft>
                <a:spcPts val="0"/>
              </a:spcAft>
              <a:buClr>
                <a:srgbClr val="191919"/>
              </a:buClr>
              <a:buSzPts val="5200"/>
              <a:buNone/>
              <a:defRPr sz="6933">
                <a:solidFill>
                  <a:srgbClr val="191919"/>
                </a:solidFill>
              </a:defRPr>
            </a:lvl9pPr>
          </a:lstStyle>
          <a:p>
            <a:endParaRPr/>
          </a:p>
        </p:txBody>
      </p:sp>
      <p:sp>
        <p:nvSpPr>
          <p:cNvPr id="12" name="Google Shape;12;p2"/>
          <p:cNvSpPr/>
          <p:nvPr/>
        </p:nvSpPr>
        <p:spPr>
          <a:xfrm>
            <a:off x="9458878" y="6175199"/>
            <a:ext cx="1061069" cy="478731"/>
          </a:xfrm>
          <a:custGeom>
            <a:avLst/>
            <a:gdLst/>
            <a:ahLst/>
            <a:cxnLst/>
            <a:rect l="l" t="t" r="r" b="b"/>
            <a:pathLst>
              <a:path w="52886" h="23861" extrusionOk="0">
                <a:moveTo>
                  <a:pt x="38513" y="1"/>
                </a:moveTo>
                <a:cubicBezTo>
                  <a:pt x="34875" y="1"/>
                  <a:pt x="31806" y="2424"/>
                  <a:pt x="30825" y="5743"/>
                </a:cubicBezTo>
                <a:cubicBezTo>
                  <a:pt x="30390" y="5415"/>
                  <a:pt x="29849" y="5219"/>
                  <a:pt x="29261" y="5219"/>
                </a:cubicBezTo>
                <a:cubicBezTo>
                  <a:pt x="27821" y="5219"/>
                  <a:pt x="26654" y="6386"/>
                  <a:pt x="26654" y="7826"/>
                </a:cubicBezTo>
                <a:cubicBezTo>
                  <a:pt x="26654" y="7838"/>
                  <a:pt x="26656" y="7851"/>
                  <a:pt x="26656" y="7864"/>
                </a:cubicBezTo>
                <a:cubicBezTo>
                  <a:pt x="26474" y="7881"/>
                  <a:pt x="26298" y="7911"/>
                  <a:pt x="26121" y="7939"/>
                </a:cubicBezTo>
                <a:cubicBezTo>
                  <a:pt x="24571" y="6801"/>
                  <a:pt x="22694" y="6087"/>
                  <a:pt x="20670" y="5982"/>
                </a:cubicBezTo>
                <a:cubicBezTo>
                  <a:pt x="20489" y="5973"/>
                  <a:pt x="20309" y="5968"/>
                  <a:pt x="20130" y="5968"/>
                </a:cubicBezTo>
                <a:cubicBezTo>
                  <a:pt x="15518" y="5968"/>
                  <a:pt x="11625" y="9041"/>
                  <a:pt x="10382" y="13251"/>
                </a:cubicBezTo>
                <a:cubicBezTo>
                  <a:pt x="9828" y="12835"/>
                  <a:pt x="9143" y="12585"/>
                  <a:pt x="8398" y="12585"/>
                </a:cubicBezTo>
                <a:cubicBezTo>
                  <a:pt x="6571" y="12585"/>
                  <a:pt x="5091" y="14065"/>
                  <a:pt x="5091" y="15892"/>
                </a:cubicBezTo>
                <a:cubicBezTo>
                  <a:pt x="5091" y="15908"/>
                  <a:pt x="5093" y="15924"/>
                  <a:pt x="5094" y="15940"/>
                </a:cubicBezTo>
                <a:cubicBezTo>
                  <a:pt x="5050" y="15944"/>
                  <a:pt x="5005" y="15948"/>
                  <a:pt x="4962" y="15953"/>
                </a:cubicBezTo>
                <a:cubicBezTo>
                  <a:pt x="0" y="16481"/>
                  <a:pt x="433" y="23860"/>
                  <a:pt x="5422" y="23860"/>
                </a:cubicBezTo>
                <a:lnTo>
                  <a:pt x="47573" y="23860"/>
                </a:lnTo>
                <a:cubicBezTo>
                  <a:pt x="50507" y="23860"/>
                  <a:pt x="52886" y="21482"/>
                  <a:pt x="52886" y="18548"/>
                </a:cubicBezTo>
                <a:cubicBezTo>
                  <a:pt x="52886" y="15777"/>
                  <a:pt x="50765" y="13505"/>
                  <a:pt x="48059" y="13259"/>
                </a:cubicBezTo>
                <a:cubicBezTo>
                  <a:pt x="48112" y="13069"/>
                  <a:pt x="48142" y="12870"/>
                  <a:pt x="48142" y="12662"/>
                </a:cubicBezTo>
                <a:cubicBezTo>
                  <a:pt x="48142" y="11513"/>
                  <a:pt x="47272" y="10566"/>
                  <a:pt x="46153" y="10445"/>
                </a:cubicBezTo>
                <a:cubicBezTo>
                  <a:pt x="46397" y="9680"/>
                  <a:pt x="46529" y="8864"/>
                  <a:pt x="46529" y="8017"/>
                </a:cubicBezTo>
                <a:cubicBezTo>
                  <a:pt x="46529" y="3590"/>
                  <a:pt x="42940" y="1"/>
                  <a:pt x="38513"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9547034" y="514123"/>
            <a:ext cx="2467228" cy="665923"/>
          </a:xfrm>
          <a:custGeom>
            <a:avLst/>
            <a:gdLst/>
            <a:ahLst/>
            <a:cxnLst/>
            <a:rect l="l" t="t" r="r" b="b"/>
            <a:pathLst>
              <a:path w="122972" h="33191" extrusionOk="0">
                <a:moveTo>
                  <a:pt x="19994" y="1"/>
                </a:moveTo>
                <a:cubicBezTo>
                  <a:pt x="13835" y="1"/>
                  <a:pt x="8843" y="4994"/>
                  <a:pt x="8843" y="11152"/>
                </a:cubicBezTo>
                <a:cubicBezTo>
                  <a:pt x="8843" y="12331"/>
                  <a:pt x="9027" y="13465"/>
                  <a:pt x="9365" y="14531"/>
                </a:cubicBezTo>
                <a:cubicBezTo>
                  <a:pt x="7811" y="14699"/>
                  <a:pt x="6599" y="16014"/>
                  <a:pt x="6599" y="17613"/>
                </a:cubicBezTo>
                <a:cubicBezTo>
                  <a:pt x="6599" y="17901"/>
                  <a:pt x="6642" y="18179"/>
                  <a:pt x="6715" y="18444"/>
                </a:cubicBezTo>
                <a:cubicBezTo>
                  <a:pt x="2951" y="18786"/>
                  <a:pt x="2" y="21947"/>
                  <a:pt x="0" y="25801"/>
                </a:cubicBezTo>
                <a:cubicBezTo>
                  <a:pt x="0" y="29882"/>
                  <a:pt x="3309" y="33190"/>
                  <a:pt x="7391" y="33190"/>
                </a:cubicBezTo>
                <a:lnTo>
                  <a:pt x="118561" y="33190"/>
                </a:lnTo>
                <a:cubicBezTo>
                  <a:pt x="120997" y="33190"/>
                  <a:pt x="122972" y="31215"/>
                  <a:pt x="122972" y="28779"/>
                </a:cubicBezTo>
                <a:cubicBezTo>
                  <a:pt x="122972" y="26343"/>
                  <a:pt x="120997" y="24369"/>
                  <a:pt x="118561" y="24369"/>
                </a:cubicBezTo>
                <a:lnTo>
                  <a:pt x="117486" y="24369"/>
                </a:lnTo>
                <a:cubicBezTo>
                  <a:pt x="117067" y="24369"/>
                  <a:pt x="116662" y="24431"/>
                  <a:pt x="116278" y="24540"/>
                </a:cubicBezTo>
                <a:cubicBezTo>
                  <a:pt x="115868" y="20603"/>
                  <a:pt x="112539" y="17533"/>
                  <a:pt x="108493" y="17533"/>
                </a:cubicBezTo>
                <a:cubicBezTo>
                  <a:pt x="106308" y="17533"/>
                  <a:pt x="104332" y="18429"/>
                  <a:pt x="102913" y="19872"/>
                </a:cubicBezTo>
                <a:cubicBezTo>
                  <a:pt x="102438" y="19724"/>
                  <a:pt x="101934" y="19645"/>
                  <a:pt x="101411" y="19645"/>
                </a:cubicBezTo>
                <a:cubicBezTo>
                  <a:pt x="99760" y="19645"/>
                  <a:pt x="98299" y="20442"/>
                  <a:pt x="97378" y="21668"/>
                </a:cubicBezTo>
                <a:cubicBezTo>
                  <a:pt x="96427" y="20922"/>
                  <a:pt x="95264" y="20435"/>
                  <a:pt x="93992" y="20319"/>
                </a:cubicBezTo>
                <a:cubicBezTo>
                  <a:pt x="94055" y="20088"/>
                  <a:pt x="94093" y="19846"/>
                  <a:pt x="94093" y="19594"/>
                </a:cubicBezTo>
                <a:cubicBezTo>
                  <a:pt x="94093" y="18197"/>
                  <a:pt x="93036" y="17050"/>
                  <a:pt x="91679" y="16903"/>
                </a:cubicBezTo>
                <a:cubicBezTo>
                  <a:pt x="92036" y="15777"/>
                  <a:pt x="92196" y="14564"/>
                  <a:pt x="92113" y="13301"/>
                </a:cubicBezTo>
                <a:cubicBezTo>
                  <a:pt x="91793" y="8424"/>
                  <a:pt x="87800" y="4486"/>
                  <a:pt x="82918" y="4234"/>
                </a:cubicBezTo>
                <a:cubicBezTo>
                  <a:pt x="82745" y="4225"/>
                  <a:pt x="82573" y="4220"/>
                  <a:pt x="82401" y="4220"/>
                </a:cubicBezTo>
                <a:cubicBezTo>
                  <a:pt x="77985" y="4220"/>
                  <a:pt x="74258" y="7163"/>
                  <a:pt x="73067" y="11193"/>
                </a:cubicBezTo>
                <a:cubicBezTo>
                  <a:pt x="72538" y="10795"/>
                  <a:pt x="71882" y="10556"/>
                  <a:pt x="71169" y="10556"/>
                </a:cubicBezTo>
                <a:cubicBezTo>
                  <a:pt x="69420" y="10556"/>
                  <a:pt x="68003" y="11973"/>
                  <a:pt x="68003" y="13722"/>
                </a:cubicBezTo>
                <a:cubicBezTo>
                  <a:pt x="68003" y="13736"/>
                  <a:pt x="68005" y="13752"/>
                  <a:pt x="68005" y="13767"/>
                </a:cubicBezTo>
                <a:cubicBezTo>
                  <a:pt x="67785" y="13788"/>
                  <a:pt x="67570" y="13825"/>
                  <a:pt x="67354" y="13860"/>
                </a:cubicBezTo>
                <a:cubicBezTo>
                  <a:pt x="65474" y="12477"/>
                  <a:pt x="63195" y="11612"/>
                  <a:pt x="60736" y="11484"/>
                </a:cubicBezTo>
                <a:cubicBezTo>
                  <a:pt x="60519" y="11473"/>
                  <a:pt x="60303" y="11467"/>
                  <a:pt x="60088" y="11467"/>
                </a:cubicBezTo>
                <a:cubicBezTo>
                  <a:pt x="58456" y="11467"/>
                  <a:pt x="56900" y="11787"/>
                  <a:pt x="55475" y="12361"/>
                </a:cubicBezTo>
                <a:cubicBezTo>
                  <a:pt x="52923" y="9853"/>
                  <a:pt x="49426" y="8303"/>
                  <a:pt x="45566" y="8303"/>
                </a:cubicBezTo>
                <a:cubicBezTo>
                  <a:pt x="45316" y="8303"/>
                  <a:pt x="45066" y="8310"/>
                  <a:pt x="44813" y="8323"/>
                </a:cubicBezTo>
                <a:cubicBezTo>
                  <a:pt x="41997" y="8468"/>
                  <a:pt x="39387" y="9460"/>
                  <a:pt x="37231" y="11045"/>
                </a:cubicBezTo>
                <a:cubicBezTo>
                  <a:pt x="36985" y="11004"/>
                  <a:pt x="36739" y="10963"/>
                  <a:pt x="36487" y="10938"/>
                </a:cubicBezTo>
                <a:cubicBezTo>
                  <a:pt x="36487" y="10921"/>
                  <a:pt x="36489" y="10903"/>
                  <a:pt x="36489" y="10885"/>
                </a:cubicBezTo>
                <a:cubicBezTo>
                  <a:pt x="36489" y="8883"/>
                  <a:pt x="34866" y="7259"/>
                  <a:pt x="32863" y="7259"/>
                </a:cubicBezTo>
                <a:cubicBezTo>
                  <a:pt x="32045" y="7259"/>
                  <a:pt x="31293" y="7533"/>
                  <a:pt x="30687" y="7989"/>
                </a:cubicBezTo>
                <a:cubicBezTo>
                  <a:pt x="29324" y="3371"/>
                  <a:pt x="25054" y="1"/>
                  <a:pt x="19994"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959992" y="238767"/>
            <a:ext cx="1573467" cy="686467"/>
          </a:xfrm>
          <a:custGeom>
            <a:avLst/>
            <a:gdLst/>
            <a:ahLst/>
            <a:cxnLst/>
            <a:rect l="l" t="t" r="r" b="b"/>
            <a:pathLst>
              <a:path w="78425" h="34215" extrusionOk="0">
                <a:moveTo>
                  <a:pt x="18079" y="0"/>
                </a:moveTo>
                <a:cubicBezTo>
                  <a:pt x="17728" y="0"/>
                  <a:pt x="17375" y="11"/>
                  <a:pt x="17020" y="35"/>
                </a:cubicBezTo>
                <a:cubicBezTo>
                  <a:pt x="9168" y="545"/>
                  <a:pt x="2807" y="6928"/>
                  <a:pt x="2317" y="14781"/>
                </a:cubicBezTo>
                <a:cubicBezTo>
                  <a:pt x="2021" y="19552"/>
                  <a:pt x="3844" y="23902"/>
                  <a:pt x="6935" y="26980"/>
                </a:cubicBezTo>
                <a:cubicBezTo>
                  <a:pt x="6413" y="26915"/>
                  <a:pt x="5883" y="26875"/>
                  <a:pt x="5343" y="26875"/>
                </a:cubicBezTo>
                <a:cubicBezTo>
                  <a:pt x="5130" y="26875"/>
                  <a:pt x="4919" y="26879"/>
                  <a:pt x="4708" y="26890"/>
                </a:cubicBezTo>
                <a:cubicBezTo>
                  <a:pt x="1" y="27121"/>
                  <a:pt x="264" y="34215"/>
                  <a:pt x="4978" y="34215"/>
                </a:cubicBezTo>
                <a:lnTo>
                  <a:pt x="70155" y="34215"/>
                </a:lnTo>
                <a:cubicBezTo>
                  <a:pt x="77821" y="34215"/>
                  <a:pt x="78425" y="22865"/>
                  <a:pt x="70795" y="22121"/>
                </a:cubicBezTo>
                <a:cubicBezTo>
                  <a:pt x="70719" y="22113"/>
                  <a:pt x="70641" y="22107"/>
                  <a:pt x="70565" y="22100"/>
                </a:cubicBezTo>
                <a:cubicBezTo>
                  <a:pt x="70573" y="21915"/>
                  <a:pt x="70579" y="21730"/>
                  <a:pt x="70579" y="21543"/>
                </a:cubicBezTo>
                <a:cubicBezTo>
                  <a:pt x="70579" y="14524"/>
                  <a:pt x="64889" y="8833"/>
                  <a:pt x="57870" y="8833"/>
                </a:cubicBezTo>
                <a:cubicBezTo>
                  <a:pt x="52490" y="8833"/>
                  <a:pt x="47894" y="12178"/>
                  <a:pt x="46039" y="16900"/>
                </a:cubicBezTo>
                <a:cubicBezTo>
                  <a:pt x="44580" y="15166"/>
                  <a:pt x="42397" y="14060"/>
                  <a:pt x="39953" y="14060"/>
                </a:cubicBezTo>
                <a:cubicBezTo>
                  <a:pt x="37486" y="14060"/>
                  <a:pt x="35281" y="15185"/>
                  <a:pt x="33822" y="16947"/>
                </a:cubicBezTo>
                <a:cubicBezTo>
                  <a:pt x="33850" y="16565"/>
                  <a:pt x="33869" y="16181"/>
                  <a:pt x="33869" y="15791"/>
                </a:cubicBezTo>
                <a:cubicBezTo>
                  <a:pt x="33869" y="7070"/>
                  <a:pt x="26800" y="0"/>
                  <a:pt x="18079" y="0"/>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406021" y="2476869"/>
            <a:ext cx="1518132" cy="591487"/>
          </a:xfrm>
          <a:custGeom>
            <a:avLst/>
            <a:gdLst/>
            <a:ahLst/>
            <a:cxnLst/>
            <a:rect l="l" t="t" r="r" b="b"/>
            <a:pathLst>
              <a:path w="75667" h="29481" extrusionOk="0">
                <a:moveTo>
                  <a:pt x="41734" y="1"/>
                </a:moveTo>
                <a:cubicBezTo>
                  <a:pt x="35124" y="1"/>
                  <a:pt x="29629" y="4758"/>
                  <a:pt x="28475" y="11035"/>
                </a:cubicBezTo>
                <a:cubicBezTo>
                  <a:pt x="28087" y="9925"/>
                  <a:pt x="27033" y="9129"/>
                  <a:pt x="25792" y="9129"/>
                </a:cubicBezTo>
                <a:cubicBezTo>
                  <a:pt x="25150" y="9129"/>
                  <a:pt x="24560" y="9343"/>
                  <a:pt x="24083" y="9701"/>
                </a:cubicBezTo>
                <a:cubicBezTo>
                  <a:pt x="23014" y="6078"/>
                  <a:pt x="19663" y="3432"/>
                  <a:pt x="15691" y="3432"/>
                </a:cubicBezTo>
                <a:cubicBezTo>
                  <a:pt x="10859" y="3432"/>
                  <a:pt x="6940" y="7350"/>
                  <a:pt x="6940" y="12184"/>
                </a:cubicBezTo>
                <a:cubicBezTo>
                  <a:pt x="6940" y="13108"/>
                  <a:pt x="7085" y="13999"/>
                  <a:pt x="7350" y="14836"/>
                </a:cubicBezTo>
                <a:cubicBezTo>
                  <a:pt x="6130" y="14967"/>
                  <a:pt x="5180" y="15999"/>
                  <a:pt x="5180" y="17255"/>
                </a:cubicBezTo>
                <a:cubicBezTo>
                  <a:pt x="5180" y="17481"/>
                  <a:pt x="5213" y="17699"/>
                  <a:pt x="5271" y="17907"/>
                </a:cubicBezTo>
                <a:cubicBezTo>
                  <a:pt x="2317" y="18175"/>
                  <a:pt x="1" y="20656"/>
                  <a:pt x="1" y="23680"/>
                </a:cubicBezTo>
                <a:cubicBezTo>
                  <a:pt x="1" y="26883"/>
                  <a:pt x="2598" y="29480"/>
                  <a:pt x="5801" y="29480"/>
                </a:cubicBezTo>
                <a:lnTo>
                  <a:pt x="70898" y="29480"/>
                </a:lnTo>
                <a:cubicBezTo>
                  <a:pt x="75286" y="29479"/>
                  <a:pt x="75667" y="22989"/>
                  <a:pt x="71303" y="22524"/>
                </a:cubicBezTo>
                <a:cubicBezTo>
                  <a:pt x="71264" y="22519"/>
                  <a:pt x="71225" y="22516"/>
                  <a:pt x="71186" y="22512"/>
                </a:cubicBezTo>
                <a:cubicBezTo>
                  <a:pt x="71187" y="22498"/>
                  <a:pt x="71189" y="22484"/>
                  <a:pt x="71189" y="22469"/>
                </a:cubicBezTo>
                <a:cubicBezTo>
                  <a:pt x="71189" y="20864"/>
                  <a:pt x="69886" y="19562"/>
                  <a:pt x="68280" y="19562"/>
                </a:cubicBezTo>
                <a:cubicBezTo>
                  <a:pt x="67625" y="19562"/>
                  <a:pt x="67022" y="19781"/>
                  <a:pt x="66536" y="20147"/>
                </a:cubicBezTo>
                <a:cubicBezTo>
                  <a:pt x="65442" y="16445"/>
                  <a:pt x="62017" y="13741"/>
                  <a:pt x="57961" y="13741"/>
                </a:cubicBezTo>
                <a:cubicBezTo>
                  <a:pt x="57803" y="13741"/>
                  <a:pt x="57645" y="13745"/>
                  <a:pt x="57485" y="13753"/>
                </a:cubicBezTo>
                <a:cubicBezTo>
                  <a:pt x="56692" y="13795"/>
                  <a:pt x="55928" y="13947"/>
                  <a:pt x="55201" y="14186"/>
                </a:cubicBezTo>
                <a:cubicBezTo>
                  <a:pt x="55213" y="13954"/>
                  <a:pt x="55219" y="13721"/>
                  <a:pt x="55219" y="13486"/>
                </a:cubicBezTo>
                <a:cubicBezTo>
                  <a:pt x="55219" y="6038"/>
                  <a:pt x="49181" y="1"/>
                  <a:pt x="41734"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3965700" y="5498821"/>
            <a:ext cx="1518136" cy="592843"/>
          </a:xfrm>
          <a:custGeom>
            <a:avLst/>
            <a:gdLst/>
            <a:ahLst/>
            <a:cxnLst/>
            <a:rect l="l" t="t" r="r" b="b"/>
            <a:pathLst>
              <a:path w="55766" h="21777" extrusionOk="0">
                <a:moveTo>
                  <a:pt x="21776" y="1"/>
                </a:moveTo>
                <a:cubicBezTo>
                  <a:pt x="16677" y="1"/>
                  <a:pt x="12544" y="4135"/>
                  <a:pt x="12544" y="9234"/>
                </a:cubicBezTo>
                <a:cubicBezTo>
                  <a:pt x="11523" y="9234"/>
                  <a:pt x="10627" y="9756"/>
                  <a:pt x="10101" y="10547"/>
                </a:cubicBezTo>
                <a:cubicBezTo>
                  <a:pt x="9042" y="9727"/>
                  <a:pt x="7715" y="9234"/>
                  <a:pt x="6272" y="9234"/>
                </a:cubicBezTo>
                <a:cubicBezTo>
                  <a:pt x="2808" y="9234"/>
                  <a:pt x="1" y="12042"/>
                  <a:pt x="1" y="15504"/>
                </a:cubicBezTo>
                <a:cubicBezTo>
                  <a:pt x="1" y="18968"/>
                  <a:pt x="2808" y="21776"/>
                  <a:pt x="6272" y="21776"/>
                </a:cubicBezTo>
                <a:lnTo>
                  <a:pt x="52406" y="21776"/>
                </a:lnTo>
                <a:cubicBezTo>
                  <a:pt x="54262" y="21776"/>
                  <a:pt x="55766" y="20272"/>
                  <a:pt x="55766" y="18417"/>
                </a:cubicBezTo>
                <a:cubicBezTo>
                  <a:pt x="55766" y="16699"/>
                  <a:pt x="54477" y="15286"/>
                  <a:pt x="52814" y="15084"/>
                </a:cubicBezTo>
                <a:cubicBezTo>
                  <a:pt x="53296" y="14109"/>
                  <a:pt x="53573" y="13016"/>
                  <a:pt x="53573" y="11856"/>
                </a:cubicBezTo>
                <a:cubicBezTo>
                  <a:pt x="53573" y="7823"/>
                  <a:pt x="50303" y="4553"/>
                  <a:pt x="46270" y="4553"/>
                </a:cubicBezTo>
                <a:cubicBezTo>
                  <a:pt x="43181" y="4553"/>
                  <a:pt x="40547" y="6474"/>
                  <a:pt x="39480" y="9184"/>
                </a:cubicBezTo>
                <a:cubicBezTo>
                  <a:pt x="38052" y="7968"/>
                  <a:pt x="36207" y="7230"/>
                  <a:pt x="34185" y="7230"/>
                </a:cubicBezTo>
                <a:cubicBezTo>
                  <a:pt x="33018" y="7230"/>
                  <a:pt x="31909" y="7480"/>
                  <a:pt x="30905" y="7921"/>
                </a:cubicBezTo>
                <a:cubicBezTo>
                  <a:pt x="30266" y="3446"/>
                  <a:pt x="26428" y="1"/>
                  <a:pt x="21776"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585430" y="5130415"/>
            <a:ext cx="1796511" cy="629527"/>
          </a:xfrm>
          <a:custGeom>
            <a:avLst/>
            <a:gdLst/>
            <a:ahLst/>
            <a:cxnLst/>
            <a:rect l="l" t="t" r="r" b="b"/>
            <a:pathLst>
              <a:path w="89542" h="31377" extrusionOk="0">
                <a:moveTo>
                  <a:pt x="43940" y="1"/>
                </a:moveTo>
                <a:cubicBezTo>
                  <a:pt x="43754" y="1"/>
                  <a:pt x="43567" y="6"/>
                  <a:pt x="43379" y="15"/>
                </a:cubicBezTo>
                <a:cubicBezTo>
                  <a:pt x="38092" y="289"/>
                  <a:pt x="33768" y="4553"/>
                  <a:pt x="33421" y="9836"/>
                </a:cubicBezTo>
                <a:cubicBezTo>
                  <a:pt x="33331" y="11202"/>
                  <a:pt x="33505" y="12517"/>
                  <a:pt x="33891" y="13736"/>
                </a:cubicBezTo>
                <a:cubicBezTo>
                  <a:pt x="32422" y="13894"/>
                  <a:pt x="31277" y="15139"/>
                  <a:pt x="31277" y="16650"/>
                </a:cubicBezTo>
                <a:cubicBezTo>
                  <a:pt x="31277" y="16923"/>
                  <a:pt x="31317" y="17186"/>
                  <a:pt x="31386" y="17436"/>
                </a:cubicBezTo>
                <a:cubicBezTo>
                  <a:pt x="30008" y="17561"/>
                  <a:pt x="28749" y="18090"/>
                  <a:pt x="27719" y="18897"/>
                </a:cubicBezTo>
                <a:cubicBezTo>
                  <a:pt x="26723" y="17570"/>
                  <a:pt x="25139" y="16706"/>
                  <a:pt x="23351" y="16706"/>
                </a:cubicBezTo>
                <a:cubicBezTo>
                  <a:pt x="22785" y="16706"/>
                  <a:pt x="22238" y="16792"/>
                  <a:pt x="21724" y="16953"/>
                </a:cubicBezTo>
                <a:cubicBezTo>
                  <a:pt x="20187" y="15388"/>
                  <a:pt x="18048" y="14419"/>
                  <a:pt x="15681" y="14419"/>
                </a:cubicBezTo>
                <a:cubicBezTo>
                  <a:pt x="11299" y="14419"/>
                  <a:pt x="7694" y="17744"/>
                  <a:pt x="7250" y="22008"/>
                </a:cubicBezTo>
                <a:cubicBezTo>
                  <a:pt x="6833" y="21889"/>
                  <a:pt x="6396" y="21822"/>
                  <a:pt x="5941" y="21822"/>
                </a:cubicBezTo>
                <a:lnTo>
                  <a:pt x="4778" y="21822"/>
                </a:lnTo>
                <a:cubicBezTo>
                  <a:pt x="2139" y="21822"/>
                  <a:pt x="0" y="23961"/>
                  <a:pt x="0" y="26600"/>
                </a:cubicBezTo>
                <a:cubicBezTo>
                  <a:pt x="0" y="29238"/>
                  <a:pt x="2139" y="31376"/>
                  <a:pt x="4778" y="31376"/>
                </a:cubicBezTo>
                <a:lnTo>
                  <a:pt x="87241" y="31376"/>
                </a:lnTo>
                <a:cubicBezTo>
                  <a:pt x="88511" y="31376"/>
                  <a:pt x="89541" y="30346"/>
                  <a:pt x="89541" y="29076"/>
                </a:cubicBezTo>
                <a:lnTo>
                  <a:pt x="89541" y="29033"/>
                </a:lnTo>
                <a:cubicBezTo>
                  <a:pt x="89541" y="27763"/>
                  <a:pt x="88511" y="26733"/>
                  <a:pt x="87241" y="26733"/>
                </a:cubicBezTo>
                <a:cubicBezTo>
                  <a:pt x="88432" y="25161"/>
                  <a:pt x="89077" y="23151"/>
                  <a:pt x="88881" y="20986"/>
                </a:cubicBezTo>
                <a:cubicBezTo>
                  <a:pt x="88513" y="16926"/>
                  <a:pt x="85287" y="13789"/>
                  <a:pt x="81220" y="13524"/>
                </a:cubicBezTo>
                <a:cubicBezTo>
                  <a:pt x="81036" y="13512"/>
                  <a:pt x="80853" y="13506"/>
                  <a:pt x="80671" y="13506"/>
                </a:cubicBezTo>
                <a:cubicBezTo>
                  <a:pt x="79099" y="13506"/>
                  <a:pt x="77631" y="13948"/>
                  <a:pt x="76380" y="14711"/>
                </a:cubicBezTo>
                <a:cubicBezTo>
                  <a:pt x="75656" y="9839"/>
                  <a:pt x="71468" y="6098"/>
                  <a:pt x="66395" y="6098"/>
                </a:cubicBezTo>
                <a:cubicBezTo>
                  <a:pt x="63623" y="6098"/>
                  <a:pt x="61114" y="7215"/>
                  <a:pt x="59288" y="9021"/>
                </a:cubicBezTo>
                <a:cubicBezTo>
                  <a:pt x="58783" y="7757"/>
                  <a:pt x="57549" y="6862"/>
                  <a:pt x="56105" y="6862"/>
                </a:cubicBezTo>
                <a:cubicBezTo>
                  <a:pt x="55332" y="6862"/>
                  <a:pt x="54622" y="7121"/>
                  <a:pt x="54048" y="7553"/>
                </a:cubicBezTo>
                <a:cubicBezTo>
                  <a:pt x="52759" y="3187"/>
                  <a:pt x="48723" y="1"/>
                  <a:pt x="43940"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1425453" y="6485331"/>
            <a:ext cx="921088" cy="527064"/>
          </a:xfrm>
          <a:custGeom>
            <a:avLst/>
            <a:gdLst/>
            <a:ahLst/>
            <a:cxnLst/>
            <a:rect l="l" t="t" r="r" b="b"/>
            <a:pathLst>
              <a:path w="45909" h="26270" extrusionOk="0">
                <a:moveTo>
                  <a:pt x="30083" y="1"/>
                </a:moveTo>
                <a:cubicBezTo>
                  <a:pt x="26157" y="1"/>
                  <a:pt x="22838" y="2567"/>
                  <a:pt x="21692" y="6112"/>
                </a:cubicBezTo>
                <a:cubicBezTo>
                  <a:pt x="21001" y="5544"/>
                  <a:pt x="20115" y="5202"/>
                  <a:pt x="19151" y="5202"/>
                </a:cubicBezTo>
                <a:cubicBezTo>
                  <a:pt x="17284" y="5202"/>
                  <a:pt x="15721" y="6481"/>
                  <a:pt x="15276" y="8209"/>
                </a:cubicBezTo>
                <a:cubicBezTo>
                  <a:pt x="13720" y="7176"/>
                  <a:pt x="11860" y="6567"/>
                  <a:pt x="9852" y="6567"/>
                </a:cubicBezTo>
                <a:cubicBezTo>
                  <a:pt x="4411" y="6567"/>
                  <a:pt x="1" y="10979"/>
                  <a:pt x="1" y="16419"/>
                </a:cubicBezTo>
                <a:cubicBezTo>
                  <a:pt x="1" y="21860"/>
                  <a:pt x="4411" y="26270"/>
                  <a:pt x="9852" y="26270"/>
                </a:cubicBezTo>
                <a:lnTo>
                  <a:pt x="40058" y="26270"/>
                </a:lnTo>
                <a:cubicBezTo>
                  <a:pt x="43289" y="26270"/>
                  <a:pt x="45907" y="23651"/>
                  <a:pt x="45907" y="20421"/>
                </a:cubicBezTo>
                <a:cubicBezTo>
                  <a:pt x="45908" y="17371"/>
                  <a:pt x="43573" y="14869"/>
                  <a:pt x="40594" y="14599"/>
                </a:cubicBezTo>
                <a:cubicBezTo>
                  <a:pt x="40652" y="14388"/>
                  <a:pt x="40685" y="14168"/>
                  <a:pt x="40685" y="13940"/>
                </a:cubicBezTo>
                <a:cubicBezTo>
                  <a:pt x="40685" y="12674"/>
                  <a:pt x="39727" y="11634"/>
                  <a:pt x="38496" y="11501"/>
                </a:cubicBezTo>
                <a:cubicBezTo>
                  <a:pt x="38764" y="10657"/>
                  <a:pt x="38909" y="9759"/>
                  <a:pt x="38909" y="8826"/>
                </a:cubicBezTo>
                <a:cubicBezTo>
                  <a:pt x="38909" y="3952"/>
                  <a:pt x="34958" y="1"/>
                  <a:pt x="30083"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10979330" y="3946815"/>
            <a:ext cx="1796511" cy="629527"/>
          </a:xfrm>
          <a:custGeom>
            <a:avLst/>
            <a:gdLst/>
            <a:ahLst/>
            <a:cxnLst/>
            <a:rect l="l" t="t" r="r" b="b"/>
            <a:pathLst>
              <a:path w="89542" h="31377" extrusionOk="0">
                <a:moveTo>
                  <a:pt x="43940" y="1"/>
                </a:moveTo>
                <a:cubicBezTo>
                  <a:pt x="43754" y="1"/>
                  <a:pt x="43567" y="6"/>
                  <a:pt x="43379" y="15"/>
                </a:cubicBezTo>
                <a:cubicBezTo>
                  <a:pt x="38092" y="289"/>
                  <a:pt x="33768" y="4553"/>
                  <a:pt x="33421" y="9836"/>
                </a:cubicBezTo>
                <a:cubicBezTo>
                  <a:pt x="33331" y="11202"/>
                  <a:pt x="33505" y="12517"/>
                  <a:pt x="33891" y="13736"/>
                </a:cubicBezTo>
                <a:cubicBezTo>
                  <a:pt x="32422" y="13894"/>
                  <a:pt x="31277" y="15139"/>
                  <a:pt x="31277" y="16650"/>
                </a:cubicBezTo>
                <a:cubicBezTo>
                  <a:pt x="31277" y="16923"/>
                  <a:pt x="31317" y="17186"/>
                  <a:pt x="31386" y="17436"/>
                </a:cubicBezTo>
                <a:cubicBezTo>
                  <a:pt x="30008" y="17561"/>
                  <a:pt x="28749" y="18090"/>
                  <a:pt x="27719" y="18897"/>
                </a:cubicBezTo>
                <a:cubicBezTo>
                  <a:pt x="26723" y="17570"/>
                  <a:pt x="25139" y="16706"/>
                  <a:pt x="23351" y="16706"/>
                </a:cubicBezTo>
                <a:cubicBezTo>
                  <a:pt x="22785" y="16706"/>
                  <a:pt x="22238" y="16792"/>
                  <a:pt x="21724" y="16953"/>
                </a:cubicBezTo>
                <a:cubicBezTo>
                  <a:pt x="20187" y="15388"/>
                  <a:pt x="18048" y="14419"/>
                  <a:pt x="15681" y="14419"/>
                </a:cubicBezTo>
                <a:cubicBezTo>
                  <a:pt x="11299" y="14419"/>
                  <a:pt x="7694" y="17744"/>
                  <a:pt x="7250" y="22008"/>
                </a:cubicBezTo>
                <a:cubicBezTo>
                  <a:pt x="6833" y="21889"/>
                  <a:pt x="6396" y="21822"/>
                  <a:pt x="5941" y="21822"/>
                </a:cubicBezTo>
                <a:lnTo>
                  <a:pt x="4778" y="21822"/>
                </a:lnTo>
                <a:cubicBezTo>
                  <a:pt x="2139" y="21822"/>
                  <a:pt x="0" y="23961"/>
                  <a:pt x="0" y="26600"/>
                </a:cubicBezTo>
                <a:cubicBezTo>
                  <a:pt x="0" y="29238"/>
                  <a:pt x="2139" y="31376"/>
                  <a:pt x="4778" y="31376"/>
                </a:cubicBezTo>
                <a:lnTo>
                  <a:pt x="87241" y="31376"/>
                </a:lnTo>
                <a:cubicBezTo>
                  <a:pt x="88511" y="31376"/>
                  <a:pt x="89541" y="30346"/>
                  <a:pt x="89541" y="29076"/>
                </a:cubicBezTo>
                <a:lnTo>
                  <a:pt x="89541" y="29033"/>
                </a:lnTo>
                <a:cubicBezTo>
                  <a:pt x="89541" y="27763"/>
                  <a:pt x="88511" y="26733"/>
                  <a:pt x="87241" y="26733"/>
                </a:cubicBezTo>
                <a:cubicBezTo>
                  <a:pt x="88432" y="25161"/>
                  <a:pt x="89077" y="23151"/>
                  <a:pt x="88881" y="20986"/>
                </a:cubicBezTo>
                <a:cubicBezTo>
                  <a:pt x="88513" y="16926"/>
                  <a:pt x="85287" y="13789"/>
                  <a:pt x="81220" y="13524"/>
                </a:cubicBezTo>
                <a:cubicBezTo>
                  <a:pt x="81036" y="13512"/>
                  <a:pt x="80853" y="13506"/>
                  <a:pt x="80671" y="13506"/>
                </a:cubicBezTo>
                <a:cubicBezTo>
                  <a:pt x="79099" y="13506"/>
                  <a:pt x="77631" y="13948"/>
                  <a:pt x="76380" y="14711"/>
                </a:cubicBezTo>
                <a:cubicBezTo>
                  <a:pt x="75656" y="9839"/>
                  <a:pt x="71468" y="6098"/>
                  <a:pt x="66395" y="6098"/>
                </a:cubicBezTo>
                <a:cubicBezTo>
                  <a:pt x="63623" y="6098"/>
                  <a:pt x="61114" y="7215"/>
                  <a:pt x="59288" y="9021"/>
                </a:cubicBezTo>
                <a:cubicBezTo>
                  <a:pt x="58783" y="7757"/>
                  <a:pt x="57549" y="6862"/>
                  <a:pt x="56105" y="6862"/>
                </a:cubicBezTo>
                <a:cubicBezTo>
                  <a:pt x="55332" y="6862"/>
                  <a:pt x="54622" y="7121"/>
                  <a:pt x="54048" y="7553"/>
                </a:cubicBezTo>
                <a:cubicBezTo>
                  <a:pt x="52759" y="3187"/>
                  <a:pt x="48723" y="1"/>
                  <a:pt x="43940"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 name="Google Shape;20;p2"/>
          <p:cNvGrpSpPr/>
          <p:nvPr/>
        </p:nvGrpSpPr>
        <p:grpSpPr>
          <a:xfrm>
            <a:off x="436767" y="-104767"/>
            <a:ext cx="11259445" cy="6455445"/>
            <a:chOff x="327575" y="-78575"/>
            <a:chExt cx="8444584" cy="4841584"/>
          </a:xfrm>
        </p:grpSpPr>
        <p:sp>
          <p:nvSpPr>
            <p:cNvPr id="21" name="Google Shape;21;p2"/>
            <p:cNvSpPr/>
            <p:nvPr/>
          </p:nvSpPr>
          <p:spPr>
            <a:xfrm rot="-941668">
              <a:off x="2310940" y="-59920"/>
              <a:ext cx="159993" cy="160041"/>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rot="-941668">
              <a:off x="972140" y="3809455"/>
              <a:ext cx="159993" cy="160041"/>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rot="505306">
              <a:off x="5999303" y="371953"/>
              <a:ext cx="288221" cy="288293"/>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rot="505449">
              <a:off x="8350278" y="3561206"/>
              <a:ext cx="147446" cy="147512"/>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rot="-1991404">
              <a:off x="8538273" y="453898"/>
              <a:ext cx="203333" cy="172210"/>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rot="-4281277">
              <a:off x="339997" y="4553052"/>
              <a:ext cx="203332" cy="172204"/>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rot="-1365066">
              <a:off x="7829520" y="4448604"/>
              <a:ext cx="203328" cy="172205"/>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rot="-2138645">
              <a:off x="691922" y="623067"/>
              <a:ext cx="284875" cy="241269"/>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rot="-4730207">
              <a:off x="618897" y="798676"/>
              <a:ext cx="190730" cy="161558"/>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814329322"/>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2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2245947"/>
      </p:ext>
    </p:extLst>
  </p:cSld>
  <p:clrMapOvr>
    <a:masterClrMapping/>
  </p:clrMapOvr>
  <p:transition>
    <p:randomBar dir="vert"/>
  </p:transition>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1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3994776"/>
      </p:ext>
    </p:extLst>
  </p:cSld>
  <p:clrMapOvr>
    <a:masterClrMapping/>
  </p:clrMapOvr>
  <p:transition>
    <p:randomBar dir="vert"/>
  </p:transition>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1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3655024"/>
      </p:ext>
    </p:extLst>
  </p:cSld>
  <p:clrMapOvr>
    <a:masterClrMapping/>
  </p:clrMapOvr>
  <p:transition>
    <p:randomBar dir="vert"/>
  </p:transition>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2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4297305"/>
      </p:ext>
    </p:extLst>
  </p:cSld>
  <p:clrMapOvr>
    <a:masterClrMapping/>
  </p:clrMapOvr>
  <p:transition>
    <p:randomBar dir="vert"/>
  </p:transition>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1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5576638"/>
      </p:ext>
    </p:extLst>
  </p:cSld>
  <p:clrMapOvr>
    <a:masterClrMapping/>
  </p:clrMapOvr>
  <p:transition>
    <p:randomBar dir="vert"/>
  </p:transition>
</p:sldLayout>
</file>

<file path=ppt/slideLayouts/slideLayout495.xml><?xml version="1.0" encoding="utf-8"?>
<p:sldLayout xmlns:a="http://schemas.openxmlformats.org/drawingml/2006/main" xmlns:r="http://schemas.openxmlformats.org/officeDocument/2006/relationships" xmlns:p="http://schemas.openxmlformats.org/presentationml/2006/main" userDrawn="1">
  <p:cSld name="1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DD22C65B-FAC9-421A-9391-569306C0644A}" type="datetimeFigureOut">
              <a:rPr lang="zh-CN" altLang="en-US"/>
              <a:pPr defTabSz="914400">
                <a:defRPr/>
              </a:pPr>
              <a:t>2024/3/19</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BEBC0E72-BF06-4A19-B2CD-574FB1E7DA1E}" type="slidenum">
              <a:rPr lang="zh-CN" altLang="en-US"/>
              <a:pPr defTabSz="914400">
                <a:defRPr/>
              </a:pPr>
              <a:t>‹#›</a:t>
            </a:fld>
            <a:endParaRPr lang="zh-CN" altLang="en-US"/>
          </a:p>
        </p:txBody>
      </p:sp>
    </p:spTree>
    <p:extLst>
      <p:ext uri="{BB962C8B-B14F-4D97-AF65-F5344CB8AC3E}">
        <p14:creationId xmlns:p14="http://schemas.microsoft.com/office/powerpoint/2010/main" val="857743530"/>
      </p:ext>
    </p:extLst>
  </p:cSld>
  <p:clrMapOvr>
    <a:masterClrMapping/>
  </p:clrMapOvr>
  <p:transition>
    <p:randomBar dir="vert"/>
  </p:transition>
</p:sldLayout>
</file>

<file path=ppt/slideLayouts/slideLayout496.xml><?xml version="1.0" encoding="utf-8"?>
<p:sldLayout xmlns:a="http://schemas.openxmlformats.org/drawingml/2006/main" xmlns:r="http://schemas.openxmlformats.org/officeDocument/2006/relationships" xmlns:p="http://schemas.openxmlformats.org/presentationml/2006/main" userDrawn="1">
  <p:cSld name="1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60329089-014F-40B7-AF9F-C11F97BF94C2}" type="datetimeFigureOut">
              <a:rPr lang="zh-CN" altLang="en-US"/>
              <a:pPr defTabSz="914400">
                <a:defRPr/>
              </a:pPr>
              <a:t>2024/3/19</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C06FD32C-10E6-4306-A8A9-F7761EEB30E2}" type="slidenum">
              <a:rPr lang="zh-CN" altLang="en-US"/>
              <a:pPr defTabSz="914400">
                <a:defRPr/>
              </a:pPr>
              <a:t>‹#›</a:t>
            </a:fld>
            <a:endParaRPr lang="zh-CN" altLang="en-US"/>
          </a:p>
        </p:txBody>
      </p:sp>
    </p:spTree>
    <p:extLst>
      <p:ext uri="{BB962C8B-B14F-4D97-AF65-F5344CB8AC3E}">
        <p14:creationId xmlns:p14="http://schemas.microsoft.com/office/powerpoint/2010/main" val="1548632688"/>
      </p:ext>
    </p:extLst>
  </p:cSld>
  <p:clrMapOvr>
    <a:masterClrMapping/>
  </p:clrMapOvr>
  <p:transition>
    <p:randomBar dir="vert"/>
  </p:transition>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1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7181211"/>
      </p:ext>
    </p:extLst>
  </p:cSld>
  <p:clrMapOvr>
    <a:masterClrMapping/>
  </p:clrMapOvr>
  <p:transition>
    <p:randomBar dir="vert"/>
  </p:transition>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2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1306412"/>
      </p:ext>
    </p:extLst>
  </p:cSld>
  <p:clrMapOvr>
    <a:masterClrMapping/>
  </p:clrMapOvr>
  <p:transition>
    <p:randomBar dir="vert"/>
  </p:transition>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1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7697344"/>
      </p:ext>
    </p:extLst>
  </p:cSld>
  <p:clrMapOvr>
    <a:masterClrMapping/>
  </p:clrMapOvr>
  <p:transition>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4290F15-967D-4EED-AF26-1512C2BF3FD9}" type="datetimeFigureOut">
              <a:rPr lang="en-US" smtClean="0"/>
              <a:t>19/03/2024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250362842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0"/>
        <p:cNvGrpSpPr/>
        <p:nvPr/>
      </p:nvGrpSpPr>
      <p:grpSpPr>
        <a:xfrm>
          <a:off x="0" y="0"/>
          <a:ext cx="0" cy="0"/>
          <a:chOff x="0" y="0"/>
          <a:chExt cx="0" cy="0"/>
        </a:xfrm>
      </p:grpSpPr>
      <p:sp>
        <p:nvSpPr>
          <p:cNvPr id="31" name="Google Shape;31;p3"/>
          <p:cNvSpPr/>
          <p:nvPr/>
        </p:nvSpPr>
        <p:spPr>
          <a:xfrm>
            <a:off x="902735" y="3257103"/>
            <a:ext cx="413151" cy="343787"/>
          </a:xfrm>
          <a:custGeom>
            <a:avLst/>
            <a:gdLst/>
            <a:ahLst/>
            <a:cxnLst/>
            <a:rect l="l" t="t" r="r" b="b"/>
            <a:pathLst>
              <a:path w="35678" h="29688" extrusionOk="0">
                <a:moveTo>
                  <a:pt x="15326" y="0"/>
                </a:moveTo>
                <a:cubicBezTo>
                  <a:pt x="8982" y="0"/>
                  <a:pt x="3839" y="5143"/>
                  <a:pt x="3839" y="11487"/>
                </a:cubicBezTo>
                <a:cubicBezTo>
                  <a:pt x="3839" y="12380"/>
                  <a:pt x="3951" y="13245"/>
                  <a:pt x="4144" y="14080"/>
                </a:cubicBezTo>
                <a:cubicBezTo>
                  <a:pt x="1657" y="15568"/>
                  <a:pt x="0" y="18299"/>
                  <a:pt x="50" y="21420"/>
                </a:cubicBezTo>
                <a:cubicBezTo>
                  <a:pt x="123" y="26049"/>
                  <a:pt x="4065" y="29688"/>
                  <a:pt x="8695" y="29688"/>
                </a:cubicBezTo>
                <a:lnTo>
                  <a:pt x="26031" y="29688"/>
                </a:lnTo>
                <a:cubicBezTo>
                  <a:pt x="31359" y="29688"/>
                  <a:pt x="35678" y="25369"/>
                  <a:pt x="35678" y="20040"/>
                </a:cubicBezTo>
                <a:cubicBezTo>
                  <a:pt x="35678" y="16380"/>
                  <a:pt x="33639" y="13195"/>
                  <a:pt x="30635" y="11561"/>
                </a:cubicBezTo>
                <a:cubicBezTo>
                  <a:pt x="30873" y="11033"/>
                  <a:pt x="31010" y="10449"/>
                  <a:pt x="31010" y="9833"/>
                </a:cubicBezTo>
                <a:cubicBezTo>
                  <a:pt x="31010" y="7514"/>
                  <a:pt x="29130" y="5636"/>
                  <a:pt x="26812" y="5636"/>
                </a:cubicBezTo>
                <a:cubicBezTo>
                  <a:pt x="26299" y="5636"/>
                  <a:pt x="25811" y="5731"/>
                  <a:pt x="25357" y="5899"/>
                </a:cubicBezTo>
                <a:cubicBezTo>
                  <a:pt x="23394" y="2382"/>
                  <a:pt x="19640" y="0"/>
                  <a:pt x="15326" y="0"/>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 name="Google Shape;32;p3"/>
          <p:cNvSpPr txBox="1">
            <a:spLocks noGrp="1"/>
          </p:cNvSpPr>
          <p:nvPr>
            <p:ph type="title"/>
          </p:nvPr>
        </p:nvSpPr>
        <p:spPr>
          <a:xfrm>
            <a:off x="3189200" y="1885500"/>
            <a:ext cx="5813600" cy="2096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7466"/>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33" name="Google Shape;33;p3"/>
          <p:cNvSpPr txBox="1">
            <a:spLocks noGrp="1"/>
          </p:cNvSpPr>
          <p:nvPr>
            <p:ph type="title" idx="2" hasCustomPrompt="1"/>
          </p:nvPr>
        </p:nvSpPr>
        <p:spPr>
          <a:xfrm>
            <a:off x="1561052" y="3604313"/>
            <a:ext cx="2066800" cy="1631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6000"/>
              <a:buNone/>
              <a:defRPr sz="11333"/>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34" name="Google Shape;34;p3"/>
          <p:cNvSpPr txBox="1">
            <a:spLocks noGrp="1"/>
          </p:cNvSpPr>
          <p:nvPr>
            <p:ph type="subTitle" idx="1"/>
          </p:nvPr>
        </p:nvSpPr>
        <p:spPr>
          <a:xfrm rot="473">
            <a:off x="3189400" y="4403433"/>
            <a:ext cx="5813600" cy="573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accent5"/>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5" name="Google Shape;35;p3"/>
          <p:cNvSpPr/>
          <p:nvPr/>
        </p:nvSpPr>
        <p:spPr>
          <a:xfrm>
            <a:off x="-406021" y="2476869"/>
            <a:ext cx="1518132" cy="591487"/>
          </a:xfrm>
          <a:custGeom>
            <a:avLst/>
            <a:gdLst/>
            <a:ahLst/>
            <a:cxnLst/>
            <a:rect l="l" t="t" r="r" b="b"/>
            <a:pathLst>
              <a:path w="75667" h="29481" extrusionOk="0">
                <a:moveTo>
                  <a:pt x="41734" y="1"/>
                </a:moveTo>
                <a:cubicBezTo>
                  <a:pt x="35124" y="1"/>
                  <a:pt x="29629" y="4758"/>
                  <a:pt x="28475" y="11035"/>
                </a:cubicBezTo>
                <a:cubicBezTo>
                  <a:pt x="28087" y="9925"/>
                  <a:pt x="27033" y="9129"/>
                  <a:pt x="25792" y="9129"/>
                </a:cubicBezTo>
                <a:cubicBezTo>
                  <a:pt x="25150" y="9129"/>
                  <a:pt x="24560" y="9343"/>
                  <a:pt x="24083" y="9701"/>
                </a:cubicBezTo>
                <a:cubicBezTo>
                  <a:pt x="23014" y="6078"/>
                  <a:pt x="19663" y="3432"/>
                  <a:pt x="15691" y="3432"/>
                </a:cubicBezTo>
                <a:cubicBezTo>
                  <a:pt x="10859" y="3432"/>
                  <a:pt x="6940" y="7350"/>
                  <a:pt x="6940" y="12184"/>
                </a:cubicBezTo>
                <a:cubicBezTo>
                  <a:pt x="6940" y="13108"/>
                  <a:pt x="7085" y="13999"/>
                  <a:pt x="7350" y="14836"/>
                </a:cubicBezTo>
                <a:cubicBezTo>
                  <a:pt x="6130" y="14967"/>
                  <a:pt x="5180" y="15999"/>
                  <a:pt x="5180" y="17255"/>
                </a:cubicBezTo>
                <a:cubicBezTo>
                  <a:pt x="5180" y="17481"/>
                  <a:pt x="5213" y="17699"/>
                  <a:pt x="5271" y="17907"/>
                </a:cubicBezTo>
                <a:cubicBezTo>
                  <a:pt x="2317" y="18175"/>
                  <a:pt x="1" y="20656"/>
                  <a:pt x="1" y="23680"/>
                </a:cubicBezTo>
                <a:cubicBezTo>
                  <a:pt x="1" y="26883"/>
                  <a:pt x="2598" y="29480"/>
                  <a:pt x="5801" y="29480"/>
                </a:cubicBezTo>
                <a:lnTo>
                  <a:pt x="70898" y="29480"/>
                </a:lnTo>
                <a:cubicBezTo>
                  <a:pt x="75286" y="29479"/>
                  <a:pt x="75667" y="22989"/>
                  <a:pt x="71303" y="22524"/>
                </a:cubicBezTo>
                <a:cubicBezTo>
                  <a:pt x="71264" y="22519"/>
                  <a:pt x="71225" y="22516"/>
                  <a:pt x="71186" y="22512"/>
                </a:cubicBezTo>
                <a:cubicBezTo>
                  <a:pt x="71187" y="22498"/>
                  <a:pt x="71189" y="22484"/>
                  <a:pt x="71189" y="22469"/>
                </a:cubicBezTo>
                <a:cubicBezTo>
                  <a:pt x="71189" y="20864"/>
                  <a:pt x="69886" y="19562"/>
                  <a:pt x="68280" y="19562"/>
                </a:cubicBezTo>
                <a:cubicBezTo>
                  <a:pt x="67625" y="19562"/>
                  <a:pt x="67022" y="19781"/>
                  <a:pt x="66536" y="20147"/>
                </a:cubicBezTo>
                <a:cubicBezTo>
                  <a:pt x="65442" y="16445"/>
                  <a:pt x="62017" y="13741"/>
                  <a:pt x="57961" y="13741"/>
                </a:cubicBezTo>
                <a:cubicBezTo>
                  <a:pt x="57803" y="13741"/>
                  <a:pt x="57645" y="13745"/>
                  <a:pt x="57485" y="13753"/>
                </a:cubicBezTo>
                <a:cubicBezTo>
                  <a:pt x="56692" y="13795"/>
                  <a:pt x="55928" y="13947"/>
                  <a:pt x="55201" y="14186"/>
                </a:cubicBezTo>
                <a:cubicBezTo>
                  <a:pt x="55213" y="13954"/>
                  <a:pt x="55219" y="13721"/>
                  <a:pt x="55219" y="13486"/>
                </a:cubicBezTo>
                <a:cubicBezTo>
                  <a:pt x="55219" y="6038"/>
                  <a:pt x="49181" y="1"/>
                  <a:pt x="41734"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 name="Google Shape;36;p3"/>
          <p:cNvSpPr/>
          <p:nvPr/>
        </p:nvSpPr>
        <p:spPr>
          <a:xfrm>
            <a:off x="9458878" y="6175199"/>
            <a:ext cx="1061069" cy="478731"/>
          </a:xfrm>
          <a:custGeom>
            <a:avLst/>
            <a:gdLst/>
            <a:ahLst/>
            <a:cxnLst/>
            <a:rect l="l" t="t" r="r" b="b"/>
            <a:pathLst>
              <a:path w="52886" h="23861" extrusionOk="0">
                <a:moveTo>
                  <a:pt x="38513" y="1"/>
                </a:moveTo>
                <a:cubicBezTo>
                  <a:pt x="34875" y="1"/>
                  <a:pt x="31806" y="2424"/>
                  <a:pt x="30825" y="5743"/>
                </a:cubicBezTo>
                <a:cubicBezTo>
                  <a:pt x="30390" y="5415"/>
                  <a:pt x="29849" y="5219"/>
                  <a:pt x="29261" y="5219"/>
                </a:cubicBezTo>
                <a:cubicBezTo>
                  <a:pt x="27821" y="5219"/>
                  <a:pt x="26654" y="6386"/>
                  <a:pt x="26654" y="7826"/>
                </a:cubicBezTo>
                <a:cubicBezTo>
                  <a:pt x="26654" y="7838"/>
                  <a:pt x="26656" y="7851"/>
                  <a:pt x="26656" y="7864"/>
                </a:cubicBezTo>
                <a:cubicBezTo>
                  <a:pt x="26474" y="7881"/>
                  <a:pt x="26298" y="7911"/>
                  <a:pt x="26121" y="7939"/>
                </a:cubicBezTo>
                <a:cubicBezTo>
                  <a:pt x="24571" y="6801"/>
                  <a:pt x="22694" y="6087"/>
                  <a:pt x="20670" y="5982"/>
                </a:cubicBezTo>
                <a:cubicBezTo>
                  <a:pt x="20489" y="5973"/>
                  <a:pt x="20309" y="5968"/>
                  <a:pt x="20130" y="5968"/>
                </a:cubicBezTo>
                <a:cubicBezTo>
                  <a:pt x="15518" y="5968"/>
                  <a:pt x="11625" y="9041"/>
                  <a:pt x="10382" y="13251"/>
                </a:cubicBezTo>
                <a:cubicBezTo>
                  <a:pt x="9828" y="12835"/>
                  <a:pt x="9143" y="12585"/>
                  <a:pt x="8398" y="12585"/>
                </a:cubicBezTo>
                <a:cubicBezTo>
                  <a:pt x="6571" y="12585"/>
                  <a:pt x="5091" y="14065"/>
                  <a:pt x="5091" y="15892"/>
                </a:cubicBezTo>
                <a:cubicBezTo>
                  <a:pt x="5091" y="15908"/>
                  <a:pt x="5093" y="15924"/>
                  <a:pt x="5094" y="15940"/>
                </a:cubicBezTo>
                <a:cubicBezTo>
                  <a:pt x="5050" y="15944"/>
                  <a:pt x="5005" y="15948"/>
                  <a:pt x="4962" y="15953"/>
                </a:cubicBezTo>
                <a:cubicBezTo>
                  <a:pt x="0" y="16481"/>
                  <a:pt x="433" y="23860"/>
                  <a:pt x="5422" y="23860"/>
                </a:cubicBezTo>
                <a:lnTo>
                  <a:pt x="47573" y="23860"/>
                </a:lnTo>
                <a:cubicBezTo>
                  <a:pt x="50507" y="23860"/>
                  <a:pt x="52886" y="21482"/>
                  <a:pt x="52886" y="18548"/>
                </a:cubicBezTo>
                <a:cubicBezTo>
                  <a:pt x="52886" y="15777"/>
                  <a:pt x="50765" y="13505"/>
                  <a:pt x="48059" y="13259"/>
                </a:cubicBezTo>
                <a:cubicBezTo>
                  <a:pt x="48112" y="13069"/>
                  <a:pt x="48142" y="12870"/>
                  <a:pt x="48142" y="12662"/>
                </a:cubicBezTo>
                <a:cubicBezTo>
                  <a:pt x="48142" y="11513"/>
                  <a:pt x="47272" y="10566"/>
                  <a:pt x="46153" y="10445"/>
                </a:cubicBezTo>
                <a:cubicBezTo>
                  <a:pt x="46397" y="9680"/>
                  <a:pt x="46529" y="8864"/>
                  <a:pt x="46529" y="8017"/>
                </a:cubicBezTo>
                <a:cubicBezTo>
                  <a:pt x="46529" y="3590"/>
                  <a:pt x="42940" y="1"/>
                  <a:pt x="38513"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3"/>
          <p:cNvSpPr/>
          <p:nvPr/>
        </p:nvSpPr>
        <p:spPr>
          <a:xfrm>
            <a:off x="9547034" y="514123"/>
            <a:ext cx="2467228" cy="665923"/>
          </a:xfrm>
          <a:custGeom>
            <a:avLst/>
            <a:gdLst/>
            <a:ahLst/>
            <a:cxnLst/>
            <a:rect l="l" t="t" r="r" b="b"/>
            <a:pathLst>
              <a:path w="122972" h="33191" extrusionOk="0">
                <a:moveTo>
                  <a:pt x="19994" y="1"/>
                </a:moveTo>
                <a:cubicBezTo>
                  <a:pt x="13835" y="1"/>
                  <a:pt x="8843" y="4994"/>
                  <a:pt x="8843" y="11152"/>
                </a:cubicBezTo>
                <a:cubicBezTo>
                  <a:pt x="8843" y="12331"/>
                  <a:pt x="9027" y="13465"/>
                  <a:pt x="9365" y="14531"/>
                </a:cubicBezTo>
                <a:cubicBezTo>
                  <a:pt x="7811" y="14699"/>
                  <a:pt x="6599" y="16014"/>
                  <a:pt x="6599" y="17613"/>
                </a:cubicBezTo>
                <a:cubicBezTo>
                  <a:pt x="6599" y="17901"/>
                  <a:pt x="6642" y="18179"/>
                  <a:pt x="6715" y="18444"/>
                </a:cubicBezTo>
                <a:cubicBezTo>
                  <a:pt x="2951" y="18786"/>
                  <a:pt x="2" y="21947"/>
                  <a:pt x="0" y="25801"/>
                </a:cubicBezTo>
                <a:cubicBezTo>
                  <a:pt x="0" y="29882"/>
                  <a:pt x="3309" y="33190"/>
                  <a:pt x="7391" y="33190"/>
                </a:cubicBezTo>
                <a:lnTo>
                  <a:pt x="118561" y="33190"/>
                </a:lnTo>
                <a:cubicBezTo>
                  <a:pt x="120997" y="33190"/>
                  <a:pt x="122972" y="31215"/>
                  <a:pt x="122972" y="28779"/>
                </a:cubicBezTo>
                <a:cubicBezTo>
                  <a:pt x="122972" y="26343"/>
                  <a:pt x="120997" y="24369"/>
                  <a:pt x="118561" y="24369"/>
                </a:cubicBezTo>
                <a:lnTo>
                  <a:pt x="117486" y="24369"/>
                </a:lnTo>
                <a:cubicBezTo>
                  <a:pt x="117067" y="24369"/>
                  <a:pt x="116662" y="24431"/>
                  <a:pt x="116278" y="24540"/>
                </a:cubicBezTo>
                <a:cubicBezTo>
                  <a:pt x="115868" y="20603"/>
                  <a:pt x="112539" y="17533"/>
                  <a:pt x="108493" y="17533"/>
                </a:cubicBezTo>
                <a:cubicBezTo>
                  <a:pt x="106308" y="17533"/>
                  <a:pt x="104332" y="18429"/>
                  <a:pt x="102913" y="19872"/>
                </a:cubicBezTo>
                <a:cubicBezTo>
                  <a:pt x="102438" y="19724"/>
                  <a:pt x="101934" y="19645"/>
                  <a:pt x="101411" y="19645"/>
                </a:cubicBezTo>
                <a:cubicBezTo>
                  <a:pt x="99760" y="19645"/>
                  <a:pt x="98299" y="20442"/>
                  <a:pt x="97378" y="21668"/>
                </a:cubicBezTo>
                <a:cubicBezTo>
                  <a:pt x="96427" y="20922"/>
                  <a:pt x="95264" y="20435"/>
                  <a:pt x="93992" y="20319"/>
                </a:cubicBezTo>
                <a:cubicBezTo>
                  <a:pt x="94055" y="20088"/>
                  <a:pt x="94093" y="19846"/>
                  <a:pt x="94093" y="19594"/>
                </a:cubicBezTo>
                <a:cubicBezTo>
                  <a:pt x="94093" y="18197"/>
                  <a:pt x="93036" y="17050"/>
                  <a:pt x="91679" y="16903"/>
                </a:cubicBezTo>
                <a:cubicBezTo>
                  <a:pt x="92036" y="15777"/>
                  <a:pt x="92196" y="14564"/>
                  <a:pt x="92113" y="13301"/>
                </a:cubicBezTo>
                <a:cubicBezTo>
                  <a:pt x="91793" y="8424"/>
                  <a:pt x="87800" y="4486"/>
                  <a:pt x="82918" y="4234"/>
                </a:cubicBezTo>
                <a:cubicBezTo>
                  <a:pt x="82745" y="4225"/>
                  <a:pt x="82573" y="4220"/>
                  <a:pt x="82401" y="4220"/>
                </a:cubicBezTo>
                <a:cubicBezTo>
                  <a:pt x="77985" y="4220"/>
                  <a:pt x="74258" y="7163"/>
                  <a:pt x="73067" y="11193"/>
                </a:cubicBezTo>
                <a:cubicBezTo>
                  <a:pt x="72538" y="10795"/>
                  <a:pt x="71882" y="10556"/>
                  <a:pt x="71169" y="10556"/>
                </a:cubicBezTo>
                <a:cubicBezTo>
                  <a:pt x="69420" y="10556"/>
                  <a:pt x="68003" y="11973"/>
                  <a:pt x="68003" y="13722"/>
                </a:cubicBezTo>
                <a:cubicBezTo>
                  <a:pt x="68003" y="13736"/>
                  <a:pt x="68005" y="13752"/>
                  <a:pt x="68005" y="13767"/>
                </a:cubicBezTo>
                <a:cubicBezTo>
                  <a:pt x="67785" y="13788"/>
                  <a:pt x="67570" y="13825"/>
                  <a:pt x="67354" y="13860"/>
                </a:cubicBezTo>
                <a:cubicBezTo>
                  <a:pt x="65474" y="12477"/>
                  <a:pt x="63195" y="11612"/>
                  <a:pt x="60736" y="11484"/>
                </a:cubicBezTo>
                <a:cubicBezTo>
                  <a:pt x="60519" y="11473"/>
                  <a:pt x="60303" y="11467"/>
                  <a:pt x="60088" y="11467"/>
                </a:cubicBezTo>
                <a:cubicBezTo>
                  <a:pt x="58456" y="11467"/>
                  <a:pt x="56900" y="11787"/>
                  <a:pt x="55475" y="12361"/>
                </a:cubicBezTo>
                <a:cubicBezTo>
                  <a:pt x="52923" y="9853"/>
                  <a:pt x="49426" y="8303"/>
                  <a:pt x="45566" y="8303"/>
                </a:cubicBezTo>
                <a:cubicBezTo>
                  <a:pt x="45316" y="8303"/>
                  <a:pt x="45066" y="8310"/>
                  <a:pt x="44813" y="8323"/>
                </a:cubicBezTo>
                <a:cubicBezTo>
                  <a:pt x="41997" y="8468"/>
                  <a:pt x="39387" y="9460"/>
                  <a:pt x="37231" y="11045"/>
                </a:cubicBezTo>
                <a:cubicBezTo>
                  <a:pt x="36985" y="11004"/>
                  <a:pt x="36739" y="10963"/>
                  <a:pt x="36487" y="10938"/>
                </a:cubicBezTo>
                <a:cubicBezTo>
                  <a:pt x="36487" y="10921"/>
                  <a:pt x="36489" y="10903"/>
                  <a:pt x="36489" y="10885"/>
                </a:cubicBezTo>
                <a:cubicBezTo>
                  <a:pt x="36489" y="8883"/>
                  <a:pt x="34866" y="7259"/>
                  <a:pt x="32863" y="7259"/>
                </a:cubicBezTo>
                <a:cubicBezTo>
                  <a:pt x="32045" y="7259"/>
                  <a:pt x="31293" y="7533"/>
                  <a:pt x="30687" y="7989"/>
                </a:cubicBezTo>
                <a:cubicBezTo>
                  <a:pt x="29324" y="3371"/>
                  <a:pt x="25054" y="1"/>
                  <a:pt x="19994"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3"/>
          <p:cNvSpPr/>
          <p:nvPr/>
        </p:nvSpPr>
        <p:spPr>
          <a:xfrm>
            <a:off x="959992" y="238767"/>
            <a:ext cx="1573467" cy="686467"/>
          </a:xfrm>
          <a:custGeom>
            <a:avLst/>
            <a:gdLst/>
            <a:ahLst/>
            <a:cxnLst/>
            <a:rect l="l" t="t" r="r" b="b"/>
            <a:pathLst>
              <a:path w="78425" h="34215" extrusionOk="0">
                <a:moveTo>
                  <a:pt x="18079" y="0"/>
                </a:moveTo>
                <a:cubicBezTo>
                  <a:pt x="17728" y="0"/>
                  <a:pt x="17375" y="11"/>
                  <a:pt x="17020" y="35"/>
                </a:cubicBezTo>
                <a:cubicBezTo>
                  <a:pt x="9168" y="545"/>
                  <a:pt x="2807" y="6928"/>
                  <a:pt x="2317" y="14781"/>
                </a:cubicBezTo>
                <a:cubicBezTo>
                  <a:pt x="2021" y="19552"/>
                  <a:pt x="3844" y="23902"/>
                  <a:pt x="6935" y="26980"/>
                </a:cubicBezTo>
                <a:cubicBezTo>
                  <a:pt x="6413" y="26915"/>
                  <a:pt x="5883" y="26875"/>
                  <a:pt x="5343" y="26875"/>
                </a:cubicBezTo>
                <a:cubicBezTo>
                  <a:pt x="5130" y="26875"/>
                  <a:pt x="4919" y="26879"/>
                  <a:pt x="4708" y="26890"/>
                </a:cubicBezTo>
                <a:cubicBezTo>
                  <a:pt x="1" y="27121"/>
                  <a:pt x="264" y="34215"/>
                  <a:pt x="4978" y="34215"/>
                </a:cubicBezTo>
                <a:lnTo>
                  <a:pt x="70155" y="34215"/>
                </a:lnTo>
                <a:cubicBezTo>
                  <a:pt x="77821" y="34215"/>
                  <a:pt x="78425" y="22865"/>
                  <a:pt x="70795" y="22121"/>
                </a:cubicBezTo>
                <a:cubicBezTo>
                  <a:pt x="70719" y="22113"/>
                  <a:pt x="70641" y="22107"/>
                  <a:pt x="70565" y="22100"/>
                </a:cubicBezTo>
                <a:cubicBezTo>
                  <a:pt x="70573" y="21915"/>
                  <a:pt x="70579" y="21730"/>
                  <a:pt x="70579" y="21543"/>
                </a:cubicBezTo>
                <a:cubicBezTo>
                  <a:pt x="70579" y="14524"/>
                  <a:pt x="64889" y="8833"/>
                  <a:pt x="57870" y="8833"/>
                </a:cubicBezTo>
                <a:cubicBezTo>
                  <a:pt x="52490" y="8833"/>
                  <a:pt x="47894" y="12178"/>
                  <a:pt x="46039" y="16900"/>
                </a:cubicBezTo>
                <a:cubicBezTo>
                  <a:pt x="44580" y="15166"/>
                  <a:pt x="42397" y="14060"/>
                  <a:pt x="39953" y="14060"/>
                </a:cubicBezTo>
                <a:cubicBezTo>
                  <a:pt x="37486" y="14060"/>
                  <a:pt x="35281" y="15185"/>
                  <a:pt x="33822" y="16947"/>
                </a:cubicBezTo>
                <a:cubicBezTo>
                  <a:pt x="33850" y="16565"/>
                  <a:pt x="33869" y="16181"/>
                  <a:pt x="33869" y="15791"/>
                </a:cubicBezTo>
                <a:cubicBezTo>
                  <a:pt x="33869" y="7070"/>
                  <a:pt x="26800" y="0"/>
                  <a:pt x="18079" y="0"/>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3"/>
          <p:cNvSpPr/>
          <p:nvPr/>
        </p:nvSpPr>
        <p:spPr>
          <a:xfrm>
            <a:off x="3965700" y="5498821"/>
            <a:ext cx="1518136" cy="592843"/>
          </a:xfrm>
          <a:custGeom>
            <a:avLst/>
            <a:gdLst/>
            <a:ahLst/>
            <a:cxnLst/>
            <a:rect l="l" t="t" r="r" b="b"/>
            <a:pathLst>
              <a:path w="55766" h="21777" extrusionOk="0">
                <a:moveTo>
                  <a:pt x="21776" y="1"/>
                </a:moveTo>
                <a:cubicBezTo>
                  <a:pt x="16677" y="1"/>
                  <a:pt x="12544" y="4135"/>
                  <a:pt x="12544" y="9234"/>
                </a:cubicBezTo>
                <a:cubicBezTo>
                  <a:pt x="11523" y="9234"/>
                  <a:pt x="10627" y="9756"/>
                  <a:pt x="10101" y="10547"/>
                </a:cubicBezTo>
                <a:cubicBezTo>
                  <a:pt x="9042" y="9727"/>
                  <a:pt x="7715" y="9234"/>
                  <a:pt x="6272" y="9234"/>
                </a:cubicBezTo>
                <a:cubicBezTo>
                  <a:pt x="2808" y="9234"/>
                  <a:pt x="1" y="12042"/>
                  <a:pt x="1" y="15504"/>
                </a:cubicBezTo>
                <a:cubicBezTo>
                  <a:pt x="1" y="18968"/>
                  <a:pt x="2808" y="21776"/>
                  <a:pt x="6272" y="21776"/>
                </a:cubicBezTo>
                <a:lnTo>
                  <a:pt x="52406" y="21776"/>
                </a:lnTo>
                <a:cubicBezTo>
                  <a:pt x="54262" y="21776"/>
                  <a:pt x="55766" y="20272"/>
                  <a:pt x="55766" y="18417"/>
                </a:cubicBezTo>
                <a:cubicBezTo>
                  <a:pt x="55766" y="16699"/>
                  <a:pt x="54477" y="15286"/>
                  <a:pt x="52814" y="15084"/>
                </a:cubicBezTo>
                <a:cubicBezTo>
                  <a:pt x="53296" y="14109"/>
                  <a:pt x="53573" y="13016"/>
                  <a:pt x="53573" y="11856"/>
                </a:cubicBezTo>
                <a:cubicBezTo>
                  <a:pt x="53573" y="7823"/>
                  <a:pt x="50303" y="4553"/>
                  <a:pt x="46270" y="4553"/>
                </a:cubicBezTo>
                <a:cubicBezTo>
                  <a:pt x="43181" y="4553"/>
                  <a:pt x="40547" y="6474"/>
                  <a:pt x="39480" y="9184"/>
                </a:cubicBezTo>
                <a:cubicBezTo>
                  <a:pt x="38052" y="7968"/>
                  <a:pt x="36207" y="7230"/>
                  <a:pt x="34185" y="7230"/>
                </a:cubicBezTo>
                <a:cubicBezTo>
                  <a:pt x="33018" y="7230"/>
                  <a:pt x="31909" y="7480"/>
                  <a:pt x="30905" y="7921"/>
                </a:cubicBezTo>
                <a:cubicBezTo>
                  <a:pt x="30266" y="3446"/>
                  <a:pt x="26428" y="1"/>
                  <a:pt x="21776"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 name="Google Shape;40;p3"/>
          <p:cNvSpPr/>
          <p:nvPr/>
        </p:nvSpPr>
        <p:spPr>
          <a:xfrm>
            <a:off x="585430" y="5130415"/>
            <a:ext cx="1796511" cy="629527"/>
          </a:xfrm>
          <a:custGeom>
            <a:avLst/>
            <a:gdLst/>
            <a:ahLst/>
            <a:cxnLst/>
            <a:rect l="l" t="t" r="r" b="b"/>
            <a:pathLst>
              <a:path w="89542" h="31377" extrusionOk="0">
                <a:moveTo>
                  <a:pt x="43940" y="1"/>
                </a:moveTo>
                <a:cubicBezTo>
                  <a:pt x="43754" y="1"/>
                  <a:pt x="43567" y="6"/>
                  <a:pt x="43379" y="15"/>
                </a:cubicBezTo>
                <a:cubicBezTo>
                  <a:pt x="38092" y="289"/>
                  <a:pt x="33768" y="4553"/>
                  <a:pt x="33421" y="9836"/>
                </a:cubicBezTo>
                <a:cubicBezTo>
                  <a:pt x="33331" y="11202"/>
                  <a:pt x="33505" y="12517"/>
                  <a:pt x="33891" y="13736"/>
                </a:cubicBezTo>
                <a:cubicBezTo>
                  <a:pt x="32422" y="13894"/>
                  <a:pt x="31277" y="15139"/>
                  <a:pt x="31277" y="16650"/>
                </a:cubicBezTo>
                <a:cubicBezTo>
                  <a:pt x="31277" y="16923"/>
                  <a:pt x="31317" y="17186"/>
                  <a:pt x="31386" y="17436"/>
                </a:cubicBezTo>
                <a:cubicBezTo>
                  <a:pt x="30008" y="17561"/>
                  <a:pt x="28749" y="18090"/>
                  <a:pt x="27719" y="18897"/>
                </a:cubicBezTo>
                <a:cubicBezTo>
                  <a:pt x="26723" y="17570"/>
                  <a:pt x="25139" y="16706"/>
                  <a:pt x="23351" y="16706"/>
                </a:cubicBezTo>
                <a:cubicBezTo>
                  <a:pt x="22785" y="16706"/>
                  <a:pt x="22238" y="16792"/>
                  <a:pt x="21724" y="16953"/>
                </a:cubicBezTo>
                <a:cubicBezTo>
                  <a:pt x="20187" y="15388"/>
                  <a:pt x="18048" y="14419"/>
                  <a:pt x="15681" y="14419"/>
                </a:cubicBezTo>
                <a:cubicBezTo>
                  <a:pt x="11299" y="14419"/>
                  <a:pt x="7694" y="17744"/>
                  <a:pt x="7250" y="22008"/>
                </a:cubicBezTo>
                <a:cubicBezTo>
                  <a:pt x="6833" y="21889"/>
                  <a:pt x="6396" y="21822"/>
                  <a:pt x="5941" y="21822"/>
                </a:cubicBezTo>
                <a:lnTo>
                  <a:pt x="4778" y="21822"/>
                </a:lnTo>
                <a:cubicBezTo>
                  <a:pt x="2139" y="21822"/>
                  <a:pt x="0" y="23961"/>
                  <a:pt x="0" y="26600"/>
                </a:cubicBezTo>
                <a:cubicBezTo>
                  <a:pt x="0" y="29238"/>
                  <a:pt x="2139" y="31376"/>
                  <a:pt x="4778" y="31376"/>
                </a:cubicBezTo>
                <a:lnTo>
                  <a:pt x="87241" y="31376"/>
                </a:lnTo>
                <a:cubicBezTo>
                  <a:pt x="88511" y="31376"/>
                  <a:pt x="89541" y="30346"/>
                  <a:pt x="89541" y="29076"/>
                </a:cubicBezTo>
                <a:lnTo>
                  <a:pt x="89541" y="29033"/>
                </a:lnTo>
                <a:cubicBezTo>
                  <a:pt x="89541" y="27763"/>
                  <a:pt x="88511" y="26733"/>
                  <a:pt x="87241" y="26733"/>
                </a:cubicBezTo>
                <a:cubicBezTo>
                  <a:pt x="88432" y="25161"/>
                  <a:pt x="89077" y="23151"/>
                  <a:pt x="88881" y="20986"/>
                </a:cubicBezTo>
                <a:cubicBezTo>
                  <a:pt x="88513" y="16926"/>
                  <a:pt x="85287" y="13789"/>
                  <a:pt x="81220" y="13524"/>
                </a:cubicBezTo>
                <a:cubicBezTo>
                  <a:pt x="81036" y="13512"/>
                  <a:pt x="80853" y="13506"/>
                  <a:pt x="80671" y="13506"/>
                </a:cubicBezTo>
                <a:cubicBezTo>
                  <a:pt x="79099" y="13506"/>
                  <a:pt x="77631" y="13948"/>
                  <a:pt x="76380" y="14711"/>
                </a:cubicBezTo>
                <a:cubicBezTo>
                  <a:pt x="75656" y="9839"/>
                  <a:pt x="71468" y="6098"/>
                  <a:pt x="66395" y="6098"/>
                </a:cubicBezTo>
                <a:cubicBezTo>
                  <a:pt x="63623" y="6098"/>
                  <a:pt x="61114" y="7215"/>
                  <a:pt x="59288" y="9021"/>
                </a:cubicBezTo>
                <a:cubicBezTo>
                  <a:pt x="58783" y="7757"/>
                  <a:pt x="57549" y="6862"/>
                  <a:pt x="56105" y="6862"/>
                </a:cubicBezTo>
                <a:cubicBezTo>
                  <a:pt x="55332" y="6862"/>
                  <a:pt x="54622" y="7121"/>
                  <a:pt x="54048" y="7553"/>
                </a:cubicBezTo>
                <a:cubicBezTo>
                  <a:pt x="52759" y="3187"/>
                  <a:pt x="48723" y="1"/>
                  <a:pt x="43940"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3"/>
          <p:cNvSpPr/>
          <p:nvPr/>
        </p:nvSpPr>
        <p:spPr>
          <a:xfrm>
            <a:off x="1425453" y="6485331"/>
            <a:ext cx="921088" cy="527064"/>
          </a:xfrm>
          <a:custGeom>
            <a:avLst/>
            <a:gdLst/>
            <a:ahLst/>
            <a:cxnLst/>
            <a:rect l="l" t="t" r="r" b="b"/>
            <a:pathLst>
              <a:path w="45909" h="26270" extrusionOk="0">
                <a:moveTo>
                  <a:pt x="30083" y="1"/>
                </a:moveTo>
                <a:cubicBezTo>
                  <a:pt x="26157" y="1"/>
                  <a:pt x="22838" y="2567"/>
                  <a:pt x="21692" y="6112"/>
                </a:cubicBezTo>
                <a:cubicBezTo>
                  <a:pt x="21001" y="5544"/>
                  <a:pt x="20115" y="5202"/>
                  <a:pt x="19151" y="5202"/>
                </a:cubicBezTo>
                <a:cubicBezTo>
                  <a:pt x="17284" y="5202"/>
                  <a:pt x="15721" y="6481"/>
                  <a:pt x="15276" y="8209"/>
                </a:cubicBezTo>
                <a:cubicBezTo>
                  <a:pt x="13720" y="7176"/>
                  <a:pt x="11860" y="6567"/>
                  <a:pt x="9852" y="6567"/>
                </a:cubicBezTo>
                <a:cubicBezTo>
                  <a:pt x="4411" y="6567"/>
                  <a:pt x="1" y="10979"/>
                  <a:pt x="1" y="16419"/>
                </a:cubicBezTo>
                <a:cubicBezTo>
                  <a:pt x="1" y="21860"/>
                  <a:pt x="4411" y="26270"/>
                  <a:pt x="9852" y="26270"/>
                </a:cubicBezTo>
                <a:lnTo>
                  <a:pt x="40058" y="26270"/>
                </a:lnTo>
                <a:cubicBezTo>
                  <a:pt x="43289" y="26270"/>
                  <a:pt x="45907" y="23651"/>
                  <a:pt x="45907" y="20421"/>
                </a:cubicBezTo>
                <a:cubicBezTo>
                  <a:pt x="45908" y="17371"/>
                  <a:pt x="43573" y="14869"/>
                  <a:pt x="40594" y="14599"/>
                </a:cubicBezTo>
                <a:cubicBezTo>
                  <a:pt x="40652" y="14388"/>
                  <a:pt x="40685" y="14168"/>
                  <a:pt x="40685" y="13940"/>
                </a:cubicBezTo>
                <a:cubicBezTo>
                  <a:pt x="40685" y="12674"/>
                  <a:pt x="39727" y="11634"/>
                  <a:pt x="38496" y="11501"/>
                </a:cubicBezTo>
                <a:cubicBezTo>
                  <a:pt x="38764" y="10657"/>
                  <a:pt x="38909" y="9759"/>
                  <a:pt x="38909" y="8826"/>
                </a:cubicBezTo>
                <a:cubicBezTo>
                  <a:pt x="38909" y="3952"/>
                  <a:pt x="34958" y="1"/>
                  <a:pt x="30083"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3"/>
          <p:cNvSpPr/>
          <p:nvPr/>
        </p:nvSpPr>
        <p:spPr>
          <a:xfrm>
            <a:off x="10979330" y="3946815"/>
            <a:ext cx="1796511" cy="629527"/>
          </a:xfrm>
          <a:custGeom>
            <a:avLst/>
            <a:gdLst/>
            <a:ahLst/>
            <a:cxnLst/>
            <a:rect l="l" t="t" r="r" b="b"/>
            <a:pathLst>
              <a:path w="89542" h="31377" extrusionOk="0">
                <a:moveTo>
                  <a:pt x="43940" y="1"/>
                </a:moveTo>
                <a:cubicBezTo>
                  <a:pt x="43754" y="1"/>
                  <a:pt x="43567" y="6"/>
                  <a:pt x="43379" y="15"/>
                </a:cubicBezTo>
                <a:cubicBezTo>
                  <a:pt x="38092" y="289"/>
                  <a:pt x="33768" y="4553"/>
                  <a:pt x="33421" y="9836"/>
                </a:cubicBezTo>
                <a:cubicBezTo>
                  <a:pt x="33331" y="11202"/>
                  <a:pt x="33505" y="12517"/>
                  <a:pt x="33891" y="13736"/>
                </a:cubicBezTo>
                <a:cubicBezTo>
                  <a:pt x="32422" y="13894"/>
                  <a:pt x="31277" y="15139"/>
                  <a:pt x="31277" y="16650"/>
                </a:cubicBezTo>
                <a:cubicBezTo>
                  <a:pt x="31277" y="16923"/>
                  <a:pt x="31317" y="17186"/>
                  <a:pt x="31386" y="17436"/>
                </a:cubicBezTo>
                <a:cubicBezTo>
                  <a:pt x="30008" y="17561"/>
                  <a:pt x="28749" y="18090"/>
                  <a:pt x="27719" y="18897"/>
                </a:cubicBezTo>
                <a:cubicBezTo>
                  <a:pt x="26723" y="17570"/>
                  <a:pt x="25139" y="16706"/>
                  <a:pt x="23351" y="16706"/>
                </a:cubicBezTo>
                <a:cubicBezTo>
                  <a:pt x="22785" y="16706"/>
                  <a:pt x="22238" y="16792"/>
                  <a:pt x="21724" y="16953"/>
                </a:cubicBezTo>
                <a:cubicBezTo>
                  <a:pt x="20187" y="15388"/>
                  <a:pt x="18048" y="14419"/>
                  <a:pt x="15681" y="14419"/>
                </a:cubicBezTo>
                <a:cubicBezTo>
                  <a:pt x="11299" y="14419"/>
                  <a:pt x="7694" y="17744"/>
                  <a:pt x="7250" y="22008"/>
                </a:cubicBezTo>
                <a:cubicBezTo>
                  <a:pt x="6833" y="21889"/>
                  <a:pt x="6396" y="21822"/>
                  <a:pt x="5941" y="21822"/>
                </a:cubicBezTo>
                <a:lnTo>
                  <a:pt x="4778" y="21822"/>
                </a:lnTo>
                <a:cubicBezTo>
                  <a:pt x="2139" y="21822"/>
                  <a:pt x="0" y="23961"/>
                  <a:pt x="0" y="26600"/>
                </a:cubicBezTo>
                <a:cubicBezTo>
                  <a:pt x="0" y="29238"/>
                  <a:pt x="2139" y="31376"/>
                  <a:pt x="4778" y="31376"/>
                </a:cubicBezTo>
                <a:lnTo>
                  <a:pt x="87241" y="31376"/>
                </a:lnTo>
                <a:cubicBezTo>
                  <a:pt x="88511" y="31376"/>
                  <a:pt x="89541" y="30346"/>
                  <a:pt x="89541" y="29076"/>
                </a:cubicBezTo>
                <a:lnTo>
                  <a:pt x="89541" y="29033"/>
                </a:lnTo>
                <a:cubicBezTo>
                  <a:pt x="89541" y="27763"/>
                  <a:pt x="88511" y="26733"/>
                  <a:pt x="87241" y="26733"/>
                </a:cubicBezTo>
                <a:cubicBezTo>
                  <a:pt x="88432" y="25161"/>
                  <a:pt x="89077" y="23151"/>
                  <a:pt x="88881" y="20986"/>
                </a:cubicBezTo>
                <a:cubicBezTo>
                  <a:pt x="88513" y="16926"/>
                  <a:pt x="85287" y="13789"/>
                  <a:pt x="81220" y="13524"/>
                </a:cubicBezTo>
                <a:cubicBezTo>
                  <a:pt x="81036" y="13512"/>
                  <a:pt x="80853" y="13506"/>
                  <a:pt x="80671" y="13506"/>
                </a:cubicBezTo>
                <a:cubicBezTo>
                  <a:pt x="79099" y="13506"/>
                  <a:pt x="77631" y="13948"/>
                  <a:pt x="76380" y="14711"/>
                </a:cubicBezTo>
                <a:cubicBezTo>
                  <a:pt x="75656" y="9839"/>
                  <a:pt x="71468" y="6098"/>
                  <a:pt x="66395" y="6098"/>
                </a:cubicBezTo>
                <a:cubicBezTo>
                  <a:pt x="63623" y="6098"/>
                  <a:pt x="61114" y="7215"/>
                  <a:pt x="59288" y="9021"/>
                </a:cubicBezTo>
                <a:cubicBezTo>
                  <a:pt x="58783" y="7757"/>
                  <a:pt x="57549" y="6862"/>
                  <a:pt x="56105" y="6862"/>
                </a:cubicBezTo>
                <a:cubicBezTo>
                  <a:pt x="55332" y="6862"/>
                  <a:pt x="54622" y="7121"/>
                  <a:pt x="54048" y="7553"/>
                </a:cubicBezTo>
                <a:cubicBezTo>
                  <a:pt x="52759" y="3187"/>
                  <a:pt x="48723" y="1"/>
                  <a:pt x="43940"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3" name="Google Shape;43;p3"/>
          <p:cNvGrpSpPr/>
          <p:nvPr/>
        </p:nvGrpSpPr>
        <p:grpSpPr>
          <a:xfrm>
            <a:off x="436767" y="-104767"/>
            <a:ext cx="11259445" cy="6455445"/>
            <a:chOff x="327575" y="-78575"/>
            <a:chExt cx="8444584" cy="4841584"/>
          </a:xfrm>
        </p:grpSpPr>
        <p:sp>
          <p:nvSpPr>
            <p:cNvPr id="44" name="Google Shape;44;p3"/>
            <p:cNvSpPr/>
            <p:nvPr/>
          </p:nvSpPr>
          <p:spPr>
            <a:xfrm rot="-941668">
              <a:off x="2310940" y="-59920"/>
              <a:ext cx="159993" cy="160041"/>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3"/>
            <p:cNvSpPr/>
            <p:nvPr/>
          </p:nvSpPr>
          <p:spPr>
            <a:xfrm rot="-941668">
              <a:off x="972140" y="3809455"/>
              <a:ext cx="159993" cy="160041"/>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3"/>
            <p:cNvSpPr/>
            <p:nvPr/>
          </p:nvSpPr>
          <p:spPr>
            <a:xfrm rot="505306">
              <a:off x="5999303" y="371953"/>
              <a:ext cx="288221" cy="288293"/>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3"/>
            <p:cNvSpPr/>
            <p:nvPr/>
          </p:nvSpPr>
          <p:spPr>
            <a:xfrm rot="505449">
              <a:off x="8350278" y="3561206"/>
              <a:ext cx="147446" cy="147512"/>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3"/>
            <p:cNvSpPr/>
            <p:nvPr/>
          </p:nvSpPr>
          <p:spPr>
            <a:xfrm rot="-1991404">
              <a:off x="8538273" y="453898"/>
              <a:ext cx="203333" cy="172210"/>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3"/>
            <p:cNvSpPr/>
            <p:nvPr/>
          </p:nvSpPr>
          <p:spPr>
            <a:xfrm rot="-4281277">
              <a:off x="339997" y="4553052"/>
              <a:ext cx="203332" cy="172204"/>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3"/>
            <p:cNvSpPr/>
            <p:nvPr/>
          </p:nvSpPr>
          <p:spPr>
            <a:xfrm rot="-1365066">
              <a:off x="7829520" y="4448604"/>
              <a:ext cx="203328" cy="172205"/>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3"/>
            <p:cNvSpPr/>
            <p:nvPr/>
          </p:nvSpPr>
          <p:spPr>
            <a:xfrm rot="-2138645">
              <a:off x="691922" y="623067"/>
              <a:ext cx="284875" cy="241269"/>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3"/>
            <p:cNvSpPr/>
            <p:nvPr/>
          </p:nvSpPr>
          <p:spPr>
            <a:xfrm rot="-4730207">
              <a:off x="618897" y="798676"/>
              <a:ext cx="190730" cy="161558"/>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3" name="Google Shape;53;p3"/>
          <p:cNvSpPr/>
          <p:nvPr/>
        </p:nvSpPr>
        <p:spPr>
          <a:xfrm rot="-941668">
            <a:off x="5805154" y="5470007"/>
            <a:ext cx="213324" cy="213388"/>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654279788"/>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6500026"/>
      </p:ext>
    </p:extLst>
  </p:cSld>
  <p:clrMapOvr>
    <a:masterClrMapping/>
  </p:clrMapOvr>
  <p:transition>
    <p:randomBar dir="vert"/>
  </p:transition>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1893985"/>
      </p:ext>
    </p:extLst>
  </p:cSld>
  <p:clrMapOvr>
    <a:masterClrMapping/>
  </p:clrMapOvr>
  <p:transition>
    <p:randomBar dir="vert"/>
  </p:transition>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8943385"/>
      </p:ext>
    </p:extLst>
  </p:cSld>
  <p:clrMapOvr>
    <a:masterClrMapping/>
  </p:clrMapOvr>
  <p:transition>
    <p:randomBar dir="vert"/>
  </p:transition>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9569987"/>
      </p:ext>
    </p:extLst>
  </p:cSld>
  <p:clrMapOvr>
    <a:masterClrMapping/>
  </p:clrMapOvr>
  <p:transition>
    <p:randomBar dir="vert"/>
  </p:transition>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7923740"/>
      </p:ext>
    </p:extLst>
  </p:cSld>
  <p:clrMapOvr>
    <a:masterClrMapping/>
  </p:clrMapOvr>
  <p:transition>
    <p:randomBar dir="vert"/>
  </p:transition>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9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1996994"/>
      </p:ext>
    </p:extLst>
  </p:cSld>
  <p:clrMapOvr>
    <a:masterClrMapping/>
  </p:clrMapOvr>
  <p:transition>
    <p:randomBar dir="vert"/>
  </p:transition>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9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145466"/>
      </p:ext>
    </p:extLst>
  </p:cSld>
  <p:clrMapOvr>
    <a:masterClrMapping/>
  </p:clrMapOvr>
  <p:transition>
    <p:randomBar dir="vert"/>
  </p:transition>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9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1951151"/>
      </p:ext>
    </p:extLst>
  </p:cSld>
  <p:clrMapOvr>
    <a:masterClrMapping/>
  </p:clrMapOvr>
  <p:transition>
    <p:randomBar dir="vert"/>
  </p:transition>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4038658"/>
      </p:ext>
    </p:extLst>
  </p:cSld>
  <p:clrMapOvr>
    <a:masterClrMapping/>
  </p:clrMapOvr>
  <p:transition>
    <p:randomBar dir="vert"/>
  </p:transition>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4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680705072"/>
      </p:ext>
    </p:extLst>
  </p:cSld>
  <p:clrMapOvr>
    <a:masterClrMapping/>
  </p:clrMapOvr>
  <p:transition>
    <p:randomBar dir="vert"/>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dk2"/>
        </a:solidFill>
        <a:effectLst/>
      </p:bgPr>
    </p:bg>
    <p:spTree>
      <p:nvGrpSpPr>
        <p:cNvPr id="1" name="Shape 54"/>
        <p:cNvGrpSpPr/>
        <p:nvPr/>
      </p:nvGrpSpPr>
      <p:grpSpPr>
        <a:xfrm>
          <a:off x="0" y="0"/>
          <a:ext cx="0" cy="0"/>
          <a:chOff x="0" y="0"/>
          <a:chExt cx="0" cy="0"/>
        </a:xfrm>
      </p:grpSpPr>
      <p:sp>
        <p:nvSpPr>
          <p:cNvPr id="55" name="Google Shape;55;p4"/>
          <p:cNvSpPr/>
          <p:nvPr/>
        </p:nvSpPr>
        <p:spPr>
          <a:xfrm>
            <a:off x="-301958" y="647580"/>
            <a:ext cx="2597579" cy="701104"/>
          </a:xfrm>
          <a:custGeom>
            <a:avLst/>
            <a:gdLst/>
            <a:ahLst/>
            <a:cxnLst/>
            <a:rect l="l" t="t" r="r" b="b"/>
            <a:pathLst>
              <a:path w="122972" h="33191" extrusionOk="0">
                <a:moveTo>
                  <a:pt x="19994" y="1"/>
                </a:moveTo>
                <a:cubicBezTo>
                  <a:pt x="13835" y="1"/>
                  <a:pt x="8843" y="4994"/>
                  <a:pt x="8843" y="11152"/>
                </a:cubicBezTo>
                <a:cubicBezTo>
                  <a:pt x="8843" y="12331"/>
                  <a:pt x="9027" y="13465"/>
                  <a:pt x="9365" y="14531"/>
                </a:cubicBezTo>
                <a:cubicBezTo>
                  <a:pt x="7811" y="14699"/>
                  <a:pt x="6599" y="16014"/>
                  <a:pt x="6599" y="17613"/>
                </a:cubicBezTo>
                <a:cubicBezTo>
                  <a:pt x="6599" y="17901"/>
                  <a:pt x="6642" y="18179"/>
                  <a:pt x="6715" y="18444"/>
                </a:cubicBezTo>
                <a:cubicBezTo>
                  <a:pt x="2951" y="18786"/>
                  <a:pt x="2" y="21947"/>
                  <a:pt x="0" y="25801"/>
                </a:cubicBezTo>
                <a:cubicBezTo>
                  <a:pt x="0" y="29882"/>
                  <a:pt x="3309" y="33190"/>
                  <a:pt x="7391" y="33190"/>
                </a:cubicBezTo>
                <a:lnTo>
                  <a:pt x="118561" y="33190"/>
                </a:lnTo>
                <a:cubicBezTo>
                  <a:pt x="120997" y="33190"/>
                  <a:pt x="122972" y="31215"/>
                  <a:pt x="122972" y="28779"/>
                </a:cubicBezTo>
                <a:cubicBezTo>
                  <a:pt x="122972" y="26343"/>
                  <a:pt x="120997" y="24369"/>
                  <a:pt x="118561" y="24369"/>
                </a:cubicBezTo>
                <a:lnTo>
                  <a:pt x="117486" y="24369"/>
                </a:lnTo>
                <a:cubicBezTo>
                  <a:pt x="117067" y="24369"/>
                  <a:pt x="116662" y="24431"/>
                  <a:pt x="116278" y="24540"/>
                </a:cubicBezTo>
                <a:cubicBezTo>
                  <a:pt x="115868" y="20603"/>
                  <a:pt x="112539" y="17533"/>
                  <a:pt x="108493" y="17533"/>
                </a:cubicBezTo>
                <a:cubicBezTo>
                  <a:pt x="106308" y="17533"/>
                  <a:pt x="104332" y="18429"/>
                  <a:pt x="102913" y="19872"/>
                </a:cubicBezTo>
                <a:cubicBezTo>
                  <a:pt x="102438" y="19724"/>
                  <a:pt x="101934" y="19645"/>
                  <a:pt x="101411" y="19645"/>
                </a:cubicBezTo>
                <a:cubicBezTo>
                  <a:pt x="99760" y="19645"/>
                  <a:pt x="98299" y="20442"/>
                  <a:pt x="97378" y="21668"/>
                </a:cubicBezTo>
                <a:cubicBezTo>
                  <a:pt x="96427" y="20922"/>
                  <a:pt x="95264" y="20435"/>
                  <a:pt x="93992" y="20319"/>
                </a:cubicBezTo>
                <a:cubicBezTo>
                  <a:pt x="94055" y="20088"/>
                  <a:pt x="94093" y="19846"/>
                  <a:pt x="94093" y="19594"/>
                </a:cubicBezTo>
                <a:cubicBezTo>
                  <a:pt x="94093" y="18197"/>
                  <a:pt x="93036" y="17050"/>
                  <a:pt x="91679" y="16903"/>
                </a:cubicBezTo>
                <a:cubicBezTo>
                  <a:pt x="92036" y="15777"/>
                  <a:pt x="92196" y="14564"/>
                  <a:pt x="92113" y="13301"/>
                </a:cubicBezTo>
                <a:cubicBezTo>
                  <a:pt x="91793" y="8424"/>
                  <a:pt x="87800" y="4486"/>
                  <a:pt x="82918" y="4234"/>
                </a:cubicBezTo>
                <a:cubicBezTo>
                  <a:pt x="82745" y="4225"/>
                  <a:pt x="82573" y="4220"/>
                  <a:pt x="82401" y="4220"/>
                </a:cubicBezTo>
                <a:cubicBezTo>
                  <a:pt x="77985" y="4220"/>
                  <a:pt x="74258" y="7163"/>
                  <a:pt x="73067" y="11193"/>
                </a:cubicBezTo>
                <a:cubicBezTo>
                  <a:pt x="72538" y="10795"/>
                  <a:pt x="71882" y="10556"/>
                  <a:pt x="71169" y="10556"/>
                </a:cubicBezTo>
                <a:cubicBezTo>
                  <a:pt x="69420" y="10556"/>
                  <a:pt x="68003" y="11973"/>
                  <a:pt x="68003" y="13722"/>
                </a:cubicBezTo>
                <a:cubicBezTo>
                  <a:pt x="68003" y="13736"/>
                  <a:pt x="68005" y="13752"/>
                  <a:pt x="68005" y="13767"/>
                </a:cubicBezTo>
                <a:cubicBezTo>
                  <a:pt x="67785" y="13788"/>
                  <a:pt x="67570" y="13825"/>
                  <a:pt x="67354" y="13860"/>
                </a:cubicBezTo>
                <a:cubicBezTo>
                  <a:pt x="65474" y="12477"/>
                  <a:pt x="63195" y="11612"/>
                  <a:pt x="60736" y="11484"/>
                </a:cubicBezTo>
                <a:cubicBezTo>
                  <a:pt x="60519" y="11473"/>
                  <a:pt x="60303" y="11467"/>
                  <a:pt x="60088" y="11467"/>
                </a:cubicBezTo>
                <a:cubicBezTo>
                  <a:pt x="58456" y="11467"/>
                  <a:pt x="56900" y="11787"/>
                  <a:pt x="55475" y="12361"/>
                </a:cubicBezTo>
                <a:cubicBezTo>
                  <a:pt x="52923" y="9853"/>
                  <a:pt x="49426" y="8303"/>
                  <a:pt x="45566" y="8303"/>
                </a:cubicBezTo>
                <a:cubicBezTo>
                  <a:pt x="45316" y="8303"/>
                  <a:pt x="45066" y="8310"/>
                  <a:pt x="44813" y="8323"/>
                </a:cubicBezTo>
                <a:cubicBezTo>
                  <a:pt x="41997" y="8468"/>
                  <a:pt x="39387" y="9460"/>
                  <a:pt x="37231" y="11045"/>
                </a:cubicBezTo>
                <a:cubicBezTo>
                  <a:pt x="36985" y="11004"/>
                  <a:pt x="36739" y="10963"/>
                  <a:pt x="36487" y="10938"/>
                </a:cubicBezTo>
                <a:cubicBezTo>
                  <a:pt x="36487" y="10921"/>
                  <a:pt x="36489" y="10903"/>
                  <a:pt x="36489" y="10885"/>
                </a:cubicBezTo>
                <a:cubicBezTo>
                  <a:pt x="36489" y="8883"/>
                  <a:pt x="34866" y="7259"/>
                  <a:pt x="32863" y="7259"/>
                </a:cubicBezTo>
                <a:cubicBezTo>
                  <a:pt x="32045" y="7259"/>
                  <a:pt x="31293" y="7533"/>
                  <a:pt x="30687" y="7989"/>
                </a:cubicBezTo>
                <a:cubicBezTo>
                  <a:pt x="29324" y="3371"/>
                  <a:pt x="25054" y="1"/>
                  <a:pt x="19994"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 name="Google Shape;56;p4"/>
          <p:cNvSpPr txBox="1">
            <a:spLocks noGrp="1"/>
          </p:cNvSpPr>
          <p:nvPr>
            <p:ph type="title"/>
          </p:nvPr>
        </p:nvSpPr>
        <p:spPr>
          <a:xfrm>
            <a:off x="2901600" y="720000"/>
            <a:ext cx="63888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57" name="Google Shape;57;p4"/>
          <p:cNvSpPr txBox="1">
            <a:spLocks noGrp="1"/>
          </p:cNvSpPr>
          <p:nvPr>
            <p:ph type="body" idx="1"/>
          </p:nvPr>
        </p:nvSpPr>
        <p:spPr>
          <a:xfrm>
            <a:off x="960000" y="1733600"/>
            <a:ext cx="10272000" cy="4404400"/>
          </a:xfrm>
          <a:prstGeom prst="rect">
            <a:avLst/>
          </a:prstGeom>
        </p:spPr>
        <p:txBody>
          <a:bodyPr spcFirstLastPara="1" wrap="square" lIns="91425" tIns="91425" rIns="91425" bIns="91425" anchor="ctr" anchorCtr="0">
            <a:noAutofit/>
          </a:bodyPr>
          <a:lstStyle>
            <a:lvl1pPr marL="609585" lvl="0" indent="-406390" rtl="0">
              <a:spcBef>
                <a:spcPts val="0"/>
              </a:spcBef>
              <a:spcAft>
                <a:spcPts val="0"/>
              </a:spcAft>
              <a:buClr>
                <a:schemeClr val="accent2"/>
              </a:buClr>
              <a:buSzPts val="1200"/>
              <a:buAutoNum type="arabicPeriod"/>
              <a:defRPr sz="1467">
                <a:solidFill>
                  <a:srgbClr val="434343"/>
                </a:solidFill>
              </a:defRPr>
            </a:lvl1pPr>
            <a:lvl2pPr marL="1219170" lvl="1" indent="-423323" rtl="0">
              <a:lnSpc>
                <a:spcPct val="115000"/>
              </a:lnSpc>
              <a:spcBef>
                <a:spcPts val="0"/>
              </a:spcBef>
              <a:spcAft>
                <a:spcPts val="0"/>
              </a:spcAft>
              <a:buClr>
                <a:srgbClr val="434343"/>
              </a:buClr>
              <a:buSzPts val="1400"/>
              <a:buAutoNum type="alphaLcPeriod"/>
              <a:defRPr>
                <a:solidFill>
                  <a:srgbClr val="434343"/>
                </a:solidFill>
              </a:defRPr>
            </a:lvl2pPr>
            <a:lvl3pPr marL="1828754" lvl="2" indent="-423323" rtl="0">
              <a:lnSpc>
                <a:spcPct val="115000"/>
              </a:lnSpc>
              <a:spcBef>
                <a:spcPts val="2133"/>
              </a:spcBef>
              <a:spcAft>
                <a:spcPts val="0"/>
              </a:spcAft>
              <a:buClr>
                <a:srgbClr val="434343"/>
              </a:buClr>
              <a:buSzPts val="1400"/>
              <a:buAutoNum type="romanLcPeriod"/>
              <a:defRPr>
                <a:solidFill>
                  <a:srgbClr val="434343"/>
                </a:solidFill>
              </a:defRPr>
            </a:lvl3pPr>
            <a:lvl4pPr marL="2438339" lvl="3" indent="-423323" rtl="0">
              <a:lnSpc>
                <a:spcPct val="115000"/>
              </a:lnSpc>
              <a:spcBef>
                <a:spcPts val="2133"/>
              </a:spcBef>
              <a:spcAft>
                <a:spcPts val="0"/>
              </a:spcAft>
              <a:buClr>
                <a:srgbClr val="434343"/>
              </a:buClr>
              <a:buSzPts val="1400"/>
              <a:buAutoNum type="arabicPeriod"/>
              <a:defRPr>
                <a:solidFill>
                  <a:srgbClr val="434343"/>
                </a:solidFill>
              </a:defRPr>
            </a:lvl4pPr>
            <a:lvl5pPr marL="3047924" lvl="4" indent="-423323" rtl="0">
              <a:lnSpc>
                <a:spcPct val="115000"/>
              </a:lnSpc>
              <a:spcBef>
                <a:spcPts val="2133"/>
              </a:spcBef>
              <a:spcAft>
                <a:spcPts val="0"/>
              </a:spcAft>
              <a:buClr>
                <a:srgbClr val="434343"/>
              </a:buClr>
              <a:buSzPts val="1400"/>
              <a:buAutoNum type="alphaLcPeriod"/>
              <a:defRPr>
                <a:solidFill>
                  <a:srgbClr val="434343"/>
                </a:solidFill>
              </a:defRPr>
            </a:lvl5pPr>
            <a:lvl6pPr marL="3657509" lvl="5" indent="-423323" rtl="0">
              <a:lnSpc>
                <a:spcPct val="115000"/>
              </a:lnSpc>
              <a:spcBef>
                <a:spcPts val="2133"/>
              </a:spcBef>
              <a:spcAft>
                <a:spcPts val="0"/>
              </a:spcAft>
              <a:buClr>
                <a:srgbClr val="434343"/>
              </a:buClr>
              <a:buSzPts val="1400"/>
              <a:buAutoNum type="romanLcPeriod"/>
              <a:defRPr>
                <a:solidFill>
                  <a:srgbClr val="434343"/>
                </a:solidFill>
              </a:defRPr>
            </a:lvl6pPr>
            <a:lvl7pPr marL="4267093" lvl="6" indent="-423323" rtl="0">
              <a:lnSpc>
                <a:spcPct val="115000"/>
              </a:lnSpc>
              <a:spcBef>
                <a:spcPts val="2133"/>
              </a:spcBef>
              <a:spcAft>
                <a:spcPts val="0"/>
              </a:spcAft>
              <a:buClr>
                <a:srgbClr val="434343"/>
              </a:buClr>
              <a:buSzPts val="1400"/>
              <a:buAutoNum type="arabicPeriod"/>
              <a:defRPr>
                <a:solidFill>
                  <a:srgbClr val="434343"/>
                </a:solidFill>
              </a:defRPr>
            </a:lvl7pPr>
            <a:lvl8pPr marL="4876678" lvl="7" indent="-423323" rtl="0">
              <a:lnSpc>
                <a:spcPct val="115000"/>
              </a:lnSpc>
              <a:spcBef>
                <a:spcPts val="2133"/>
              </a:spcBef>
              <a:spcAft>
                <a:spcPts val="0"/>
              </a:spcAft>
              <a:buClr>
                <a:srgbClr val="434343"/>
              </a:buClr>
              <a:buSzPts val="1400"/>
              <a:buAutoNum type="alphaLcPeriod"/>
              <a:defRPr>
                <a:solidFill>
                  <a:srgbClr val="434343"/>
                </a:solidFill>
              </a:defRPr>
            </a:lvl8pPr>
            <a:lvl9pPr marL="5486263" lvl="8" indent="-423323" rtl="0">
              <a:lnSpc>
                <a:spcPct val="115000"/>
              </a:lnSpc>
              <a:spcBef>
                <a:spcPts val="2133"/>
              </a:spcBef>
              <a:spcAft>
                <a:spcPts val="2133"/>
              </a:spcAft>
              <a:buClr>
                <a:srgbClr val="434343"/>
              </a:buClr>
              <a:buSzPts val="1400"/>
              <a:buAutoNum type="romanLcPeriod"/>
              <a:defRPr>
                <a:solidFill>
                  <a:srgbClr val="434343"/>
                </a:solidFill>
              </a:defRPr>
            </a:lvl9pPr>
          </a:lstStyle>
          <a:p>
            <a:endParaRPr/>
          </a:p>
        </p:txBody>
      </p:sp>
      <p:sp>
        <p:nvSpPr>
          <p:cNvPr id="58" name="Google Shape;58;p4"/>
          <p:cNvSpPr/>
          <p:nvPr/>
        </p:nvSpPr>
        <p:spPr>
          <a:xfrm>
            <a:off x="-698642" y="5071043"/>
            <a:ext cx="1891425" cy="662787"/>
          </a:xfrm>
          <a:custGeom>
            <a:avLst/>
            <a:gdLst/>
            <a:ahLst/>
            <a:cxnLst/>
            <a:rect l="l" t="t" r="r" b="b"/>
            <a:pathLst>
              <a:path w="89542" h="31377" extrusionOk="0">
                <a:moveTo>
                  <a:pt x="43940" y="1"/>
                </a:moveTo>
                <a:cubicBezTo>
                  <a:pt x="43754" y="1"/>
                  <a:pt x="43567" y="6"/>
                  <a:pt x="43379" y="15"/>
                </a:cubicBezTo>
                <a:cubicBezTo>
                  <a:pt x="38092" y="289"/>
                  <a:pt x="33768" y="4553"/>
                  <a:pt x="33421" y="9836"/>
                </a:cubicBezTo>
                <a:cubicBezTo>
                  <a:pt x="33331" y="11202"/>
                  <a:pt x="33505" y="12517"/>
                  <a:pt x="33891" y="13736"/>
                </a:cubicBezTo>
                <a:cubicBezTo>
                  <a:pt x="32422" y="13894"/>
                  <a:pt x="31277" y="15139"/>
                  <a:pt x="31277" y="16650"/>
                </a:cubicBezTo>
                <a:cubicBezTo>
                  <a:pt x="31277" y="16923"/>
                  <a:pt x="31317" y="17186"/>
                  <a:pt x="31386" y="17436"/>
                </a:cubicBezTo>
                <a:cubicBezTo>
                  <a:pt x="30008" y="17561"/>
                  <a:pt x="28749" y="18090"/>
                  <a:pt x="27719" y="18897"/>
                </a:cubicBezTo>
                <a:cubicBezTo>
                  <a:pt x="26723" y="17570"/>
                  <a:pt x="25139" y="16706"/>
                  <a:pt x="23351" y="16706"/>
                </a:cubicBezTo>
                <a:cubicBezTo>
                  <a:pt x="22785" y="16706"/>
                  <a:pt x="22238" y="16792"/>
                  <a:pt x="21724" y="16953"/>
                </a:cubicBezTo>
                <a:cubicBezTo>
                  <a:pt x="20187" y="15388"/>
                  <a:pt x="18048" y="14419"/>
                  <a:pt x="15681" y="14419"/>
                </a:cubicBezTo>
                <a:cubicBezTo>
                  <a:pt x="11299" y="14419"/>
                  <a:pt x="7694" y="17744"/>
                  <a:pt x="7250" y="22008"/>
                </a:cubicBezTo>
                <a:cubicBezTo>
                  <a:pt x="6833" y="21889"/>
                  <a:pt x="6396" y="21822"/>
                  <a:pt x="5941" y="21822"/>
                </a:cubicBezTo>
                <a:lnTo>
                  <a:pt x="4778" y="21822"/>
                </a:lnTo>
                <a:cubicBezTo>
                  <a:pt x="2139" y="21822"/>
                  <a:pt x="0" y="23961"/>
                  <a:pt x="0" y="26600"/>
                </a:cubicBezTo>
                <a:cubicBezTo>
                  <a:pt x="0" y="29238"/>
                  <a:pt x="2139" y="31376"/>
                  <a:pt x="4778" y="31376"/>
                </a:cubicBezTo>
                <a:lnTo>
                  <a:pt x="87241" y="31376"/>
                </a:lnTo>
                <a:cubicBezTo>
                  <a:pt x="88511" y="31376"/>
                  <a:pt x="89541" y="30346"/>
                  <a:pt x="89541" y="29076"/>
                </a:cubicBezTo>
                <a:lnTo>
                  <a:pt x="89541" y="29033"/>
                </a:lnTo>
                <a:cubicBezTo>
                  <a:pt x="89541" y="27763"/>
                  <a:pt x="88511" y="26733"/>
                  <a:pt x="87241" y="26733"/>
                </a:cubicBezTo>
                <a:cubicBezTo>
                  <a:pt x="88432" y="25161"/>
                  <a:pt x="89077" y="23151"/>
                  <a:pt x="88881" y="20986"/>
                </a:cubicBezTo>
                <a:cubicBezTo>
                  <a:pt x="88513" y="16926"/>
                  <a:pt x="85287" y="13789"/>
                  <a:pt x="81220" y="13524"/>
                </a:cubicBezTo>
                <a:cubicBezTo>
                  <a:pt x="81036" y="13512"/>
                  <a:pt x="80853" y="13506"/>
                  <a:pt x="80671" y="13506"/>
                </a:cubicBezTo>
                <a:cubicBezTo>
                  <a:pt x="79099" y="13506"/>
                  <a:pt x="77631" y="13948"/>
                  <a:pt x="76380" y="14711"/>
                </a:cubicBezTo>
                <a:cubicBezTo>
                  <a:pt x="75656" y="9839"/>
                  <a:pt x="71468" y="6098"/>
                  <a:pt x="66395" y="6098"/>
                </a:cubicBezTo>
                <a:cubicBezTo>
                  <a:pt x="63623" y="6098"/>
                  <a:pt x="61114" y="7215"/>
                  <a:pt x="59288" y="9021"/>
                </a:cubicBezTo>
                <a:cubicBezTo>
                  <a:pt x="58783" y="7757"/>
                  <a:pt x="57549" y="6862"/>
                  <a:pt x="56105" y="6862"/>
                </a:cubicBezTo>
                <a:cubicBezTo>
                  <a:pt x="55332" y="6862"/>
                  <a:pt x="54622" y="7121"/>
                  <a:pt x="54048" y="7553"/>
                </a:cubicBezTo>
                <a:cubicBezTo>
                  <a:pt x="52759" y="3187"/>
                  <a:pt x="48723" y="1"/>
                  <a:pt x="43940"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 name="Google Shape;59;p4"/>
          <p:cNvSpPr/>
          <p:nvPr/>
        </p:nvSpPr>
        <p:spPr>
          <a:xfrm rot="-2218025">
            <a:off x="10828613" y="5840209"/>
            <a:ext cx="385439" cy="385560"/>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 name="Google Shape;60;p4"/>
          <p:cNvSpPr/>
          <p:nvPr/>
        </p:nvSpPr>
        <p:spPr>
          <a:xfrm rot="-941668">
            <a:off x="10420554" y="6162874"/>
            <a:ext cx="213324" cy="213388"/>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 name="Google Shape;61;p4"/>
          <p:cNvSpPr/>
          <p:nvPr/>
        </p:nvSpPr>
        <p:spPr>
          <a:xfrm rot="505320">
            <a:off x="11342954" y="370474"/>
            <a:ext cx="213325" cy="213385"/>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 name="Google Shape;62;p4"/>
          <p:cNvSpPr/>
          <p:nvPr/>
        </p:nvSpPr>
        <p:spPr>
          <a:xfrm rot="505305">
            <a:off x="136502" y="1580071"/>
            <a:ext cx="221164" cy="221192"/>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 name="Google Shape;63;p4"/>
          <p:cNvSpPr/>
          <p:nvPr/>
        </p:nvSpPr>
        <p:spPr>
          <a:xfrm rot="-1365066">
            <a:off x="11096444" y="3353257"/>
            <a:ext cx="271104" cy="229607"/>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4"/>
          <p:cNvSpPr/>
          <p:nvPr/>
        </p:nvSpPr>
        <p:spPr>
          <a:xfrm rot="-2138645">
            <a:off x="638497" y="587057"/>
            <a:ext cx="379833" cy="321692"/>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 name="Google Shape;65;p4"/>
          <p:cNvSpPr/>
          <p:nvPr/>
        </p:nvSpPr>
        <p:spPr>
          <a:xfrm rot="-3195493">
            <a:off x="460774" y="5624577"/>
            <a:ext cx="254313" cy="215409"/>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 name="Google Shape;66;p4"/>
          <p:cNvSpPr/>
          <p:nvPr/>
        </p:nvSpPr>
        <p:spPr>
          <a:xfrm rot="505305">
            <a:off x="2761335" y="6669604"/>
            <a:ext cx="221164" cy="221192"/>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 name="Google Shape;67;p4"/>
          <p:cNvSpPr/>
          <p:nvPr/>
        </p:nvSpPr>
        <p:spPr>
          <a:xfrm>
            <a:off x="11231999" y="5031036"/>
            <a:ext cx="1117128" cy="504024"/>
          </a:xfrm>
          <a:custGeom>
            <a:avLst/>
            <a:gdLst/>
            <a:ahLst/>
            <a:cxnLst/>
            <a:rect l="l" t="t" r="r" b="b"/>
            <a:pathLst>
              <a:path w="52886" h="23861" extrusionOk="0">
                <a:moveTo>
                  <a:pt x="38513" y="1"/>
                </a:moveTo>
                <a:cubicBezTo>
                  <a:pt x="34875" y="1"/>
                  <a:pt x="31806" y="2424"/>
                  <a:pt x="30825" y="5743"/>
                </a:cubicBezTo>
                <a:cubicBezTo>
                  <a:pt x="30390" y="5415"/>
                  <a:pt x="29849" y="5219"/>
                  <a:pt x="29261" y="5219"/>
                </a:cubicBezTo>
                <a:cubicBezTo>
                  <a:pt x="27821" y="5219"/>
                  <a:pt x="26654" y="6386"/>
                  <a:pt x="26654" y="7826"/>
                </a:cubicBezTo>
                <a:cubicBezTo>
                  <a:pt x="26654" y="7838"/>
                  <a:pt x="26656" y="7851"/>
                  <a:pt x="26656" y="7864"/>
                </a:cubicBezTo>
                <a:cubicBezTo>
                  <a:pt x="26474" y="7881"/>
                  <a:pt x="26298" y="7911"/>
                  <a:pt x="26121" y="7939"/>
                </a:cubicBezTo>
                <a:cubicBezTo>
                  <a:pt x="24571" y="6801"/>
                  <a:pt x="22694" y="6087"/>
                  <a:pt x="20670" y="5982"/>
                </a:cubicBezTo>
                <a:cubicBezTo>
                  <a:pt x="20489" y="5973"/>
                  <a:pt x="20309" y="5968"/>
                  <a:pt x="20130" y="5968"/>
                </a:cubicBezTo>
                <a:cubicBezTo>
                  <a:pt x="15518" y="5968"/>
                  <a:pt x="11625" y="9041"/>
                  <a:pt x="10382" y="13251"/>
                </a:cubicBezTo>
                <a:cubicBezTo>
                  <a:pt x="9828" y="12835"/>
                  <a:pt x="9143" y="12585"/>
                  <a:pt x="8398" y="12585"/>
                </a:cubicBezTo>
                <a:cubicBezTo>
                  <a:pt x="6571" y="12585"/>
                  <a:pt x="5091" y="14065"/>
                  <a:pt x="5091" y="15892"/>
                </a:cubicBezTo>
                <a:cubicBezTo>
                  <a:pt x="5091" y="15908"/>
                  <a:pt x="5093" y="15924"/>
                  <a:pt x="5094" y="15940"/>
                </a:cubicBezTo>
                <a:cubicBezTo>
                  <a:pt x="5050" y="15944"/>
                  <a:pt x="5005" y="15948"/>
                  <a:pt x="4962" y="15953"/>
                </a:cubicBezTo>
                <a:cubicBezTo>
                  <a:pt x="0" y="16481"/>
                  <a:pt x="433" y="23860"/>
                  <a:pt x="5422" y="23860"/>
                </a:cubicBezTo>
                <a:lnTo>
                  <a:pt x="47573" y="23860"/>
                </a:lnTo>
                <a:cubicBezTo>
                  <a:pt x="50507" y="23860"/>
                  <a:pt x="52886" y="21482"/>
                  <a:pt x="52886" y="18548"/>
                </a:cubicBezTo>
                <a:cubicBezTo>
                  <a:pt x="52886" y="15777"/>
                  <a:pt x="50765" y="13505"/>
                  <a:pt x="48059" y="13259"/>
                </a:cubicBezTo>
                <a:cubicBezTo>
                  <a:pt x="48112" y="13069"/>
                  <a:pt x="48142" y="12870"/>
                  <a:pt x="48142" y="12662"/>
                </a:cubicBezTo>
                <a:cubicBezTo>
                  <a:pt x="48142" y="11513"/>
                  <a:pt x="47272" y="10566"/>
                  <a:pt x="46153" y="10445"/>
                </a:cubicBezTo>
                <a:cubicBezTo>
                  <a:pt x="46397" y="9680"/>
                  <a:pt x="46529" y="8864"/>
                  <a:pt x="46529" y="8017"/>
                </a:cubicBezTo>
                <a:cubicBezTo>
                  <a:pt x="46529" y="3590"/>
                  <a:pt x="42940" y="1"/>
                  <a:pt x="38513"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 name="Google Shape;68;p4"/>
          <p:cNvSpPr/>
          <p:nvPr/>
        </p:nvSpPr>
        <p:spPr>
          <a:xfrm>
            <a:off x="11609919" y="1816261"/>
            <a:ext cx="1086563" cy="475972"/>
          </a:xfrm>
          <a:custGeom>
            <a:avLst/>
            <a:gdLst/>
            <a:ahLst/>
            <a:cxnLst/>
            <a:rect l="l" t="t" r="r" b="b"/>
            <a:pathLst>
              <a:path w="51439" h="22533" extrusionOk="0">
                <a:moveTo>
                  <a:pt x="25363" y="1"/>
                </a:moveTo>
                <a:cubicBezTo>
                  <a:pt x="19552" y="1"/>
                  <a:pt x="14645" y="3862"/>
                  <a:pt x="13079" y="9165"/>
                </a:cubicBezTo>
                <a:cubicBezTo>
                  <a:pt x="12382" y="8642"/>
                  <a:pt x="11519" y="8326"/>
                  <a:pt x="10580" y="8326"/>
                </a:cubicBezTo>
                <a:cubicBezTo>
                  <a:pt x="8279" y="8326"/>
                  <a:pt x="6414" y="10192"/>
                  <a:pt x="6414" y="12492"/>
                </a:cubicBezTo>
                <a:cubicBezTo>
                  <a:pt x="6414" y="12512"/>
                  <a:pt x="6418" y="12533"/>
                  <a:pt x="6418" y="12553"/>
                </a:cubicBezTo>
                <a:cubicBezTo>
                  <a:pt x="6362" y="12558"/>
                  <a:pt x="6306" y="12564"/>
                  <a:pt x="6251" y="12570"/>
                </a:cubicBezTo>
                <a:cubicBezTo>
                  <a:pt x="0" y="13236"/>
                  <a:pt x="545" y="22532"/>
                  <a:pt x="6831" y="22532"/>
                </a:cubicBezTo>
                <a:lnTo>
                  <a:pt x="44606" y="22532"/>
                </a:lnTo>
                <a:cubicBezTo>
                  <a:pt x="50893" y="22532"/>
                  <a:pt x="51439" y="13236"/>
                  <a:pt x="45187" y="12570"/>
                </a:cubicBezTo>
                <a:cubicBezTo>
                  <a:pt x="45132" y="12564"/>
                  <a:pt x="45077" y="12559"/>
                  <a:pt x="45020" y="12553"/>
                </a:cubicBezTo>
                <a:cubicBezTo>
                  <a:pt x="45020" y="12533"/>
                  <a:pt x="45024" y="12512"/>
                  <a:pt x="45024" y="12492"/>
                </a:cubicBezTo>
                <a:cubicBezTo>
                  <a:pt x="45024" y="10192"/>
                  <a:pt x="43159" y="8326"/>
                  <a:pt x="40859" y="8326"/>
                </a:cubicBezTo>
                <a:cubicBezTo>
                  <a:pt x="39919" y="8326"/>
                  <a:pt x="39056" y="8642"/>
                  <a:pt x="38359" y="9165"/>
                </a:cubicBezTo>
                <a:cubicBezTo>
                  <a:pt x="36793" y="3862"/>
                  <a:pt x="31886" y="1"/>
                  <a:pt x="26074" y="1"/>
                </a:cubicBezTo>
                <a:cubicBezTo>
                  <a:pt x="25956" y="1"/>
                  <a:pt x="25837" y="2"/>
                  <a:pt x="25718" y="5"/>
                </a:cubicBezTo>
                <a:cubicBezTo>
                  <a:pt x="25599" y="2"/>
                  <a:pt x="25481" y="1"/>
                  <a:pt x="25363"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 name="Google Shape;69;p4"/>
          <p:cNvSpPr/>
          <p:nvPr/>
        </p:nvSpPr>
        <p:spPr>
          <a:xfrm>
            <a:off x="7735800" y="5680161"/>
            <a:ext cx="1598339" cy="622737"/>
          </a:xfrm>
          <a:custGeom>
            <a:avLst/>
            <a:gdLst/>
            <a:ahLst/>
            <a:cxnLst/>
            <a:rect l="l" t="t" r="r" b="b"/>
            <a:pathLst>
              <a:path w="75667" h="29481" extrusionOk="0">
                <a:moveTo>
                  <a:pt x="41734" y="1"/>
                </a:moveTo>
                <a:cubicBezTo>
                  <a:pt x="35124" y="1"/>
                  <a:pt x="29629" y="4758"/>
                  <a:pt x="28475" y="11035"/>
                </a:cubicBezTo>
                <a:cubicBezTo>
                  <a:pt x="28087" y="9925"/>
                  <a:pt x="27033" y="9129"/>
                  <a:pt x="25792" y="9129"/>
                </a:cubicBezTo>
                <a:cubicBezTo>
                  <a:pt x="25150" y="9129"/>
                  <a:pt x="24560" y="9343"/>
                  <a:pt x="24083" y="9701"/>
                </a:cubicBezTo>
                <a:cubicBezTo>
                  <a:pt x="23014" y="6078"/>
                  <a:pt x="19663" y="3432"/>
                  <a:pt x="15691" y="3432"/>
                </a:cubicBezTo>
                <a:cubicBezTo>
                  <a:pt x="10859" y="3432"/>
                  <a:pt x="6940" y="7350"/>
                  <a:pt x="6940" y="12184"/>
                </a:cubicBezTo>
                <a:cubicBezTo>
                  <a:pt x="6940" y="13108"/>
                  <a:pt x="7085" y="13999"/>
                  <a:pt x="7350" y="14836"/>
                </a:cubicBezTo>
                <a:cubicBezTo>
                  <a:pt x="6130" y="14967"/>
                  <a:pt x="5180" y="15999"/>
                  <a:pt x="5180" y="17255"/>
                </a:cubicBezTo>
                <a:cubicBezTo>
                  <a:pt x="5180" y="17481"/>
                  <a:pt x="5213" y="17699"/>
                  <a:pt x="5271" y="17907"/>
                </a:cubicBezTo>
                <a:cubicBezTo>
                  <a:pt x="2317" y="18175"/>
                  <a:pt x="1" y="20656"/>
                  <a:pt x="1" y="23680"/>
                </a:cubicBezTo>
                <a:cubicBezTo>
                  <a:pt x="1" y="26883"/>
                  <a:pt x="2598" y="29480"/>
                  <a:pt x="5801" y="29480"/>
                </a:cubicBezTo>
                <a:lnTo>
                  <a:pt x="70898" y="29480"/>
                </a:lnTo>
                <a:cubicBezTo>
                  <a:pt x="75286" y="29479"/>
                  <a:pt x="75667" y="22989"/>
                  <a:pt x="71303" y="22524"/>
                </a:cubicBezTo>
                <a:cubicBezTo>
                  <a:pt x="71264" y="22519"/>
                  <a:pt x="71225" y="22516"/>
                  <a:pt x="71186" y="22512"/>
                </a:cubicBezTo>
                <a:cubicBezTo>
                  <a:pt x="71187" y="22498"/>
                  <a:pt x="71189" y="22484"/>
                  <a:pt x="71189" y="22469"/>
                </a:cubicBezTo>
                <a:cubicBezTo>
                  <a:pt x="71189" y="20864"/>
                  <a:pt x="69886" y="19562"/>
                  <a:pt x="68280" y="19562"/>
                </a:cubicBezTo>
                <a:cubicBezTo>
                  <a:pt x="67625" y="19562"/>
                  <a:pt x="67022" y="19781"/>
                  <a:pt x="66536" y="20147"/>
                </a:cubicBezTo>
                <a:cubicBezTo>
                  <a:pt x="65442" y="16445"/>
                  <a:pt x="62017" y="13741"/>
                  <a:pt x="57961" y="13741"/>
                </a:cubicBezTo>
                <a:cubicBezTo>
                  <a:pt x="57803" y="13741"/>
                  <a:pt x="57645" y="13745"/>
                  <a:pt x="57485" y="13753"/>
                </a:cubicBezTo>
                <a:cubicBezTo>
                  <a:pt x="56692" y="13795"/>
                  <a:pt x="55928" y="13947"/>
                  <a:pt x="55201" y="14186"/>
                </a:cubicBezTo>
                <a:cubicBezTo>
                  <a:pt x="55213" y="13954"/>
                  <a:pt x="55219" y="13721"/>
                  <a:pt x="55219" y="13486"/>
                </a:cubicBezTo>
                <a:cubicBezTo>
                  <a:pt x="55219" y="6038"/>
                  <a:pt x="49181" y="1"/>
                  <a:pt x="41734"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 name="Google Shape;70;p4"/>
          <p:cNvSpPr/>
          <p:nvPr/>
        </p:nvSpPr>
        <p:spPr>
          <a:xfrm>
            <a:off x="10897907" y="2607540"/>
            <a:ext cx="1177964" cy="460003"/>
          </a:xfrm>
          <a:custGeom>
            <a:avLst/>
            <a:gdLst/>
            <a:ahLst/>
            <a:cxnLst/>
            <a:rect l="l" t="t" r="r" b="b"/>
            <a:pathLst>
              <a:path w="55766" h="21777" extrusionOk="0">
                <a:moveTo>
                  <a:pt x="21776" y="1"/>
                </a:moveTo>
                <a:cubicBezTo>
                  <a:pt x="16677" y="1"/>
                  <a:pt x="12544" y="4135"/>
                  <a:pt x="12544" y="9234"/>
                </a:cubicBezTo>
                <a:cubicBezTo>
                  <a:pt x="11523" y="9234"/>
                  <a:pt x="10627" y="9756"/>
                  <a:pt x="10101" y="10547"/>
                </a:cubicBezTo>
                <a:cubicBezTo>
                  <a:pt x="9042" y="9727"/>
                  <a:pt x="7715" y="9234"/>
                  <a:pt x="6272" y="9234"/>
                </a:cubicBezTo>
                <a:cubicBezTo>
                  <a:pt x="2808" y="9234"/>
                  <a:pt x="1" y="12042"/>
                  <a:pt x="1" y="15504"/>
                </a:cubicBezTo>
                <a:cubicBezTo>
                  <a:pt x="1" y="18968"/>
                  <a:pt x="2808" y="21776"/>
                  <a:pt x="6272" y="21776"/>
                </a:cubicBezTo>
                <a:lnTo>
                  <a:pt x="52406" y="21776"/>
                </a:lnTo>
                <a:cubicBezTo>
                  <a:pt x="54262" y="21776"/>
                  <a:pt x="55766" y="20272"/>
                  <a:pt x="55766" y="18417"/>
                </a:cubicBezTo>
                <a:cubicBezTo>
                  <a:pt x="55766" y="16699"/>
                  <a:pt x="54477" y="15286"/>
                  <a:pt x="52814" y="15084"/>
                </a:cubicBezTo>
                <a:cubicBezTo>
                  <a:pt x="53296" y="14109"/>
                  <a:pt x="53573" y="13016"/>
                  <a:pt x="53573" y="11856"/>
                </a:cubicBezTo>
                <a:cubicBezTo>
                  <a:pt x="53573" y="7823"/>
                  <a:pt x="50303" y="4553"/>
                  <a:pt x="46270" y="4553"/>
                </a:cubicBezTo>
                <a:cubicBezTo>
                  <a:pt x="43181" y="4553"/>
                  <a:pt x="40547" y="6474"/>
                  <a:pt x="39480" y="9184"/>
                </a:cubicBezTo>
                <a:cubicBezTo>
                  <a:pt x="38052" y="7968"/>
                  <a:pt x="36207" y="7230"/>
                  <a:pt x="34185" y="7230"/>
                </a:cubicBezTo>
                <a:cubicBezTo>
                  <a:pt x="33018" y="7230"/>
                  <a:pt x="31909" y="7480"/>
                  <a:pt x="30905" y="7921"/>
                </a:cubicBezTo>
                <a:cubicBezTo>
                  <a:pt x="30266" y="3446"/>
                  <a:pt x="26428" y="1"/>
                  <a:pt x="21776"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 name="Google Shape;71;p4"/>
          <p:cNvSpPr/>
          <p:nvPr/>
        </p:nvSpPr>
        <p:spPr>
          <a:xfrm>
            <a:off x="4241934" y="6399216"/>
            <a:ext cx="753639" cy="627109"/>
          </a:xfrm>
          <a:custGeom>
            <a:avLst/>
            <a:gdLst/>
            <a:ahLst/>
            <a:cxnLst/>
            <a:rect l="l" t="t" r="r" b="b"/>
            <a:pathLst>
              <a:path w="35678" h="29688" extrusionOk="0">
                <a:moveTo>
                  <a:pt x="15326" y="0"/>
                </a:moveTo>
                <a:cubicBezTo>
                  <a:pt x="8982" y="0"/>
                  <a:pt x="3839" y="5143"/>
                  <a:pt x="3839" y="11487"/>
                </a:cubicBezTo>
                <a:cubicBezTo>
                  <a:pt x="3839" y="12380"/>
                  <a:pt x="3951" y="13245"/>
                  <a:pt x="4144" y="14080"/>
                </a:cubicBezTo>
                <a:cubicBezTo>
                  <a:pt x="1657" y="15568"/>
                  <a:pt x="0" y="18299"/>
                  <a:pt x="50" y="21420"/>
                </a:cubicBezTo>
                <a:cubicBezTo>
                  <a:pt x="123" y="26049"/>
                  <a:pt x="4065" y="29688"/>
                  <a:pt x="8695" y="29688"/>
                </a:cubicBezTo>
                <a:lnTo>
                  <a:pt x="26031" y="29688"/>
                </a:lnTo>
                <a:cubicBezTo>
                  <a:pt x="31359" y="29688"/>
                  <a:pt x="35678" y="25369"/>
                  <a:pt x="35678" y="20040"/>
                </a:cubicBezTo>
                <a:cubicBezTo>
                  <a:pt x="35678" y="16380"/>
                  <a:pt x="33639" y="13195"/>
                  <a:pt x="30635" y="11561"/>
                </a:cubicBezTo>
                <a:cubicBezTo>
                  <a:pt x="30873" y="11033"/>
                  <a:pt x="31010" y="10449"/>
                  <a:pt x="31010" y="9833"/>
                </a:cubicBezTo>
                <a:cubicBezTo>
                  <a:pt x="31010" y="7514"/>
                  <a:pt x="29130" y="5636"/>
                  <a:pt x="26812" y="5636"/>
                </a:cubicBezTo>
                <a:cubicBezTo>
                  <a:pt x="26299" y="5636"/>
                  <a:pt x="25811" y="5731"/>
                  <a:pt x="25357" y="5899"/>
                </a:cubicBezTo>
                <a:cubicBezTo>
                  <a:pt x="23394" y="2382"/>
                  <a:pt x="19640" y="0"/>
                  <a:pt x="15326" y="0"/>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 name="Google Shape;72;p4"/>
          <p:cNvSpPr/>
          <p:nvPr/>
        </p:nvSpPr>
        <p:spPr>
          <a:xfrm rot="505306">
            <a:off x="10652238" y="468071"/>
            <a:ext cx="384295" cy="384391"/>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460884787"/>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4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8108943"/>
      </p:ext>
    </p:extLst>
  </p:cSld>
  <p:clrMapOvr>
    <a:masterClrMapping/>
  </p:clrMapOvr>
  <p:transition>
    <p:randomBar dir="vert"/>
  </p:transition>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4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5133292"/>
      </p:ext>
    </p:extLst>
  </p:cSld>
  <p:clrMapOvr>
    <a:masterClrMapping/>
  </p:clrMapOvr>
  <p:transition>
    <p:randomBar dir="vert"/>
  </p:transition>
</p:sldLayout>
</file>

<file path=ppt/slideLayouts/slideLayout512.xml><?xml version="1.0" encoding="utf-8"?>
<p:sldLayout xmlns:a="http://schemas.openxmlformats.org/drawingml/2006/main" xmlns:r="http://schemas.openxmlformats.org/officeDocument/2006/relationships" xmlns:p="http://schemas.openxmlformats.org/presentationml/2006/main" userDrawn="1">
  <p:cSld name="10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5895439"/>
      </p:ext>
    </p:extLst>
  </p:cSld>
  <p:clrMapOvr>
    <a:masterClrMapping/>
  </p:clrMapOvr>
  <p:transition>
    <p:randomBar dir="vert"/>
  </p:transition>
</p:sldLayout>
</file>

<file path=ppt/slideLayouts/slideLayout513.xml><?xml version="1.0" encoding="utf-8"?>
<p:sldLayout xmlns:a="http://schemas.openxmlformats.org/drawingml/2006/main" xmlns:r="http://schemas.openxmlformats.org/officeDocument/2006/relationships" xmlns:p="http://schemas.openxmlformats.org/presentationml/2006/main" userDrawn="1">
  <p:cSld name="10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82734139"/>
      </p:ext>
    </p:extLst>
  </p:cSld>
  <p:clrMapOvr>
    <a:masterClrMapping/>
  </p:clrMapOvr>
  <p:transition>
    <p:randomBar dir="vert"/>
  </p:transition>
</p:sldLayout>
</file>

<file path=ppt/slideLayouts/slideLayout514.xml><?xml version="1.0" encoding="utf-8"?>
<p:sldLayout xmlns:a="http://schemas.openxmlformats.org/drawingml/2006/main" xmlns:r="http://schemas.openxmlformats.org/officeDocument/2006/relationships" xmlns:p="http://schemas.openxmlformats.org/presentationml/2006/main" userDrawn="1">
  <p:cSld name="10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8388127"/>
      </p:ext>
    </p:extLst>
  </p:cSld>
  <p:clrMapOvr>
    <a:masterClrMapping/>
  </p:clrMapOvr>
  <p:transition>
    <p:randomBar dir="vert"/>
  </p:transition>
</p:sldLayout>
</file>

<file path=ppt/slideLayouts/slideLayout515.xml><?xml version="1.0" encoding="utf-8"?>
<p:sldLayout xmlns:a="http://schemas.openxmlformats.org/drawingml/2006/main" xmlns:r="http://schemas.openxmlformats.org/officeDocument/2006/relationships" xmlns:p="http://schemas.openxmlformats.org/presentationml/2006/main" userDrawn="1">
  <p:cSld name="10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1666485"/>
      </p:ext>
    </p:extLst>
  </p:cSld>
  <p:clrMapOvr>
    <a:masterClrMapping/>
  </p:clrMapOvr>
  <p:transition>
    <p:randomBar dir="vert"/>
  </p:transition>
</p:sldLayout>
</file>

<file path=ppt/slideLayouts/slideLayout516.xml><?xml version="1.0" encoding="utf-8"?>
<p:sldLayout xmlns:a="http://schemas.openxmlformats.org/drawingml/2006/main" xmlns:r="http://schemas.openxmlformats.org/officeDocument/2006/relationships" xmlns:p="http://schemas.openxmlformats.org/presentationml/2006/main" userDrawn="1">
  <p:cSld name="10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8592525"/>
      </p:ext>
    </p:extLst>
  </p:cSld>
  <p:clrMapOvr>
    <a:masterClrMapping/>
  </p:clrMapOvr>
  <p:transition>
    <p:randomBar dir="vert"/>
  </p:transition>
</p:sldLayout>
</file>

<file path=ppt/slideLayouts/slideLayout517.xml><?xml version="1.0" encoding="utf-8"?>
<p:sldLayout xmlns:a="http://schemas.openxmlformats.org/drawingml/2006/main" xmlns:r="http://schemas.openxmlformats.org/officeDocument/2006/relationships" xmlns:p="http://schemas.openxmlformats.org/presentationml/2006/main" userDrawn="1">
  <p:cSld name="10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6093390"/>
      </p:ext>
    </p:extLst>
  </p:cSld>
  <p:clrMapOvr>
    <a:masterClrMapping/>
  </p:clrMapOvr>
  <p:transition>
    <p:randomBar dir="vert"/>
  </p:transition>
</p:sldLayout>
</file>

<file path=ppt/slideLayouts/slideLayout518.xml><?xml version="1.0" encoding="utf-8"?>
<p:sldLayout xmlns:a="http://schemas.openxmlformats.org/drawingml/2006/main" xmlns:r="http://schemas.openxmlformats.org/officeDocument/2006/relationships" xmlns:p="http://schemas.openxmlformats.org/presentationml/2006/main" userDrawn="1">
  <p:cSld name="10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5391596"/>
      </p:ext>
    </p:extLst>
  </p:cSld>
  <p:clrMapOvr>
    <a:masterClrMapping/>
  </p:clrMapOvr>
  <p:transition>
    <p:randomBar dir="vert"/>
  </p:transition>
</p:sldLayout>
</file>

<file path=ppt/slideLayouts/slideLayout519.xml><?xml version="1.0" encoding="utf-8"?>
<p:sldLayout xmlns:a="http://schemas.openxmlformats.org/drawingml/2006/main" xmlns:r="http://schemas.openxmlformats.org/officeDocument/2006/relationships" xmlns:p="http://schemas.openxmlformats.org/presentationml/2006/main" userDrawn="1">
  <p:cSld name="10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87976075"/>
      </p:ext>
    </p:extLst>
  </p:cSld>
  <p:clrMapOvr>
    <a:masterClrMapping/>
  </p:clrMapOvr>
  <p:transition>
    <p:randomBar dir="vert"/>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96"/>
        <p:cNvGrpSpPr/>
        <p:nvPr/>
      </p:nvGrpSpPr>
      <p:grpSpPr>
        <a:xfrm>
          <a:off x="0" y="0"/>
          <a:ext cx="0" cy="0"/>
          <a:chOff x="0" y="0"/>
          <a:chExt cx="0" cy="0"/>
        </a:xfrm>
      </p:grpSpPr>
      <p:sp>
        <p:nvSpPr>
          <p:cNvPr id="97" name="Google Shape;97;p6"/>
          <p:cNvSpPr/>
          <p:nvPr/>
        </p:nvSpPr>
        <p:spPr>
          <a:xfrm>
            <a:off x="10611222" y="1108375"/>
            <a:ext cx="1736591" cy="757635"/>
          </a:xfrm>
          <a:custGeom>
            <a:avLst/>
            <a:gdLst/>
            <a:ahLst/>
            <a:cxnLst/>
            <a:rect l="l" t="t" r="r" b="b"/>
            <a:pathLst>
              <a:path w="78425" h="34215" extrusionOk="0">
                <a:moveTo>
                  <a:pt x="18079" y="0"/>
                </a:moveTo>
                <a:cubicBezTo>
                  <a:pt x="17728" y="0"/>
                  <a:pt x="17375" y="11"/>
                  <a:pt x="17020" y="35"/>
                </a:cubicBezTo>
                <a:cubicBezTo>
                  <a:pt x="9168" y="545"/>
                  <a:pt x="2807" y="6928"/>
                  <a:pt x="2317" y="14781"/>
                </a:cubicBezTo>
                <a:cubicBezTo>
                  <a:pt x="2021" y="19552"/>
                  <a:pt x="3844" y="23902"/>
                  <a:pt x="6935" y="26980"/>
                </a:cubicBezTo>
                <a:cubicBezTo>
                  <a:pt x="6413" y="26915"/>
                  <a:pt x="5883" y="26875"/>
                  <a:pt x="5343" y="26875"/>
                </a:cubicBezTo>
                <a:cubicBezTo>
                  <a:pt x="5130" y="26875"/>
                  <a:pt x="4919" y="26879"/>
                  <a:pt x="4708" y="26890"/>
                </a:cubicBezTo>
                <a:cubicBezTo>
                  <a:pt x="1" y="27121"/>
                  <a:pt x="264" y="34215"/>
                  <a:pt x="4978" y="34215"/>
                </a:cubicBezTo>
                <a:lnTo>
                  <a:pt x="70155" y="34215"/>
                </a:lnTo>
                <a:cubicBezTo>
                  <a:pt x="77821" y="34215"/>
                  <a:pt x="78425" y="22865"/>
                  <a:pt x="70795" y="22121"/>
                </a:cubicBezTo>
                <a:cubicBezTo>
                  <a:pt x="70719" y="22113"/>
                  <a:pt x="70641" y="22107"/>
                  <a:pt x="70565" y="22100"/>
                </a:cubicBezTo>
                <a:cubicBezTo>
                  <a:pt x="70573" y="21915"/>
                  <a:pt x="70579" y="21730"/>
                  <a:pt x="70579" y="21543"/>
                </a:cubicBezTo>
                <a:cubicBezTo>
                  <a:pt x="70579" y="14524"/>
                  <a:pt x="64889" y="8833"/>
                  <a:pt x="57870" y="8833"/>
                </a:cubicBezTo>
                <a:cubicBezTo>
                  <a:pt x="52490" y="8833"/>
                  <a:pt x="47894" y="12178"/>
                  <a:pt x="46039" y="16900"/>
                </a:cubicBezTo>
                <a:cubicBezTo>
                  <a:pt x="44580" y="15166"/>
                  <a:pt x="42397" y="14060"/>
                  <a:pt x="39953" y="14060"/>
                </a:cubicBezTo>
                <a:cubicBezTo>
                  <a:pt x="37486" y="14060"/>
                  <a:pt x="35281" y="15185"/>
                  <a:pt x="33822" y="16947"/>
                </a:cubicBezTo>
                <a:cubicBezTo>
                  <a:pt x="33850" y="16565"/>
                  <a:pt x="33869" y="16181"/>
                  <a:pt x="33869" y="15791"/>
                </a:cubicBezTo>
                <a:cubicBezTo>
                  <a:pt x="33869" y="7070"/>
                  <a:pt x="26800" y="0"/>
                  <a:pt x="18079" y="0"/>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 name="Google Shape;98;p6"/>
          <p:cNvSpPr txBox="1">
            <a:spLocks noGrp="1"/>
          </p:cNvSpPr>
          <p:nvPr>
            <p:ph type="title"/>
          </p:nvPr>
        </p:nvSpPr>
        <p:spPr>
          <a:xfrm>
            <a:off x="2901600" y="720000"/>
            <a:ext cx="63888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99" name="Google Shape;99;p6"/>
          <p:cNvSpPr/>
          <p:nvPr/>
        </p:nvSpPr>
        <p:spPr>
          <a:xfrm>
            <a:off x="829001" y="5849598"/>
            <a:ext cx="809671" cy="576812"/>
          </a:xfrm>
          <a:custGeom>
            <a:avLst/>
            <a:gdLst/>
            <a:ahLst/>
            <a:cxnLst/>
            <a:rect l="l" t="t" r="r" b="b"/>
            <a:pathLst>
              <a:path w="36565" h="26049" extrusionOk="0">
                <a:moveTo>
                  <a:pt x="15691" y="1"/>
                </a:moveTo>
                <a:cubicBezTo>
                  <a:pt x="10857" y="1"/>
                  <a:pt x="6940" y="3919"/>
                  <a:pt x="6940" y="8753"/>
                </a:cubicBezTo>
                <a:cubicBezTo>
                  <a:pt x="6940" y="9677"/>
                  <a:pt x="7084" y="10568"/>
                  <a:pt x="7349" y="11405"/>
                </a:cubicBezTo>
                <a:cubicBezTo>
                  <a:pt x="6129" y="11535"/>
                  <a:pt x="5178" y="12568"/>
                  <a:pt x="5178" y="13824"/>
                </a:cubicBezTo>
                <a:cubicBezTo>
                  <a:pt x="5178" y="14050"/>
                  <a:pt x="5212" y="14267"/>
                  <a:pt x="5269" y="14476"/>
                </a:cubicBezTo>
                <a:cubicBezTo>
                  <a:pt x="2315" y="14744"/>
                  <a:pt x="0" y="17225"/>
                  <a:pt x="0" y="20249"/>
                </a:cubicBezTo>
                <a:cubicBezTo>
                  <a:pt x="0" y="23452"/>
                  <a:pt x="2596" y="26048"/>
                  <a:pt x="5800" y="26048"/>
                </a:cubicBezTo>
                <a:lnTo>
                  <a:pt x="27812" y="26048"/>
                </a:lnTo>
                <a:cubicBezTo>
                  <a:pt x="32646" y="26048"/>
                  <a:pt x="36564" y="22131"/>
                  <a:pt x="36564" y="17297"/>
                </a:cubicBezTo>
                <a:cubicBezTo>
                  <a:pt x="36563" y="12741"/>
                  <a:pt x="33082" y="8999"/>
                  <a:pt x="28634" y="8585"/>
                </a:cubicBezTo>
                <a:cubicBezTo>
                  <a:pt x="28635" y="8571"/>
                  <a:pt x="28636" y="8558"/>
                  <a:pt x="28636" y="8544"/>
                </a:cubicBezTo>
                <a:cubicBezTo>
                  <a:pt x="28636" y="6971"/>
                  <a:pt x="27363" y="5697"/>
                  <a:pt x="25790" y="5697"/>
                </a:cubicBezTo>
                <a:cubicBezTo>
                  <a:pt x="25149" y="5697"/>
                  <a:pt x="24559" y="5912"/>
                  <a:pt x="24083" y="6270"/>
                </a:cubicBezTo>
                <a:cubicBezTo>
                  <a:pt x="23012" y="2646"/>
                  <a:pt x="19661" y="1"/>
                  <a:pt x="15691"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 name="Google Shape;100;p6"/>
          <p:cNvSpPr/>
          <p:nvPr/>
        </p:nvSpPr>
        <p:spPr>
          <a:xfrm>
            <a:off x="-342073" y="119201"/>
            <a:ext cx="1171072" cy="528363"/>
          </a:xfrm>
          <a:custGeom>
            <a:avLst/>
            <a:gdLst/>
            <a:ahLst/>
            <a:cxnLst/>
            <a:rect l="l" t="t" r="r" b="b"/>
            <a:pathLst>
              <a:path w="52886" h="23861" extrusionOk="0">
                <a:moveTo>
                  <a:pt x="38513" y="1"/>
                </a:moveTo>
                <a:cubicBezTo>
                  <a:pt x="34875" y="1"/>
                  <a:pt x="31806" y="2424"/>
                  <a:pt x="30825" y="5743"/>
                </a:cubicBezTo>
                <a:cubicBezTo>
                  <a:pt x="30390" y="5415"/>
                  <a:pt x="29849" y="5219"/>
                  <a:pt x="29261" y="5219"/>
                </a:cubicBezTo>
                <a:cubicBezTo>
                  <a:pt x="27821" y="5219"/>
                  <a:pt x="26654" y="6386"/>
                  <a:pt x="26654" y="7826"/>
                </a:cubicBezTo>
                <a:cubicBezTo>
                  <a:pt x="26654" y="7838"/>
                  <a:pt x="26656" y="7851"/>
                  <a:pt x="26656" y="7864"/>
                </a:cubicBezTo>
                <a:cubicBezTo>
                  <a:pt x="26474" y="7881"/>
                  <a:pt x="26298" y="7911"/>
                  <a:pt x="26121" y="7939"/>
                </a:cubicBezTo>
                <a:cubicBezTo>
                  <a:pt x="24571" y="6801"/>
                  <a:pt x="22694" y="6087"/>
                  <a:pt x="20670" y="5982"/>
                </a:cubicBezTo>
                <a:cubicBezTo>
                  <a:pt x="20489" y="5973"/>
                  <a:pt x="20309" y="5968"/>
                  <a:pt x="20130" y="5968"/>
                </a:cubicBezTo>
                <a:cubicBezTo>
                  <a:pt x="15518" y="5968"/>
                  <a:pt x="11625" y="9041"/>
                  <a:pt x="10382" y="13251"/>
                </a:cubicBezTo>
                <a:cubicBezTo>
                  <a:pt x="9828" y="12835"/>
                  <a:pt x="9143" y="12585"/>
                  <a:pt x="8398" y="12585"/>
                </a:cubicBezTo>
                <a:cubicBezTo>
                  <a:pt x="6571" y="12585"/>
                  <a:pt x="5091" y="14065"/>
                  <a:pt x="5091" y="15892"/>
                </a:cubicBezTo>
                <a:cubicBezTo>
                  <a:pt x="5091" y="15908"/>
                  <a:pt x="5093" y="15924"/>
                  <a:pt x="5094" y="15940"/>
                </a:cubicBezTo>
                <a:cubicBezTo>
                  <a:pt x="5050" y="15944"/>
                  <a:pt x="5005" y="15948"/>
                  <a:pt x="4962" y="15953"/>
                </a:cubicBezTo>
                <a:cubicBezTo>
                  <a:pt x="0" y="16481"/>
                  <a:pt x="433" y="23860"/>
                  <a:pt x="5422" y="23860"/>
                </a:cubicBezTo>
                <a:lnTo>
                  <a:pt x="47573" y="23860"/>
                </a:lnTo>
                <a:cubicBezTo>
                  <a:pt x="50507" y="23860"/>
                  <a:pt x="52886" y="21482"/>
                  <a:pt x="52886" y="18548"/>
                </a:cubicBezTo>
                <a:cubicBezTo>
                  <a:pt x="52886" y="15777"/>
                  <a:pt x="50765" y="13505"/>
                  <a:pt x="48059" y="13259"/>
                </a:cubicBezTo>
                <a:cubicBezTo>
                  <a:pt x="48112" y="13069"/>
                  <a:pt x="48142" y="12870"/>
                  <a:pt x="48142" y="12662"/>
                </a:cubicBezTo>
                <a:cubicBezTo>
                  <a:pt x="48142" y="11513"/>
                  <a:pt x="47272" y="10566"/>
                  <a:pt x="46153" y="10445"/>
                </a:cubicBezTo>
                <a:cubicBezTo>
                  <a:pt x="46397" y="9680"/>
                  <a:pt x="46529" y="8864"/>
                  <a:pt x="46529" y="8017"/>
                </a:cubicBezTo>
                <a:cubicBezTo>
                  <a:pt x="46529" y="3590"/>
                  <a:pt x="42940" y="1"/>
                  <a:pt x="38513"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 name="Google Shape;101;p6"/>
          <p:cNvSpPr/>
          <p:nvPr/>
        </p:nvSpPr>
        <p:spPr>
          <a:xfrm>
            <a:off x="7307634" y="6392876"/>
            <a:ext cx="1982759" cy="694792"/>
          </a:xfrm>
          <a:custGeom>
            <a:avLst/>
            <a:gdLst/>
            <a:ahLst/>
            <a:cxnLst/>
            <a:rect l="l" t="t" r="r" b="b"/>
            <a:pathLst>
              <a:path w="89542" h="31377" extrusionOk="0">
                <a:moveTo>
                  <a:pt x="43940" y="1"/>
                </a:moveTo>
                <a:cubicBezTo>
                  <a:pt x="43754" y="1"/>
                  <a:pt x="43567" y="6"/>
                  <a:pt x="43379" y="15"/>
                </a:cubicBezTo>
                <a:cubicBezTo>
                  <a:pt x="38092" y="289"/>
                  <a:pt x="33768" y="4553"/>
                  <a:pt x="33421" y="9836"/>
                </a:cubicBezTo>
                <a:cubicBezTo>
                  <a:pt x="33331" y="11202"/>
                  <a:pt x="33505" y="12517"/>
                  <a:pt x="33891" y="13736"/>
                </a:cubicBezTo>
                <a:cubicBezTo>
                  <a:pt x="32422" y="13894"/>
                  <a:pt x="31277" y="15139"/>
                  <a:pt x="31277" y="16650"/>
                </a:cubicBezTo>
                <a:cubicBezTo>
                  <a:pt x="31277" y="16923"/>
                  <a:pt x="31317" y="17186"/>
                  <a:pt x="31386" y="17436"/>
                </a:cubicBezTo>
                <a:cubicBezTo>
                  <a:pt x="30008" y="17561"/>
                  <a:pt x="28749" y="18090"/>
                  <a:pt x="27719" y="18897"/>
                </a:cubicBezTo>
                <a:cubicBezTo>
                  <a:pt x="26723" y="17570"/>
                  <a:pt x="25139" y="16706"/>
                  <a:pt x="23351" y="16706"/>
                </a:cubicBezTo>
                <a:cubicBezTo>
                  <a:pt x="22785" y="16706"/>
                  <a:pt x="22238" y="16792"/>
                  <a:pt x="21724" y="16953"/>
                </a:cubicBezTo>
                <a:cubicBezTo>
                  <a:pt x="20187" y="15388"/>
                  <a:pt x="18048" y="14419"/>
                  <a:pt x="15681" y="14419"/>
                </a:cubicBezTo>
                <a:cubicBezTo>
                  <a:pt x="11299" y="14419"/>
                  <a:pt x="7694" y="17744"/>
                  <a:pt x="7250" y="22008"/>
                </a:cubicBezTo>
                <a:cubicBezTo>
                  <a:pt x="6833" y="21889"/>
                  <a:pt x="6396" y="21822"/>
                  <a:pt x="5941" y="21822"/>
                </a:cubicBezTo>
                <a:lnTo>
                  <a:pt x="4778" y="21822"/>
                </a:lnTo>
                <a:cubicBezTo>
                  <a:pt x="2139" y="21822"/>
                  <a:pt x="0" y="23961"/>
                  <a:pt x="0" y="26600"/>
                </a:cubicBezTo>
                <a:cubicBezTo>
                  <a:pt x="0" y="29238"/>
                  <a:pt x="2139" y="31376"/>
                  <a:pt x="4778" y="31376"/>
                </a:cubicBezTo>
                <a:lnTo>
                  <a:pt x="87241" y="31376"/>
                </a:lnTo>
                <a:cubicBezTo>
                  <a:pt x="88511" y="31376"/>
                  <a:pt x="89541" y="30346"/>
                  <a:pt x="89541" y="29076"/>
                </a:cubicBezTo>
                <a:lnTo>
                  <a:pt x="89541" y="29033"/>
                </a:lnTo>
                <a:cubicBezTo>
                  <a:pt x="89541" y="27763"/>
                  <a:pt x="88511" y="26733"/>
                  <a:pt x="87241" y="26733"/>
                </a:cubicBezTo>
                <a:cubicBezTo>
                  <a:pt x="88432" y="25161"/>
                  <a:pt x="89077" y="23151"/>
                  <a:pt x="88881" y="20986"/>
                </a:cubicBezTo>
                <a:cubicBezTo>
                  <a:pt x="88513" y="16926"/>
                  <a:pt x="85287" y="13789"/>
                  <a:pt x="81220" y="13524"/>
                </a:cubicBezTo>
                <a:cubicBezTo>
                  <a:pt x="81036" y="13512"/>
                  <a:pt x="80853" y="13506"/>
                  <a:pt x="80671" y="13506"/>
                </a:cubicBezTo>
                <a:cubicBezTo>
                  <a:pt x="79099" y="13506"/>
                  <a:pt x="77631" y="13948"/>
                  <a:pt x="76380" y="14711"/>
                </a:cubicBezTo>
                <a:cubicBezTo>
                  <a:pt x="75656" y="9839"/>
                  <a:pt x="71468" y="6098"/>
                  <a:pt x="66395" y="6098"/>
                </a:cubicBezTo>
                <a:cubicBezTo>
                  <a:pt x="63623" y="6098"/>
                  <a:pt x="61114" y="7215"/>
                  <a:pt x="59288" y="9021"/>
                </a:cubicBezTo>
                <a:cubicBezTo>
                  <a:pt x="58783" y="7757"/>
                  <a:pt x="57549" y="6862"/>
                  <a:pt x="56105" y="6862"/>
                </a:cubicBezTo>
                <a:cubicBezTo>
                  <a:pt x="55332" y="6862"/>
                  <a:pt x="54622" y="7121"/>
                  <a:pt x="54048" y="7553"/>
                </a:cubicBezTo>
                <a:cubicBezTo>
                  <a:pt x="52759" y="3187"/>
                  <a:pt x="48723" y="1"/>
                  <a:pt x="43940"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 name="Google Shape;102;p6"/>
          <p:cNvSpPr/>
          <p:nvPr/>
        </p:nvSpPr>
        <p:spPr>
          <a:xfrm rot="-941668">
            <a:off x="7683671" y="6639157"/>
            <a:ext cx="213324" cy="213388"/>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 name="Google Shape;103;p6"/>
          <p:cNvSpPr/>
          <p:nvPr/>
        </p:nvSpPr>
        <p:spPr>
          <a:xfrm rot="-941668">
            <a:off x="1334287" y="6349874"/>
            <a:ext cx="213324" cy="213388"/>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 name="Google Shape;104;p6"/>
          <p:cNvSpPr/>
          <p:nvPr/>
        </p:nvSpPr>
        <p:spPr>
          <a:xfrm rot="505306">
            <a:off x="11937438" y="1134438"/>
            <a:ext cx="384295" cy="384391"/>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5" name="Google Shape;105;p6"/>
          <p:cNvSpPr/>
          <p:nvPr/>
        </p:nvSpPr>
        <p:spPr>
          <a:xfrm rot="-4730207">
            <a:off x="825196" y="1064901"/>
            <a:ext cx="254307" cy="215411"/>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497271452"/>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showMasterSp="0" preserve="1" userDrawn="1">
  <p:cSld name="130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855219211"/>
      </p:ext>
    </p:extLst>
  </p:cSld>
  <p:clrMapOvr>
    <a:masterClrMapping/>
  </p:clrMapOvr>
  <p:transition>
    <p:randomBar dir="vert"/>
  </p:transition>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13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804376454"/>
      </p:ext>
    </p:extLst>
  </p:cSld>
  <p:clrMapOvr>
    <a:masterClrMapping/>
  </p:clrMapOvr>
  <p:transition>
    <p:randomBar dir="vert"/>
  </p:transition>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132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105075572"/>
      </p:ext>
    </p:extLst>
  </p:cSld>
  <p:clrMapOvr>
    <a:masterClrMapping/>
  </p:clrMapOvr>
  <p:transition>
    <p:randomBar dir="vert"/>
  </p:transition>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133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937522706"/>
      </p:ext>
    </p:extLst>
  </p:cSld>
  <p:clrMapOvr>
    <a:masterClrMapping/>
  </p:clrMapOvr>
  <p:transition>
    <p:randomBar dir="vert"/>
  </p:transition>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134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513915202"/>
      </p:ext>
    </p:extLst>
  </p:cSld>
  <p:clrMapOvr>
    <a:masterClrMapping/>
  </p:clrMapOvr>
  <p:transition>
    <p:randomBar dir="vert"/>
  </p:transition>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13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202248962"/>
      </p:ext>
    </p:extLst>
  </p:cSld>
  <p:clrMapOvr>
    <a:masterClrMapping/>
  </p:clrMapOvr>
  <p:transition>
    <p:randomBar dir="vert"/>
  </p:transition>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136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455184290"/>
      </p:ext>
    </p:extLst>
  </p:cSld>
  <p:clrMapOvr>
    <a:masterClrMapping/>
  </p:clrMapOvr>
  <p:transition>
    <p:randomBar dir="vert"/>
  </p:transition>
</p:sldLayout>
</file>

<file path=ppt/slideLayouts/slideLayout527.xml><?xml version="1.0" encoding="utf-8"?>
<p:sldLayout xmlns:a="http://schemas.openxmlformats.org/drawingml/2006/main" xmlns:r="http://schemas.openxmlformats.org/officeDocument/2006/relationships" xmlns:p="http://schemas.openxmlformats.org/presentationml/2006/main" userDrawn="1">
  <p:cSld name="13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299047688"/>
      </p:ext>
    </p:extLst>
  </p:cSld>
  <p:clrMapOvr>
    <a:masterClrMapping/>
  </p:clrMapOvr>
  <p:transition>
    <p:randomBar dir="vert"/>
  </p:transition>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5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6549207"/>
      </p:ext>
    </p:extLst>
  </p:cSld>
  <p:clrMapOvr>
    <a:masterClrMapping/>
  </p:clrMapOvr>
  <p:transition>
    <p:randomBar dir="vert"/>
  </p:transition>
</p:sldLayout>
</file>

<file path=ppt/slideLayouts/slideLayout529.xml><?xml version="1.0" encoding="utf-8"?>
<p:sldLayout xmlns:a="http://schemas.openxmlformats.org/drawingml/2006/main" xmlns:r="http://schemas.openxmlformats.org/officeDocument/2006/relationships" xmlns:p="http://schemas.openxmlformats.org/presentationml/2006/main" userDrawn="1">
  <p:cSld name="1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660607786"/>
      </p:ext>
    </p:extLst>
  </p:cSld>
  <p:clrMapOvr>
    <a:masterClrMapping/>
  </p:clrMapOvr>
  <p:transition>
    <p:randomBar dir="vert"/>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06"/>
        <p:cNvGrpSpPr/>
        <p:nvPr/>
      </p:nvGrpSpPr>
      <p:grpSpPr>
        <a:xfrm>
          <a:off x="0" y="0"/>
          <a:ext cx="0" cy="0"/>
          <a:chOff x="0" y="0"/>
          <a:chExt cx="0" cy="0"/>
        </a:xfrm>
      </p:grpSpPr>
      <p:sp>
        <p:nvSpPr>
          <p:cNvPr id="107" name="Google Shape;107;p7"/>
          <p:cNvSpPr/>
          <p:nvPr/>
        </p:nvSpPr>
        <p:spPr>
          <a:xfrm>
            <a:off x="703148" y="507139"/>
            <a:ext cx="597593" cy="425728"/>
          </a:xfrm>
          <a:custGeom>
            <a:avLst/>
            <a:gdLst/>
            <a:ahLst/>
            <a:cxnLst/>
            <a:rect l="l" t="t" r="r" b="b"/>
            <a:pathLst>
              <a:path w="36565" h="26049" extrusionOk="0">
                <a:moveTo>
                  <a:pt x="15691" y="1"/>
                </a:moveTo>
                <a:cubicBezTo>
                  <a:pt x="10857" y="1"/>
                  <a:pt x="6940" y="3919"/>
                  <a:pt x="6940" y="8753"/>
                </a:cubicBezTo>
                <a:cubicBezTo>
                  <a:pt x="6940" y="9677"/>
                  <a:pt x="7084" y="10568"/>
                  <a:pt x="7349" y="11405"/>
                </a:cubicBezTo>
                <a:cubicBezTo>
                  <a:pt x="6129" y="11535"/>
                  <a:pt x="5178" y="12568"/>
                  <a:pt x="5178" y="13824"/>
                </a:cubicBezTo>
                <a:cubicBezTo>
                  <a:pt x="5178" y="14050"/>
                  <a:pt x="5212" y="14267"/>
                  <a:pt x="5269" y="14476"/>
                </a:cubicBezTo>
                <a:cubicBezTo>
                  <a:pt x="2315" y="14744"/>
                  <a:pt x="0" y="17225"/>
                  <a:pt x="0" y="20249"/>
                </a:cubicBezTo>
                <a:cubicBezTo>
                  <a:pt x="0" y="23452"/>
                  <a:pt x="2596" y="26048"/>
                  <a:pt x="5800" y="26048"/>
                </a:cubicBezTo>
                <a:lnTo>
                  <a:pt x="27812" y="26048"/>
                </a:lnTo>
                <a:cubicBezTo>
                  <a:pt x="32646" y="26048"/>
                  <a:pt x="36564" y="22131"/>
                  <a:pt x="36564" y="17297"/>
                </a:cubicBezTo>
                <a:cubicBezTo>
                  <a:pt x="36563" y="12741"/>
                  <a:pt x="33082" y="8999"/>
                  <a:pt x="28634" y="8585"/>
                </a:cubicBezTo>
                <a:cubicBezTo>
                  <a:pt x="28635" y="8571"/>
                  <a:pt x="28636" y="8558"/>
                  <a:pt x="28636" y="8544"/>
                </a:cubicBezTo>
                <a:cubicBezTo>
                  <a:pt x="28636" y="6971"/>
                  <a:pt x="27363" y="5697"/>
                  <a:pt x="25790" y="5697"/>
                </a:cubicBezTo>
                <a:cubicBezTo>
                  <a:pt x="25149" y="5697"/>
                  <a:pt x="24559" y="5912"/>
                  <a:pt x="24083" y="6270"/>
                </a:cubicBezTo>
                <a:cubicBezTo>
                  <a:pt x="23012" y="2646"/>
                  <a:pt x="19661" y="1"/>
                  <a:pt x="15691"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 name="Google Shape;108;p7"/>
          <p:cNvSpPr/>
          <p:nvPr/>
        </p:nvSpPr>
        <p:spPr>
          <a:xfrm>
            <a:off x="5524060" y="313268"/>
            <a:ext cx="1171072" cy="528363"/>
          </a:xfrm>
          <a:custGeom>
            <a:avLst/>
            <a:gdLst/>
            <a:ahLst/>
            <a:cxnLst/>
            <a:rect l="l" t="t" r="r" b="b"/>
            <a:pathLst>
              <a:path w="52886" h="23861" extrusionOk="0">
                <a:moveTo>
                  <a:pt x="38513" y="1"/>
                </a:moveTo>
                <a:cubicBezTo>
                  <a:pt x="34875" y="1"/>
                  <a:pt x="31806" y="2424"/>
                  <a:pt x="30825" y="5743"/>
                </a:cubicBezTo>
                <a:cubicBezTo>
                  <a:pt x="30390" y="5415"/>
                  <a:pt x="29849" y="5219"/>
                  <a:pt x="29261" y="5219"/>
                </a:cubicBezTo>
                <a:cubicBezTo>
                  <a:pt x="27821" y="5219"/>
                  <a:pt x="26654" y="6386"/>
                  <a:pt x="26654" y="7826"/>
                </a:cubicBezTo>
                <a:cubicBezTo>
                  <a:pt x="26654" y="7838"/>
                  <a:pt x="26656" y="7851"/>
                  <a:pt x="26656" y="7864"/>
                </a:cubicBezTo>
                <a:cubicBezTo>
                  <a:pt x="26474" y="7881"/>
                  <a:pt x="26298" y="7911"/>
                  <a:pt x="26121" y="7939"/>
                </a:cubicBezTo>
                <a:cubicBezTo>
                  <a:pt x="24571" y="6801"/>
                  <a:pt x="22694" y="6087"/>
                  <a:pt x="20670" y="5982"/>
                </a:cubicBezTo>
                <a:cubicBezTo>
                  <a:pt x="20489" y="5973"/>
                  <a:pt x="20309" y="5968"/>
                  <a:pt x="20130" y="5968"/>
                </a:cubicBezTo>
                <a:cubicBezTo>
                  <a:pt x="15518" y="5968"/>
                  <a:pt x="11625" y="9041"/>
                  <a:pt x="10382" y="13251"/>
                </a:cubicBezTo>
                <a:cubicBezTo>
                  <a:pt x="9828" y="12835"/>
                  <a:pt x="9143" y="12585"/>
                  <a:pt x="8398" y="12585"/>
                </a:cubicBezTo>
                <a:cubicBezTo>
                  <a:pt x="6571" y="12585"/>
                  <a:pt x="5091" y="14065"/>
                  <a:pt x="5091" y="15892"/>
                </a:cubicBezTo>
                <a:cubicBezTo>
                  <a:pt x="5091" y="15908"/>
                  <a:pt x="5093" y="15924"/>
                  <a:pt x="5094" y="15940"/>
                </a:cubicBezTo>
                <a:cubicBezTo>
                  <a:pt x="5050" y="15944"/>
                  <a:pt x="5005" y="15948"/>
                  <a:pt x="4962" y="15953"/>
                </a:cubicBezTo>
                <a:cubicBezTo>
                  <a:pt x="0" y="16481"/>
                  <a:pt x="433" y="23860"/>
                  <a:pt x="5422" y="23860"/>
                </a:cubicBezTo>
                <a:lnTo>
                  <a:pt x="47573" y="23860"/>
                </a:lnTo>
                <a:cubicBezTo>
                  <a:pt x="50507" y="23860"/>
                  <a:pt x="52886" y="21482"/>
                  <a:pt x="52886" y="18548"/>
                </a:cubicBezTo>
                <a:cubicBezTo>
                  <a:pt x="52886" y="15777"/>
                  <a:pt x="50765" y="13505"/>
                  <a:pt x="48059" y="13259"/>
                </a:cubicBezTo>
                <a:cubicBezTo>
                  <a:pt x="48112" y="13069"/>
                  <a:pt x="48142" y="12870"/>
                  <a:pt x="48142" y="12662"/>
                </a:cubicBezTo>
                <a:cubicBezTo>
                  <a:pt x="48142" y="11513"/>
                  <a:pt x="47272" y="10566"/>
                  <a:pt x="46153" y="10445"/>
                </a:cubicBezTo>
                <a:cubicBezTo>
                  <a:pt x="46397" y="9680"/>
                  <a:pt x="46529" y="8864"/>
                  <a:pt x="46529" y="8017"/>
                </a:cubicBezTo>
                <a:cubicBezTo>
                  <a:pt x="46529" y="3590"/>
                  <a:pt x="42940" y="1"/>
                  <a:pt x="38513"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9" name="Google Shape;109;p7"/>
          <p:cNvSpPr txBox="1">
            <a:spLocks noGrp="1"/>
          </p:cNvSpPr>
          <p:nvPr>
            <p:ph type="title"/>
          </p:nvPr>
        </p:nvSpPr>
        <p:spPr>
          <a:xfrm>
            <a:off x="2901600" y="720000"/>
            <a:ext cx="63888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110" name="Google Shape;110;p7"/>
          <p:cNvSpPr txBox="1">
            <a:spLocks noGrp="1"/>
          </p:cNvSpPr>
          <p:nvPr>
            <p:ph type="subTitle" idx="1"/>
          </p:nvPr>
        </p:nvSpPr>
        <p:spPr>
          <a:xfrm rot="-442">
            <a:off x="5016401" y="2459693"/>
            <a:ext cx="6215600" cy="28052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accent1"/>
              </a:buClr>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2133"/>
              </a:spcBef>
              <a:spcAft>
                <a:spcPts val="0"/>
              </a:spcAft>
              <a:buSzPts val="1400"/>
              <a:buChar char="■"/>
              <a:defRPr/>
            </a:lvl3pPr>
            <a:lvl4pPr lvl="3" algn="ctr" rtl="0">
              <a:lnSpc>
                <a:spcPct val="100000"/>
              </a:lnSpc>
              <a:spcBef>
                <a:spcPts val="2133"/>
              </a:spcBef>
              <a:spcAft>
                <a:spcPts val="0"/>
              </a:spcAft>
              <a:buSzPts val="1400"/>
              <a:buChar char="●"/>
              <a:defRPr/>
            </a:lvl4pPr>
            <a:lvl5pPr lvl="4" algn="ctr" rtl="0">
              <a:lnSpc>
                <a:spcPct val="100000"/>
              </a:lnSpc>
              <a:spcBef>
                <a:spcPts val="2133"/>
              </a:spcBef>
              <a:spcAft>
                <a:spcPts val="0"/>
              </a:spcAft>
              <a:buSzPts val="1400"/>
              <a:buChar char="○"/>
              <a:defRPr/>
            </a:lvl5pPr>
            <a:lvl6pPr lvl="5" algn="ctr" rtl="0">
              <a:lnSpc>
                <a:spcPct val="100000"/>
              </a:lnSpc>
              <a:spcBef>
                <a:spcPts val="2133"/>
              </a:spcBef>
              <a:spcAft>
                <a:spcPts val="0"/>
              </a:spcAft>
              <a:buSzPts val="1400"/>
              <a:buChar char="■"/>
              <a:defRPr/>
            </a:lvl6pPr>
            <a:lvl7pPr lvl="6" algn="ctr" rtl="0">
              <a:lnSpc>
                <a:spcPct val="100000"/>
              </a:lnSpc>
              <a:spcBef>
                <a:spcPts val="2133"/>
              </a:spcBef>
              <a:spcAft>
                <a:spcPts val="0"/>
              </a:spcAft>
              <a:buSzPts val="1400"/>
              <a:buChar char="●"/>
              <a:defRPr/>
            </a:lvl7pPr>
            <a:lvl8pPr lvl="7" algn="ctr" rtl="0">
              <a:lnSpc>
                <a:spcPct val="100000"/>
              </a:lnSpc>
              <a:spcBef>
                <a:spcPts val="2133"/>
              </a:spcBef>
              <a:spcAft>
                <a:spcPts val="0"/>
              </a:spcAft>
              <a:buSzPts val="1400"/>
              <a:buChar char="○"/>
              <a:defRPr/>
            </a:lvl8pPr>
            <a:lvl9pPr lvl="8" algn="ctr" rtl="0">
              <a:lnSpc>
                <a:spcPct val="100000"/>
              </a:lnSpc>
              <a:spcBef>
                <a:spcPts val="2133"/>
              </a:spcBef>
              <a:spcAft>
                <a:spcPts val="2133"/>
              </a:spcAft>
              <a:buSzPts val="1400"/>
              <a:buChar char="■"/>
              <a:defRPr/>
            </a:lvl9pPr>
          </a:lstStyle>
          <a:p>
            <a:endParaRPr/>
          </a:p>
        </p:txBody>
      </p:sp>
      <p:sp>
        <p:nvSpPr>
          <p:cNvPr id="111" name="Google Shape;111;p7"/>
          <p:cNvSpPr txBox="1">
            <a:spLocks noGrp="1"/>
          </p:cNvSpPr>
          <p:nvPr>
            <p:ph type="subTitle" idx="2"/>
          </p:nvPr>
        </p:nvSpPr>
        <p:spPr>
          <a:xfrm rot="-442">
            <a:off x="3001800" y="1562992"/>
            <a:ext cx="6215600" cy="578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accent6"/>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12" name="Google Shape;112;p7"/>
          <p:cNvSpPr/>
          <p:nvPr/>
        </p:nvSpPr>
        <p:spPr>
          <a:xfrm>
            <a:off x="5818104" y="5727565"/>
            <a:ext cx="2723009" cy="734960"/>
          </a:xfrm>
          <a:custGeom>
            <a:avLst/>
            <a:gdLst/>
            <a:ahLst/>
            <a:cxnLst/>
            <a:rect l="l" t="t" r="r" b="b"/>
            <a:pathLst>
              <a:path w="122972" h="33191" extrusionOk="0">
                <a:moveTo>
                  <a:pt x="19994" y="1"/>
                </a:moveTo>
                <a:cubicBezTo>
                  <a:pt x="13835" y="1"/>
                  <a:pt x="8843" y="4994"/>
                  <a:pt x="8843" y="11152"/>
                </a:cubicBezTo>
                <a:cubicBezTo>
                  <a:pt x="8843" y="12331"/>
                  <a:pt x="9027" y="13465"/>
                  <a:pt x="9365" y="14531"/>
                </a:cubicBezTo>
                <a:cubicBezTo>
                  <a:pt x="7811" y="14699"/>
                  <a:pt x="6599" y="16014"/>
                  <a:pt x="6599" y="17613"/>
                </a:cubicBezTo>
                <a:cubicBezTo>
                  <a:pt x="6599" y="17901"/>
                  <a:pt x="6642" y="18179"/>
                  <a:pt x="6715" y="18444"/>
                </a:cubicBezTo>
                <a:cubicBezTo>
                  <a:pt x="2951" y="18786"/>
                  <a:pt x="2" y="21947"/>
                  <a:pt x="0" y="25801"/>
                </a:cubicBezTo>
                <a:cubicBezTo>
                  <a:pt x="0" y="29882"/>
                  <a:pt x="3309" y="33190"/>
                  <a:pt x="7391" y="33190"/>
                </a:cubicBezTo>
                <a:lnTo>
                  <a:pt x="118561" y="33190"/>
                </a:lnTo>
                <a:cubicBezTo>
                  <a:pt x="120997" y="33190"/>
                  <a:pt x="122972" y="31215"/>
                  <a:pt x="122972" y="28779"/>
                </a:cubicBezTo>
                <a:cubicBezTo>
                  <a:pt x="122972" y="26343"/>
                  <a:pt x="120997" y="24369"/>
                  <a:pt x="118561" y="24369"/>
                </a:cubicBezTo>
                <a:lnTo>
                  <a:pt x="117486" y="24369"/>
                </a:lnTo>
                <a:cubicBezTo>
                  <a:pt x="117067" y="24369"/>
                  <a:pt x="116662" y="24431"/>
                  <a:pt x="116278" y="24540"/>
                </a:cubicBezTo>
                <a:cubicBezTo>
                  <a:pt x="115868" y="20603"/>
                  <a:pt x="112539" y="17533"/>
                  <a:pt x="108493" y="17533"/>
                </a:cubicBezTo>
                <a:cubicBezTo>
                  <a:pt x="106308" y="17533"/>
                  <a:pt x="104332" y="18429"/>
                  <a:pt x="102913" y="19872"/>
                </a:cubicBezTo>
                <a:cubicBezTo>
                  <a:pt x="102438" y="19724"/>
                  <a:pt x="101934" y="19645"/>
                  <a:pt x="101411" y="19645"/>
                </a:cubicBezTo>
                <a:cubicBezTo>
                  <a:pt x="99760" y="19645"/>
                  <a:pt x="98299" y="20442"/>
                  <a:pt x="97378" y="21668"/>
                </a:cubicBezTo>
                <a:cubicBezTo>
                  <a:pt x="96427" y="20922"/>
                  <a:pt x="95264" y="20435"/>
                  <a:pt x="93992" y="20319"/>
                </a:cubicBezTo>
                <a:cubicBezTo>
                  <a:pt x="94055" y="20088"/>
                  <a:pt x="94093" y="19846"/>
                  <a:pt x="94093" y="19594"/>
                </a:cubicBezTo>
                <a:cubicBezTo>
                  <a:pt x="94093" y="18197"/>
                  <a:pt x="93036" y="17050"/>
                  <a:pt x="91679" y="16903"/>
                </a:cubicBezTo>
                <a:cubicBezTo>
                  <a:pt x="92036" y="15777"/>
                  <a:pt x="92196" y="14564"/>
                  <a:pt x="92113" y="13301"/>
                </a:cubicBezTo>
                <a:cubicBezTo>
                  <a:pt x="91793" y="8424"/>
                  <a:pt x="87800" y="4486"/>
                  <a:pt x="82918" y="4234"/>
                </a:cubicBezTo>
                <a:cubicBezTo>
                  <a:pt x="82745" y="4225"/>
                  <a:pt x="82573" y="4220"/>
                  <a:pt x="82401" y="4220"/>
                </a:cubicBezTo>
                <a:cubicBezTo>
                  <a:pt x="77985" y="4220"/>
                  <a:pt x="74258" y="7163"/>
                  <a:pt x="73067" y="11193"/>
                </a:cubicBezTo>
                <a:cubicBezTo>
                  <a:pt x="72538" y="10795"/>
                  <a:pt x="71882" y="10556"/>
                  <a:pt x="71169" y="10556"/>
                </a:cubicBezTo>
                <a:cubicBezTo>
                  <a:pt x="69420" y="10556"/>
                  <a:pt x="68003" y="11973"/>
                  <a:pt x="68003" y="13722"/>
                </a:cubicBezTo>
                <a:cubicBezTo>
                  <a:pt x="68003" y="13736"/>
                  <a:pt x="68005" y="13752"/>
                  <a:pt x="68005" y="13767"/>
                </a:cubicBezTo>
                <a:cubicBezTo>
                  <a:pt x="67785" y="13788"/>
                  <a:pt x="67570" y="13825"/>
                  <a:pt x="67354" y="13860"/>
                </a:cubicBezTo>
                <a:cubicBezTo>
                  <a:pt x="65474" y="12477"/>
                  <a:pt x="63195" y="11612"/>
                  <a:pt x="60736" y="11484"/>
                </a:cubicBezTo>
                <a:cubicBezTo>
                  <a:pt x="60519" y="11473"/>
                  <a:pt x="60303" y="11467"/>
                  <a:pt x="60088" y="11467"/>
                </a:cubicBezTo>
                <a:cubicBezTo>
                  <a:pt x="58456" y="11467"/>
                  <a:pt x="56900" y="11787"/>
                  <a:pt x="55475" y="12361"/>
                </a:cubicBezTo>
                <a:cubicBezTo>
                  <a:pt x="52923" y="9853"/>
                  <a:pt x="49426" y="8303"/>
                  <a:pt x="45566" y="8303"/>
                </a:cubicBezTo>
                <a:cubicBezTo>
                  <a:pt x="45316" y="8303"/>
                  <a:pt x="45066" y="8310"/>
                  <a:pt x="44813" y="8323"/>
                </a:cubicBezTo>
                <a:cubicBezTo>
                  <a:pt x="41997" y="8468"/>
                  <a:pt x="39387" y="9460"/>
                  <a:pt x="37231" y="11045"/>
                </a:cubicBezTo>
                <a:cubicBezTo>
                  <a:pt x="36985" y="11004"/>
                  <a:pt x="36739" y="10963"/>
                  <a:pt x="36487" y="10938"/>
                </a:cubicBezTo>
                <a:cubicBezTo>
                  <a:pt x="36487" y="10921"/>
                  <a:pt x="36489" y="10903"/>
                  <a:pt x="36489" y="10885"/>
                </a:cubicBezTo>
                <a:cubicBezTo>
                  <a:pt x="36489" y="8883"/>
                  <a:pt x="34866" y="7259"/>
                  <a:pt x="32863" y="7259"/>
                </a:cubicBezTo>
                <a:cubicBezTo>
                  <a:pt x="32045" y="7259"/>
                  <a:pt x="31293" y="7533"/>
                  <a:pt x="30687" y="7989"/>
                </a:cubicBezTo>
                <a:cubicBezTo>
                  <a:pt x="29324" y="3371"/>
                  <a:pt x="25054" y="1"/>
                  <a:pt x="19994"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3" name="Google Shape;113;p7"/>
          <p:cNvSpPr/>
          <p:nvPr/>
        </p:nvSpPr>
        <p:spPr>
          <a:xfrm>
            <a:off x="500867" y="3078860"/>
            <a:ext cx="1234845" cy="482216"/>
          </a:xfrm>
          <a:custGeom>
            <a:avLst/>
            <a:gdLst/>
            <a:ahLst/>
            <a:cxnLst/>
            <a:rect l="l" t="t" r="r" b="b"/>
            <a:pathLst>
              <a:path w="55766" h="21777" extrusionOk="0">
                <a:moveTo>
                  <a:pt x="21776" y="1"/>
                </a:moveTo>
                <a:cubicBezTo>
                  <a:pt x="16677" y="1"/>
                  <a:pt x="12544" y="4135"/>
                  <a:pt x="12544" y="9234"/>
                </a:cubicBezTo>
                <a:cubicBezTo>
                  <a:pt x="11523" y="9234"/>
                  <a:pt x="10627" y="9756"/>
                  <a:pt x="10101" y="10547"/>
                </a:cubicBezTo>
                <a:cubicBezTo>
                  <a:pt x="9042" y="9727"/>
                  <a:pt x="7715" y="9234"/>
                  <a:pt x="6272" y="9234"/>
                </a:cubicBezTo>
                <a:cubicBezTo>
                  <a:pt x="2808" y="9234"/>
                  <a:pt x="1" y="12042"/>
                  <a:pt x="1" y="15504"/>
                </a:cubicBezTo>
                <a:cubicBezTo>
                  <a:pt x="1" y="18968"/>
                  <a:pt x="2808" y="21776"/>
                  <a:pt x="6272" y="21776"/>
                </a:cubicBezTo>
                <a:lnTo>
                  <a:pt x="52406" y="21776"/>
                </a:lnTo>
                <a:cubicBezTo>
                  <a:pt x="54262" y="21776"/>
                  <a:pt x="55766" y="20272"/>
                  <a:pt x="55766" y="18417"/>
                </a:cubicBezTo>
                <a:cubicBezTo>
                  <a:pt x="55766" y="16699"/>
                  <a:pt x="54477" y="15286"/>
                  <a:pt x="52814" y="15084"/>
                </a:cubicBezTo>
                <a:cubicBezTo>
                  <a:pt x="53296" y="14109"/>
                  <a:pt x="53573" y="13016"/>
                  <a:pt x="53573" y="11856"/>
                </a:cubicBezTo>
                <a:cubicBezTo>
                  <a:pt x="53573" y="7823"/>
                  <a:pt x="50303" y="4553"/>
                  <a:pt x="46270" y="4553"/>
                </a:cubicBezTo>
                <a:cubicBezTo>
                  <a:pt x="43181" y="4553"/>
                  <a:pt x="40547" y="6474"/>
                  <a:pt x="39480" y="9184"/>
                </a:cubicBezTo>
                <a:cubicBezTo>
                  <a:pt x="38052" y="7968"/>
                  <a:pt x="36207" y="7230"/>
                  <a:pt x="34185" y="7230"/>
                </a:cubicBezTo>
                <a:cubicBezTo>
                  <a:pt x="33018" y="7230"/>
                  <a:pt x="31909" y="7480"/>
                  <a:pt x="30905" y="7921"/>
                </a:cubicBezTo>
                <a:cubicBezTo>
                  <a:pt x="30266" y="3446"/>
                  <a:pt x="26428" y="1"/>
                  <a:pt x="21776"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 name="Google Shape;114;p7"/>
          <p:cNvSpPr/>
          <p:nvPr/>
        </p:nvSpPr>
        <p:spPr>
          <a:xfrm>
            <a:off x="10543467" y="4891443"/>
            <a:ext cx="1982759" cy="694792"/>
          </a:xfrm>
          <a:custGeom>
            <a:avLst/>
            <a:gdLst/>
            <a:ahLst/>
            <a:cxnLst/>
            <a:rect l="l" t="t" r="r" b="b"/>
            <a:pathLst>
              <a:path w="89542" h="31377" extrusionOk="0">
                <a:moveTo>
                  <a:pt x="43940" y="1"/>
                </a:moveTo>
                <a:cubicBezTo>
                  <a:pt x="43754" y="1"/>
                  <a:pt x="43567" y="6"/>
                  <a:pt x="43379" y="15"/>
                </a:cubicBezTo>
                <a:cubicBezTo>
                  <a:pt x="38092" y="289"/>
                  <a:pt x="33768" y="4553"/>
                  <a:pt x="33421" y="9836"/>
                </a:cubicBezTo>
                <a:cubicBezTo>
                  <a:pt x="33331" y="11202"/>
                  <a:pt x="33505" y="12517"/>
                  <a:pt x="33891" y="13736"/>
                </a:cubicBezTo>
                <a:cubicBezTo>
                  <a:pt x="32422" y="13894"/>
                  <a:pt x="31277" y="15139"/>
                  <a:pt x="31277" y="16650"/>
                </a:cubicBezTo>
                <a:cubicBezTo>
                  <a:pt x="31277" y="16923"/>
                  <a:pt x="31317" y="17186"/>
                  <a:pt x="31386" y="17436"/>
                </a:cubicBezTo>
                <a:cubicBezTo>
                  <a:pt x="30008" y="17561"/>
                  <a:pt x="28749" y="18090"/>
                  <a:pt x="27719" y="18897"/>
                </a:cubicBezTo>
                <a:cubicBezTo>
                  <a:pt x="26723" y="17570"/>
                  <a:pt x="25139" y="16706"/>
                  <a:pt x="23351" y="16706"/>
                </a:cubicBezTo>
                <a:cubicBezTo>
                  <a:pt x="22785" y="16706"/>
                  <a:pt x="22238" y="16792"/>
                  <a:pt x="21724" y="16953"/>
                </a:cubicBezTo>
                <a:cubicBezTo>
                  <a:pt x="20187" y="15388"/>
                  <a:pt x="18048" y="14419"/>
                  <a:pt x="15681" y="14419"/>
                </a:cubicBezTo>
                <a:cubicBezTo>
                  <a:pt x="11299" y="14419"/>
                  <a:pt x="7694" y="17744"/>
                  <a:pt x="7250" y="22008"/>
                </a:cubicBezTo>
                <a:cubicBezTo>
                  <a:pt x="6833" y="21889"/>
                  <a:pt x="6396" y="21822"/>
                  <a:pt x="5941" y="21822"/>
                </a:cubicBezTo>
                <a:lnTo>
                  <a:pt x="4778" y="21822"/>
                </a:lnTo>
                <a:cubicBezTo>
                  <a:pt x="2139" y="21822"/>
                  <a:pt x="0" y="23961"/>
                  <a:pt x="0" y="26600"/>
                </a:cubicBezTo>
                <a:cubicBezTo>
                  <a:pt x="0" y="29238"/>
                  <a:pt x="2139" y="31376"/>
                  <a:pt x="4778" y="31376"/>
                </a:cubicBezTo>
                <a:lnTo>
                  <a:pt x="87241" y="31376"/>
                </a:lnTo>
                <a:cubicBezTo>
                  <a:pt x="88511" y="31376"/>
                  <a:pt x="89541" y="30346"/>
                  <a:pt x="89541" y="29076"/>
                </a:cubicBezTo>
                <a:lnTo>
                  <a:pt x="89541" y="29033"/>
                </a:lnTo>
                <a:cubicBezTo>
                  <a:pt x="89541" y="27763"/>
                  <a:pt x="88511" y="26733"/>
                  <a:pt x="87241" y="26733"/>
                </a:cubicBezTo>
                <a:cubicBezTo>
                  <a:pt x="88432" y="25161"/>
                  <a:pt x="89077" y="23151"/>
                  <a:pt x="88881" y="20986"/>
                </a:cubicBezTo>
                <a:cubicBezTo>
                  <a:pt x="88513" y="16926"/>
                  <a:pt x="85287" y="13789"/>
                  <a:pt x="81220" y="13524"/>
                </a:cubicBezTo>
                <a:cubicBezTo>
                  <a:pt x="81036" y="13512"/>
                  <a:pt x="80853" y="13506"/>
                  <a:pt x="80671" y="13506"/>
                </a:cubicBezTo>
                <a:cubicBezTo>
                  <a:pt x="79099" y="13506"/>
                  <a:pt x="77631" y="13948"/>
                  <a:pt x="76380" y="14711"/>
                </a:cubicBezTo>
                <a:cubicBezTo>
                  <a:pt x="75656" y="9839"/>
                  <a:pt x="71468" y="6098"/>
                  <a:pt x="66395" y="6098"/>
                </a:cubicBezTo>
                <a:cubicBezTo>
                  <a:pt x="63623" y="6098"/>
                  <a:pt x="61114" y="7215"/>
                  <a:pt x="59288" y="9021"/>
                </a:cubicBezTo>
                <a:cubicBezTo>
                  <a:pt x="58783" y="7757"/>
                  <a:pt x="57549" y="6862"/>
                  <a:pt x="56105" y="6862"/>
                </a:cubicBezTo>
                <a:cubicBezTo>
                  <a:pt x="55332" y="6862"/>
                  <a:pt x="54622" y="7121"/>
                  <a:pt x="54048" y="7553"/>
                </a:cubicBezTo>
                <a:cubicBezTo>
                  <a:pt x="52759" y="3187"/>
                  <a:pt x="48723" y="1"/>
                  <a:pt x="43940"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 name="Google Shape;115;p7"/>
          <p:cNvSpPr/>
          <p:nvPr/>
        </p:nvSpPr>
        <p:spPr>
          <a:xfrm>
            <a:off x="-115533" y="2014329"/>
            <a:ext cx="850348" cy="548180"/>
          </a:xfrm>
          <a:custGeom>
            <a:avLst/>
            <a:gdLst/>
            <a:ahLst/>
            <a:cxnLst/>
            <a:rect l="l" t="t" r="r" b="b"/>
            <a:pathLst>
              <a:path w="38402" h="24756" extrusionOk="0">
                <a:moveTo>
                  <a:pt x="24754" y="1"/>
                </a:moveTo>
                <a:cubicBezTo>
                  <a:pt x="18958" y="1"/>
                  <a:pt x="14258" y="4700"/>
                  <a:pt x="14258" y="10497"/>
                </a:cubicBezTo>
                <a:cubicBezTo>
                  <a:pt x="13099" y="10497"/>
                  <a:pt x="12080" y="11091"/>
                  <a:pt x="11483" y="11990"/>
                </a:cubicBezTo>
                <a:cubicBezTo>
                  <a:pt x="10278" y="11057"/>
                  <a:pt x="8770" y="10497"/>
                  <a:pt x="7130" y="10497"/>
                </a:cubicBezTo>
                <a:cubicBezTo>
                  <a:pt x="3192" y="10497"/>
                  <a:pt x="0" y="13689"/>
                  <a:pt x="0" y="17626"/>
                </a:cubicBezTo>
                <a:cubicBezTo>
                  <a:pt x="0" y="21564"/>
                  <a:pt x="3192" y="24756"/>
                  <a:pt x="7130" y="24756"/>
                </a:cubicBezTo>
                <a:lnTo>
                  <a:pt x="33573" y="24756"/>
                </a:lnTo>
                <a:cubicBezTo>
                  <a:pt x="36239" y="24756"/>
                  <a:pt x="38401" y="22594"/>
                  <a:pt x="38401" y="19927"/>
                </a:cubicBezTo>
                <a:cubicBezTo>
                  <a:pt x="38401" y="17459"/>
                  <a:pt x="36548" y="15427"/>
                  <a:pt x="34158" y="15137"/>
                </a:cubicBezTo>
                <a:cubicBezTo>
                  <a:pt x="34850" y="13737"/>
                  <a:pt x="35250" y="12165"/>
                  <a:pt x="35250" y="10497"/>
                </a:cubicBezTo>
                <a:cubicBezTo>
                  <a:pt x="35250" y="4701"/>
                  <a:pt x="30551" y="1"/>
                  <a:pt x="24754"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 name="Google Shape;116;p7"/>
          <p:cNvSpPr/>
          <p:nvPr/>
        </p:nvSpPr>
        <p:spPr>
          <a:xfrm>
            <a:off x="-246669" y="4150189"/>
            <a:ext cx="1675520" cy="652808"/>
          </a:xfrm>
          <a:custGeom>
            <a:avLst/>
            <a:gdLst/>
            <a:ahLst/>
            <a:cxnLst/>
            <a:rect l="l" t="t" r="r" b="b"/>
            <a:pathLst>
              <a:path w="75667" h="29481" extrusionOk="0">
                <a:moveTo>
                  <a:pt x="41734" y="1"/>
                </a:moveTo>
                <a:cubicBezTo>
                  <a:pt x="35124" y="1"/>
                  <a:pt x="29629" y="4758"/>
                  <a:pt x="28475" y="11035"/>
                </a:cubicBezTo>
                <a:cubicBezTo>
                  <a:pt x="28087" y="9925"/>
                  <a:pt x="27033" y="9129"/>
                  <a:pt x="25792" y="9129"/>
                </a:cubicBezTo>
                <a:cubicBezTo>
                  <a:pt x="25150" y="9129"/>
                  <a:pt x="24560" y="9343"/>
                  <a:pt x="24083" y="9701"/>
                </a:cubicBezTo>
                <a:cubicBezTo>
                  <a:pt x="23014" y="6078"/>
                  <a:pt x="19663" y="3432"/>
                  <a:pt x="15691" y="3432"/>
                </a:cubicBezTo>
                <a:cubicBezTo>
                  <a:pt x="10859" y="3432"/>
                  <a:pt x="6940" y="7350"/>
                  <a:pt x="6940" y="12184"/>
                </a:cubicBezTo>
                <a:cubicBezTo>
                  <a:pt x="6940" y="13108"/>
                  <a:pt x="7085" y="13999"/>
                  <a:pt x="7350" y="14836"/>
                </a:cubicBezTo>
                <a:cubicBezTo>
                  <a:pt x="6130" y="14967"/>
                  <a:pt x="5180" y="15999"/>
                  <a:pt x="5180" y="17255"/>
                </a:cubicBezTo>
                <a:cubicBezTo>
                  <a:pt x="5180" y="17481"/>
                  <a:pt x="5213" y="17699"/>
                  <a:pt x="5271" y="17907"/>
                </a:cubicBezTo>
                <a:cubicBezTo>
                  <a:pt x="2317" y="18175"/>
                  <a:pt x="1" y="20656"/>
                  <a:pt x="1" y="23680"/>
                </a:cubicBezTo>
                <a:cubicBezTo>
                  <a:pt x="1" y="26883"/>
                  <a:pt x="2598" y="29480"/>
                  <a:pt x="5801" y="29480"/>
                </a:cubicBezTo>
                <a:lnTo>
                  <a:pt x="70898" y="29480"/>
                </a:lnTo>
                <a:cubicBezTo>
                  <a:pt x="75286" y="29479"/>
                  <a:pt x="75667" y="22989"/>
                  <a:pt x="71303" y="22524"/>
                </a:cubicBezTo>
                <a:cubicBezTo>
                  <a:pt x="71264" y="22519"/>
                  <a:pt x="71225" y="22516"/>
                  <a:pt x="71186" y="22512"/>
                </a:cubicBezTo>
                <a:cubicBezTo>
                  <a:pt x="71187" y="22498"/>
                  <a:pt x="71189" y="22484"/>
                  <a:pt x="71189" y="22469"/>
                </a:cubicBezTo>
                <a:cubicBezTo>
                  <a:pt x="71189" y="20864"/>
                  <a:pt x="69886" y="19562"/>
                  <a:pt x="68280" y="19562"/>
                </a:cubicBezTo>
                <a:cubicBezTo>
                  <a:pt x="67625" y="19562"/>
                  <a:pt x="67022" y="19781"/>
                  <a:pt x="66536" y="20147"/>
                </a:cubicBezTo>
                <a:cubicBezTo>
                  <a:pt x="65442" y="16445"/>
                  <a:pt x="62017" y="13741"/>
                  <a:pt x="57961" y="13741"/>
                </a:cubicBezTo>
                <a:cubicBezTo>
                  <a:pt x="57803" y="13741"/>
                  <a:pt x="57645" y="13745"/>
                  <a:pt x="57485" y="13753"/>
                </a:cubicBezTo>
                <a:cubicBezTo>
                  <a:pt x="56692" y="13795"/>
                  <a:pt x="55928" y="13947"/>
                  <a:pt x="55201" y="14186"/>
                </a:cubicBezTo>
                <a:cubicBezTo>
                  <a:pt x="55213" y="13954"/>
                  <a:pt x="55219" y="13721"/>
                  <a:pt x="55219" y="13486"/>
                </a:cubicBezTo>
                <a:cubicBezTo>
                  <a:pt x="55219" y="6038"/>
                  <a:pt x="49181" y="1"/>
                  <a:pt x="41734"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 name="Google Shape;117;p7"/>
          <p:cNvSpPr/>
          <p:nvPr/>
        </p:nvSpPr>
        <p:spPr>
          <a:xfrm>
            <a:off x="3059045" y="6447605"/>
            <a:ext cx="1016579" cy="581705"/>
          </a:xfrm>
          <a:custGeom>
            <a:avLst/>
            <a:gdLst/>
            <a:ahLst/>
            <a:cxnLst/>
            <a:rect l="l" t="t" r="r" b="b"/>
            <a:pathLst>
              <a:path w="45909" h="26270" extrusionOk="0">
                <a:moveTo>
                  <a:pt x="30083" y="1"/>
                </a:moveTo>
                <a:cubicBezTo>
                  <a:pt x="26157" y="1"/>
                  <a:pt x="22838" y="2567"/>
                  <a:pt x="21692" y="6112"/>
                </a:cubicBezTo>
                <a:cubicBezTo>
                  <a:pt x="21001" y="5544"/>
                  <a:pt x="20115" y="5202"/>
                  <a:pt x="19151" y="5202"/>
                </a:cubicBezTo>
                <a:cubicBezTo>
                  <a:pt x="17284" y="5202"/>
                  <a:pt x="15721" y="6481"/>
                  <a:pt x="15276" y="8209"/>
                </a:cubicBezTo>
                <a:cubicBezTo>
                  <a:pt x="13720" y="7176"/>
                  <a:pt x="11860" y="6567"/>
                  <a:pt x="9852" y="6567"/>
                </a:cubicBezTo>
                <a:cubicBezTo>
                  <a:pt x="4411" y="6567"/>
                  <a:pt x="1" y="10979"/>
                  <a:pt x="1" y="16419"/>
                </a:cubicBezTo>
                <a:cubicBezTo>
                  <a:pt x="1" y="21860"/>
                  <a:pt x="4411" y="26270"/>
                  <a:pt x="9852" y="26270"/>
                </a:cubicBezTo>
                <a:lnTo>
                  <a:pt x="40058" y="26270"/>
                </a:lnTo>
                <a:cubicBezTo>
                  <a:pt x="43289" y="26270"/>
                  <a:pt x="45907" y="23651"/>
                  <a:pt x="45907" y="20421"/>
                </a:cubicBezTo>
                <a:cubicBezTo>
                  <a:pt x="45908" y="17371"/>
                  <a:pt x="43573" y="14869"/>
                  <a:pt x="40594" y="14599"/>
                </a:cubicBezTo>
                <a:cubicBezTo>
                  <a:pt x="40652" y="14388"/>
                  <a:pt x="40685" y="14168"/>
                  <a:pt x="40685" y="13940"/>
                </a:cubicBezTo>
                <a:cubicBezTo>
                  <a:pt x="40685" y="12674"/>
                  <a:pt x="39727" y="11634"/>
                  <a:pt x="38496" y="11501"/>
                </a:cubicBezTo>
                <a:cubicBezTo>
                  <a:pt x="38764" y="10657"/>
                  <a:pt x="38909" y="9759"/>
                  <a:pt x="38909" y="8826"/>
                </a:cubicBezTo>
                <a:cubicBezTo>
                  <a:pt x="38909" y="3952"/>
                  <a:pt x="34958" y="1"/>
                  <a:pt x="30083"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8" name="Google Shape;118;p7"/>
          <p:cNvSpPr/>
          <p:nvPr/>
        </p:nvSpPr>
        <p:spPr>
          <a:xfrm>
            <a:off x="11663616" y="248754"/>
            <a:ext cx="790029" cy="657391"/>
          </a:xfrm>
          <a:custGeom>
            <a:avLst/>
            <a:gdLst/>
            <a:ahLst/>
            <a:cxnLst/>
            <a:rect l="l" t="t" r="r" b="b"/>
            <a:pathLst>
              <a:path w="35678" h="29688" extrusionOk="0">
                <a:moveTo>
                  <a:pt x="15326" y="0"/>
                </a:moveTo>
                <a:cubicBezTo>
                  <a:pt x="8982" y="0"/>
                  <a:pt x="3839" y="5143"/>
                  <a:pt x="3839" y="11487"/>
                </a:cubicBezTo>
                <a:cubicBezTo>
                  <a:pt x="3839" y="12380"/>
                  <a:pt x="3951" y="13245"/>
                  <a:pt x="4144" y="14080"/>
                </a:cubicBezTo>
                <a:cubicBezTo>
                  <a:pt x="1657" y="15568"/>
                  <a:pt x="0" y="18299"/>
                  <a:pt x="50" y="21420"/>
                </a:cubicBezTo>
                <a:cubicBezTo>
                  <a:pt x="123" y="26049"/>
                  <a:pt x="4065" y="29688"/>
                  <a:pt x="8695" y="29688"/>
                </a:cubicBezTo>
                <a:lnTo>
                  <a:pt x="26031" y="29688"/>
                </a:lnTo>
                <a:cubicBezTo>
                  <a:pt x="31359" y="29688"/>
                  <a:pt x="35678" y="25369"/>
                  <a:pt x="35678" y="20040"/>
                </a:cubicBezTo>
                <a:cubicBezTo>
                  <a:pt x="35678" y="16380"/>
                  <a:pt x="33639" y="13195"/>
                  <a:pt x="30635" y="11561"/>
                </a:cubicBezTo>
                <a:cubicBezTo>
                  <a:pt x="30873" y="11033"/>
                  <a:pt x="31010" y="10449"/>
                  <a:pt x="31010" y="9833"/>
                </a:cubicBezTo>
                <a:cubicBezTo>
                  <a:pt x="31010" y="7514"/>
                  <a:pt x="29130" y="5636"/>
                  <a:pt x="26812" y="5636"/>
                </a:cubicBezTo>
                <a:cubicBezTo>
                  <a:pt x="26299" y="5636"/>
                  <a:pt x="25811" y="5731"/>
                  <a:pt x="25357" y="5899"/>
                </a:cubicBezTo>
                <a:cubicBezTo>
                  <a:pt x="23394" y="2382"/>
                  <a:pt x="19640" y="0"/>
                  <a:pt x="15326" y="0"/>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 name="Google Shape;119;p7"/>
          <p:cNvSpPr/>
          <p:nvPr/>
        </p:nvSpPr>
        <p:spPr>
          <a:xfrm rot="-941758">
            <a:off x="10990658" y="5945213"/>
            <a:ext cx="385439" cy="385561"/>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0" name="Google Shape;120;p7"/>
          <p:cNvSpPr/>
          <p:nvPr/>
        </p:nvSpPr>
        <p:spPr>
          <a:xfrm rot="-4281277">
            <a:off x="824446" y="5980236"/>
            <a:ext cx="271109" cy="229605"/>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1" name="Google Shape;121;p7"/>
          <p:cNvSpPr/>
          <p:nvPr/>
        </p:nvSpPr>
        <p:spPr>
          <a:xfrm rot="-3418433">
            <a:off x="11513329" y="2716377"/>
            <a:ext cx="223809" cy="189577"/>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2" name="Google Shape;122;p7"/>
          <p:cNvSpPr/>
          <p:nvPr/>
        </p:nvSpPr>
        <p:spPr>
          <a:xfrm>
            <a:off x="11663600" y="2734727"/>
            <a:ext cx="1234845" cy="482216"/>
          </a:xfrm>
          <a:custGeom>
            <a:avLst/>
            <a:gdLst/>
            <a:ahLst/>
            <a:cxnLst/>
            <a:rect l="l" t="t" r="r" b="b"/>
            <a:pathLst>
              <a:path w="55766" h="21777" extrusionOk="0">
                <a:moveTo>
                  <a:pt x="21776" y="1"/>
                </a:moveTo>
                <a:cubicBezTo>
                  <a:pt x="16677" y="1"/>
                  <a:pt x="12544" y="4135"/>
                  <a:pt x="12544" y="9234"/>
                </a:cubicBezTo>
                <a:cubicBezTo>
                  <a:pt x="11523" y="9234"/>
                  <a:pt x="10627" y="9756"/>
                  <a:pt x="10101" y="10547"/>
                </a:cubicBezTo>
                <a:cubicBezTo>
                  <a:pt x="9042" y="9727"/>
                  <a:pt x="7715" y="9234"/>
                  <a:pt x="6272" y="9234"/>
                </a:cubicBezTo>
                <a:cubicBezTo>
                  <a:pt x="2808" y="9234"/>
                  <a:pt x="1" y="12042"/>
                  <a:pt x="1" y="15504"/>
                </a:cubicBezTo>
                <a:cubicBezTo>
                  <a:pt x="1" y="18968"/>
                  <a:pt x="2808" y="21776"/>
                  <a:pt x="6272" y="21776"/>
                </a:cubicBezTo>
                <a:lnTo>
                  <a:pt x="52406" y="21776"/>
                </a:lnTo>
                <a:cubicBezTo>
                  <a:pt x="54262" y="21776"/>
                  <a:pt x="55766" y="20272"/>
                  <a:pt x="55766" y="18417"/>
                </a:cubicBezTo>
                <a:cubicBezTo>
                  <a:pt x="55766" y="16699"/>
                  <a:pt x="54477" y="15286"/>
                  <a:pt x="52814" y="15084"/>
                </a:cubicBezTo>
                <a:cubicBezTo>
                  <a:pt x="53296" y="14109"/>
                  <a:pt x="53573" y="13016"/>
                  <a:pt x="53573" y="11856"/>
                </a:cubicBezTo>
                <a:cubicBezTo>
                  <a:pt x="53573" y="7823"/>
                  <a:pt x="50303" y="4553"/>
                  <a:pt x="46270" y="4553"/>
                </a:cubicBezTo>
                <a:cubicBezTo>
                  <a:pt x="43181" y="4553"/>
                  <a:pt x="40547" y="6474"/>
                  <a:pt x="39480" y="9184"/>
                </a:cubicBezTo>
                <a:cubicBezTo>
                  <a:pt x="38052" y="7968"/>
                  <a:pt x="36207" y="7230"/>
                  <a:pt x="34185" y="7230"/>
                </a:cubicBezTo>
                <a:cubicBezTo>
                  <a:pt x="33018" y="7230"/>
                  <a:pt x="31909" y="7480"/>
                  <a:pt x="30905" y="7921"/>
                </a:cubicBezTo>
                <a:cubicBezTo>
                  <a:pt x="30266" y="3446"/>
                  <a:pt x="26428" y="1"/>
                  <a:pt x="21776"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3" name="Google Shape;123;p7"/>
          <p:cNvSpPr/>
          <p:nvPr/>
        </p:nvSpPr>
        <p:spPr>
          <a:xfrm rot="-941668">
            <a:off x="11143887" y="592274"/>
            <a:ext cx="213324" cy="213388"/>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998437903"/>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userDrawn="1">
  <p:cSld name="5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7083681"/>
      </p:ext>
    </p:extLst>
  </p:cSld>
  <p:clrMapOvr>
    <a:masterClrMapping/>
  </p:clrMapOvr>
  <p:transition>
    <p:randomBar dir="vert"/>
  </p:transition>
</p:sldLayout>
</file>

<file path=ppt/slideLayouts/slideLayout531.xml><?xml version="1.0" encoding="utf-8"?>
<p:sldLayout xmlns:a="http://schemas.openxmlformats.org/drawingml/2006/main" xmlns:r="http://schemas.openxmlformats.org/officeDocument/2006/relationships" xmlns:p="http://schemas.openxmlformats.org/presentationml/2006/main" userDrawn="1">
  <p:cSld name="1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097729145"/>
      </p:ext>
    </p:extLst>
  </p:cSld>
  <p:clrMapOvr>
    <a:masterClrMapping/>
  </p:clrMapOvr>
  <p:transition>
    <p:randomBar dir="vert"/>
  </p:transition>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userDrawn="1">
  <p:cSld name="5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2081428"/>
      </p:ext>
    </p:extLst>
  </p:cSld>
  <p:clrMapOvr>
    <a:masterClrMapping/>
  </p:clrMapOvr>
  <p:transition>
    <p:randomBar dir="vert"/>
  </p:transition>
</p:sldLayout>
</file>

<file path=ppt/slideLayouts/slideLayout533.xml><?xml version="1.0" encoding="utf-8"?>
<p:sldLayout xmlns:a="http://schemas.openxmlformats.org/drawingml/2006/main" xmlns:r="http://schemas.openxmlformats.org/officeDocument/2006/relationships" xmlns:p="http://schemas.openxmlformats.org/presentationml/2006/main" userDrawn="1">
  <p:cSld name="1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165558925"/>
      </p:ext>
    </p:extLst>
  </p:cSld>
  <p:clrMapOvr>
    <a:masterClrMapping/>
  </p:clrMapOvr>
  <p:transition>
    <p:randomBar dir="vert"/>
  </p:transition>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5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09265617"/>
      </p:ext>
    </p:extLst>
  </p:cSld>
  <p:clrMapOvr>
    <a:masterClrMapping/>
  </p:clrMapOvr>
  <p:transition>
    <p:randomBar dir="vert"/>
  </p:transition>
</p:sldLayout>
</file>

<file path=ppt/slideLayouts/slideLayout535.xml><?xml version="1.0" encoding="utf-8"?>
<p:sldLayout xmlns:a="http://schemas.openxmlformats.org/drawingml/2006/main" xmlns:r="http://schemas.openxmlformats.org/officeDocument/2006/relationships" xmlns:p="http://schemas.openxmlformats.org/presentationml/2006/main" userDrawn="1">
  <p:cSld name="1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093013712"/>
      </p:ext>
    </p:extLst>
  </p:cSld>
  <p:clrMapOvr>
    <a:masterClrMapping/>
  </p:clrMapOvr>
  <p:transition>
    <p:randomBar dir="vert"/>
  </p:transition>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5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60271214"/>
      </p:ext>
    </p:extLst>
  </p:cSld>
  <p:clrMapOvr>
    <a:masterClrMapping/>
  </p:clrMapOvr>
  <p:transition>
    <p:randomBar dir="vert"/>
  </p:transition>
</p:sldLayout>
</file>

<file path=ppt/slideLayouts/slideLayout537.xml><?xml version="1.0" encoding="utf-8"?>
<p:sldLayout xmlns:a="http://schemas.openxmlformats.org/drawingml/2006/main" xmlns:r="http://schemas.openxmlformats.org/officeDocument/2006/relationships" xmlns:p="http://schemas.openxmlformats.org/presentationml/2006/main" showMasterSp="0" preserve="1" userDrawn="1">
  <p:cSld name="14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1353083"/>
      </p:ext>
    </p:extLst>
  </p:cSld>
  <p:clrMapOvr>
    <a:masterClrMapping/>
  </p:clrMapOvr>
  <p:transition>
    <p:randomBar dir="vert"/>
  </p:transition>
</p:sldLayout>
</file>

<file path=ppt/slideLayouts/slideLayout538.xml><?xml version="1.0" encoding="utf-8"?>
<p:sldLayout xmlns:a="http://schemas.openxmlformats.org/drawingml/2006/main" xmlns:r="http://schemas.openxmlformats.org/officeDocument/2006/relationships" xmlns:p="http://schemas.openxmlformats.org/presentationml/2006/main" preserve="1" userDrawn="1">
  <p:cSld name="14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4231968343"/>
      </p:ext>
    </p:extLst>
  </p:cSld>
  <p:clrMapOvr>
    <a:masterClrMapping/>
  </p:clrMapOvr>
  <p:transition>
    <p:randomBar dir="vert"/>
  </p:transition>
</p:sldLayout>
</file>

<file path=ppt/slideLayouts/slideLayout539.xml><?xml version="1.0" encoding="utf-8"?>
<p:sldLayout xmlns:a="http://schemas.openxmlformats.org/drawingml/2006/main" xmlns:r="http://schemas.openxmlformats.org/officeDocument/2006/relationships" xmlns:p="http://schemas.openxmlformats.org/presentationml/2006/main" preserve="1" userDrawn="1">
  <p:cSld name="14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41766584"/>
      </p:ext>
    </p:extLst>
  </p:cSld>
  <p:clrMapOvr>
    <a:masterClrMapping/>
  </p:clrMapOvr>
  <p:transition>
    <p:randomBar dir="vert"/>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77"/>
        <p:cNvGrpSpPr/>
        <p:nvPr/>
      </p:nvGrpSpPr>
      <p:grpSpPr>
        <a:xfrm>
          <a:off x="0" y="0"/>
          <a:ext cx="0" cy="0"/>
          <a:chOff x="0" y="0"/>
          <a:chExt cx="0" cy="0"/>
        </a:xfrm>
      </p:grpSpPr>
      <p:sp>
        <p:nvSpPr>
          <p:cNvPr id="178" name="Google Shape;178;p11"/>
          <p:cNvSpPr/>
          <p:nvPr/>
        </p:nvSpPr>
        <p:spPr>
          <a:xfrm flipH="1">
            <a:off x="5511514" y="878543"/>
            <a:ext cx="1982759" cy="694792"/>
          </a:xfrm>
          <a:custGeom>
            <a:avLst/>
            <a:gdLst/>
            <a:ahLst/>
            <a:cxnLst/>
            <a:rect l="l" t="t" r="r" b="b"/>
            <a:pathLst>
              <a:path w="89542" h="31377" extrusionOk="0">
                <a:moveTo>
                  <a:pt x="43940" y="1"/>
                </a:moveTo>
                <a:cubicBezTo>
                  <a:pt x="43754" y="1"/>
                  <a:pt x="43567" y="6"/>
                  <a:pt x="43379" y="15"/>
                </a:cubicBezTo>
                <a:cubicBezTo>
                  <a:pt x="38092" y="289"/>
                  <a:pt x="33768" y="4553"/>
                  <a:pt x="33421" y="9836"/>
                </a:cubicBezTo>
                <a:cubicBezTo>
                  <a:pt x="33331" y="11202"/>
                  <a:pt x="33505" y="12517"/>
                  <a:pt x="33891" y="13736"/>
                </a:cubicBezTo>
                <a:cubicBezTo>
                  <a:pt x="32422" y="13894"/>
                  <a:pt x="31277" y="15139"/>
                  <a:pt x="31277" y="16650"/>
                </a:cubicBezTo>
                <a:cubicBezTo>
                  <a:pt x="31277" y="16923"/>
                  <a:pt x="31317" y="17186"/>
                  <a:pt x="31386" y="17436"/>
                </a:cubicBezTo>
                <a:cubicBezTo>
                  <a:pt x="30008" y="17561"/>
                  <a:pt x="28749" y="18090"/>
                  <a:pt x="27719" y="18897"/>
                </a:cubicBezTo>
                <a:cubicBezTo>
                  <a:pt x="26723" y="17570"/>
                  <a:pt x="25139" y="16706"/>
                  <a:pt x="23351" y="16706"/>
                </a:cubicBezTo>
                <a:cubicBezTo>
                  <a:pt x="22785" y="16706"/>
                  <a:pt x="22238" y="16792"/>
                  <a:pt x="21724" y="16953"/>
                </a:cubicBezTo>
                <a:cubicBezTo>
                  <a:pt x="20187" y="15388"/>
                  <a:pt x="18048" y="14419"/>
                  <a:pt x="15681" y="14419"/>
                </a:cubicBezTo>
                <a:cubicBezTo>
                  <a:pt x="11299" y="14419"/>
                  <a:pt x="7694" y="17744"/>
                  <a:pt x="7250" y="22008"/>
                </a:cubicBezTo>
                <a:cubicBezTo>
                  <a:pt x="6833" y="21889"/>
                  <a:pt x="6396" y="21822"/>
                  <a:pt x="5941" y="21822"/>
                </a:cubicBezTo>
                <a:lnTo>
                  <a:pt x="4778" y="21822"/>
                </a:lnTo>
                <a:cubicBezTo>
                  <a:pt x="2139" y="21822"/>
                  <a:pt x="0" y="23961"/>
                  <a:pt x="0" y="26600"/>
                </a:cubicBezTo>
                <a:cubicBezTo>
                  <a:pt x="0" y="29238"/>
                  <a:pt x="2139" y="31376"/>
                  <a:pt x="4778" y="31376"/>
                </a:cubicBezTo>
                <a:lnTo>
                  <a:pt x="87241" y="31376"/>
                </a:lnTo>
                <a:cubicBezTo>
                  <a:pt x="88511" y="31376"/>
                  <a:pt x="89541" y="30346"/>
                  <a:pt x="89541" y="29076"/>
                </a:cubicBezTo>
                <a:lnTo>
                  <a:pt x="89541" y="29033"/>
                </a:lnTo>
                <a:cubicBezTo>
                  <a:pt x="89541" y="27763"/>
                  <a:pt x="88511" y="26733"/>
                  <a:pt x="87241" y="26733"/>
                </a:cubicBezTo>
                <a:cubicBezTo>
                  <a:pt x="88432" y="25161"/>
                  <a:pt x="89077" y="23151"/>
                  <a:pt x="88881" y="20986"/>
                </a:cubicBezTo>
                <a:cubicBezTo>
                  <a:pt x="88513" y="16926"/>
                  <a:pt x="85287" y="13789"/>
                  <a:pt x="81220" y="13524"/>
                </a:cubicBezTo>
                <a:cubicBezTo>
                  <a:pt x="81036" y="13512"/>
                  <a:pt x="80853" y="13506"/>
                  <a:pt x="80671" y="13506"/>
                </a:cubicBezTo>
                <a:cubicBezTo>
                  <a:pt x="79099" y="13506"/>
                  <a:pt x="77631" y="13948"/>
                  <a:pt x="76380" y="14711"/>
                </a:cubicBezTo>
                <a:cubicBezTo>
                  <a:pt x="75656" y="9839"/>
                  <a:pt x="71468" y="6098"/>
                  <a:pt x="66395" y="6098"/>
                </a:cubicBezTo>
                <a:cubicBezTo>
                  <a:pt x="63623" y="6098"/>
                  <a:pt x="61114" y="7215"/>
                  <a:pt x="59288" y="9021"/>
                </a:cubicBezTo>
                <a:cubicBezTo>
                  <a:pt x="58783" y="7757"/>
                  <a:pt x="57549" y="6862"/>
                  <a:pt x="56105" y="6862"/>
                </a:cubicBezTo>
                <a:cubicBezTo>
                  <a:pt x="55332" y="6862"/>
                  <a:pt x="54622" y="7121"/>
                  <a:pt x="54048" y="7553"/>
                </a:cubicBezTo>
                <a:cubicBezTo>
                  <a:pt x="52759" y="3187"/>
                  <a:pt x="48723" y="1"/>
                  <a:pt x="43940"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9" name="Google Shape;179;p11"/>
          <p:cNvSpPr txBox="1">
            <a:spLocks noGrp="1"/>
          </p:cNvSpPr>
          <p:nvPr>
            <p:ph type="title" hasCustomPrompt="1"/>
          </p:nvPr>
        </p:nvSpPr>
        <p:spPr>
          <a:xfrm rot="444">
            <a:off x="2173965" y="2052167"/>
            <a:ext cx="6192400" cy="20148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SzPts val="9600"/>
              <a:buNone/>
              <a:defRPr sz="13333"/>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180" name="Google Shape;180;p11"/>
          <p:cNvSpPr txBox="1">
            <a:spLocks noGrp="1"/>
          </p:cNvSpPr>
          <p:nvPr>
            <p:ph type="subTitle" idx="1"/>
          </p:nvPr>
        </p:nvSpPr>
        <p:spPr>
          <a:xfrm>
            <a:off x="2452000" y="4331217"/>
            <a:ext cx="6807600" cy="438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accent1"/>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81" name="Google Shape;181;p11"/>
          <p:cNvSpPr/>
          <p:nvPr/>
        </p:nvSpPr>
        <p:spPr>
          <a:xfrm>
            <a:off x="11190007" y="2607540"/>
            <a:ext cx="1177964" cy="460003"/>
          </a:xfrm>
          <a:custGeom>
            <a:avLst/>
            <a:gdLst/>
            <a:ahLst/>
            <a:cxnLst/>
            <a:rect l="l" t="t" r="r" b="b"/>
            <a:pathLst>
              <a:path w="55766" h="21777" extrusionOk="0">
                <a:moveTo>
                  <a:pt x="21776" y="1"/>
                </a:moveTo>
                <a:cubicBezTo>
                  <a:pt x="16677" y="1"/>
                  <a:pt x="12544" y="4135"/>
                  <a:pt x="12544" y="9234"/>
                </a:cubicBezTo>
                <a:cubicBezTo>
                  <a:pt x="11523" y="9234"/>
                  <a:pt x="10627" y="9756"/>
                  <a:pt x="10101" y="10547"/>
                </a:cubicBezTo>
                <a:cubicBezTo>
                  <a:pt x="9042" y="9727"/>
                  <a:pt x="7715" y="9234"/>
                  <a:pt x="6272" y="9234"/>
                </a:cubicBezTo>
                <a:cubicBezTo>
                  <a:pt x="2808" y="9234"/>
                  <a:pt x="1" y="12042"/>
                  <a:pt x="1" y="15504"/>
                </a:cubicBezTo>
                <a:cubicBezTo>
                  <a:pt x="1" y="18968"/>
                  <a:pt x="2808" y="21776"/>
                  <a:pt x="6272" y="21776"/>
                </a:cubicBezTo>
                <a:lnTo>
                  <a:pt x="52406" y="21776"/>
                </a:lnTo>
                <a:cubicBezTo>
                  <a:pt x="54262" y="21776"/>
                  <a:pt x="55766" y="20272"/>
                  <a:pt x="55766" y="18417"/>
                </a:cubicBezTo>
                <a:cubicBezTo>
                  <a:pt x="55766" y="16699"/>
                  <a:pt x="54477" y="15286"/>
                  <a:pt x="52814" y="15084"/>
                </a:cubicBezTo>
                <a:cubicBezTo>
                  <a:pt x="53296" y="14109"/>
                  <a:pt x="53573" y="13016"/>
                  <a:pt x="53573" y="11856"/>
                </a:cubicBezTo>
                <a:cubicBezTo>
                  <a:pt x="53573" y="7823"/>
                  <a:pt x="50303" y="4553"/>
                  <a:pt x="46270" y="4553"/>
                </a:cubicBezTo>
                <a:cubicBezTo>
                  <a:pt x="43181" y="4553"/>
                  <a:pt x="40547" y="6474"/>
                  <a:pt x="39480" y="9184"/>
                </a:cubicBezTo>
                <a:cubicBezTo>
                  <a:pt x="38052" y="7968"/>
                  <a:pt x="36207" y="7230"/>
                  <a:pt x="34185" y="7230"/>
                </a:cubicBezTo>
                <a:cubicBezTo>
                  <a:pt x="33018" y="7230"/>
                  <a:pt x="31909" y="7480"/>
                  <a:pt x="30905" y="7921"/>
                </a:cubicBezTo>
                <a:cubicBezTo>
                  <a:pt x="30266" y="3446"/>
                  <a:pt x="26428" y="1"/>
                  <a:pt x="21776"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2" name="Google Shape;182;p11"/>
          <p:cNvSpPr/>
          <p:nvPr/>
        </p:nvSpPr>
        <p:spPr>
          <a:xfrm rot="-1365066">
            <a:off x="11706044" y="3035757"/>
            <a:ext cx="271104" cy="229607"/>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3" name="Google Shape;183;p11"/>
          <p:cNvSpPr/>
          <p:nvPr/>
        </p:nvSpPr>
        <p:spPr>
          <a:xfrm>
            <a:off x="-698642" y="5071043"/>
            <a:ext cx="1891425" cy="662787"/>
          </a:xfrm>
          <a:custGeom>
            <a:avLst/>
            <a:gdLst/>
            <a:ahLst/>
            <a:cxnLst/>
            <a:rect l="l" t="t" r="r" b="b"/>
            <a:pathLst>
              <a:path w="89542" h="31377" extrusionOk="0">
                <a:moveTo>
                  <a:pt x="43940" y="1"/>
                </a:moveTo>
                <a:cubicBezTo>
                  <a:pt x="43754" y="1"/>
                  <a:pt x="43567" y="6"/>
                  <a:pt x="43379" y="15"/>
                </a:cubicBezTo>
                <a:cubicBezTo>
                  <a:pt x="38092" y="289"/>
                  <a:pt x="33768" y="4553"/>
                  <a:pt x="33421" y="9836"/>
                </a:cubicBezTo>
                <a:cubicBezTo>
                  <a:pt x="33331" y="11202"/>
                  <a:pt x="33505" y="12517"/>
                  <a:pt x="33891" y="13736"/>
                </a:cubicBezTo>
                <a:cubicBezTo>
                  <a:pt x="32422" y="13894"/>
                  <a:pt x="31277" y="15139"/>
                  <a:pt x="31277" y="16650"/>
                </a:cubicBezTo>
                <a:cubicBezTo>
                  <a:pt x="31277" y="16923"/>
                  <a:pt x="31317" y="17186"/>
                  <a:pt x="31386" y="17436"/>
                </a:cubicBezTo>
                <a:cubicBezTo>
                  <a:pt x="30008" y="17561"/>
                  <a:pt x="28749" y="18090"/>
                  <a:pt x="27719" y="18897"/>
                </a:cubicBezTo>
                <a:cubicBezTo>
                  <a:pt x="26723" y="17570"/>
                  <a:pt x="25139" y="16706"/>
                  <a:pt x="23351" y="16706"/>
                </a:cubicBezTo>
                <a:cubicBezTo>
                  <a:pt x="22785" y="16706"/>
                  <a:pt x="22238" y="16792"/>
                  <a:pt x="21724" y="16953"/>
                </a:cubicBezTo>
                <a:cubicBezTo>
                  <a:pt x="20187" y="15388"/>
                  <a:pt x="18048" y="14419"/>
                  <a:pt x="15681" y="14419"/>
                </a:cubicBezTo>
                <a:cubicBezTo>
                  <a:pt x="11299" y="14419"/>
                  <a:pt x="7694" y="17744"/>
                  <a:pt x="7250" y="22008"/>
                </a:cubicBezTo>
                <a:cubicBezTo>
                  <a:pt x="6833" y="21889"/>
                  <a:pt x="6396" y="21822"/>
                  <a:pt x="5941" y="21822"/>
                </a:cubicBezTo>
                <a:lnTo>
                  <a:pt x="4778" y="21822"/>
                </a:lnTo>
                <a:cubicBezTo>
                  <a:pt x="2139" y="21822"/>
                  <a:pt x="0" y="23961"/>
                  <a:pt x="0" y="26600"/>
                </a:cubicBezTo>
                <a:cubicBezTo>
                  <a:pt x="0" y="29238"/>
                  <a:pt x="2139" y="31376"/>
                  <a:pt x="4778" y="31376"/>
                </a:cubicBezTo>
                <a:lnTo>
                  <a:pt x="87241" y="31376"/>
                </a:lnTo>
                <a:cubicBezTo>
                  <a:pt x="88511" y="31376"/>
                  <a:pt x="89541" y="30346"/>
                  <a:pt x="89541" y="29076"/>
                </a:cubicBezTo>
                <a:lnTo>
                  <a:pt x="89541" y="29033"/>
                </a:lnTo>
                <a:cubicBezTo>
                  <a:pt x="89541" y="27763"/>
                  <a:pt x="88511" y="26733"/>
                  <a:pt x="87241" y="26733"/>
                </a:cubicBezTo>
                <a:cubicBezTo>
                  <a:pt x="88432" y="25161"/>
                  <a:pt x="89077" y="23151"/>
                  <a:pt x="88881" y="20986"/>
                </a:cubicBezTo>
                <a:cubicBezTo>
                  <a:pt x="88513" y="16926"/>
                  <a:pt x="85287" y="13789"/>
                  <a:pt x="81220" y="13524"/>
                </a:cubicBezTo>
                <a:cubicBezTo>
                  <a:pt x="81036" y="13512"/>
                  <a:pt x="80853" y="13506"/>
                  <a:pt x="80671" y="13506"/>
                </a:cubicBezTo>
                <a:cubicBezTo>
                  <a:pt x="79099" y="13506"/>
                  <a:pt x="77631" y="13948"/>
                  <a:pt x="76380" y="14711"/>
                </a:cubicBezTo>
                <a:cubicBezTo>
                  <a:pt x="75656" y="9839"/>
                  <a:pt x="71468" y="6098"/>
                  <a:pt x="66395" y="6098"/>
                </a:cubicBezTo>
                <a:cubicBezTo>
                  <a:pt x="63623" y="6098"/>
                  <a:pt x="61114" y="7215"/>
                  <a:pt x="59288" y="9021"/>
                </a:cubicBezTo>
                <a:cubicBezTo>
                  <a:pt x="58783" y="7757"/>
                  <a:pt x="57549" y="6862"/>
                  <a:pt x="56105" y="6862"/>
                </a:cubicBezTo>
                <a:cubicBezTo>
                  <a:pt x="55332" y="6862"/>
                  <a:pt x="54622" y="7121"/>
                  <a:pt x="54048" y="7553"/>
                </a:cubicBezTo>
                <a:cubicBezTo>
                  <a:pt x="52759" y="3187"/>
                  <a:pt x="48723" y="1"/>
                  <a:pt x="43940"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4" name="Google Shape;184;p11"/>
          <p:cNvSpPr/>
          <p:nvPr/>
        </p:nvSpPr>
        <p:spPr>
          <a:xfrm>
            <a:off x="-9858" y="720013"/>
            <a:ext cx="2597579" cy="701104"/>
          </a:xfrm>
          <a:custGeom>
            <a:avLst/>
            <a:gdLst/>
            <a:ahLst/>
            <a:cxnLst/>
            <a:rect l="l" t="t" r="r" b="b"/>
            <a:pathLst>
              <a:path w="122972" h="33191" extrusionOk="0">
                <a:moveTo>
                  <a:pt x="19994" y="1"/>
                </a:moveTo>
                <a:cubicBezTo>
                  <a:pt x="13835" y="1"/>
                  <a:pt x="8843" y="4994"/>
                  <a:pt x="8843" y="11152"/>
                </a:cubicBezTo>
                <a:cubicBezTo>
                  <a:pt x="8843" y="12331"/>
                  <a:pt x="9027" y="13465"/>
                  <a:pt x="9365" y="14531"/>
                </a:cubicBezTo>
                <a:cubicBezTo>
                  <a:pt x="7811" y="14699"/>
                  <a:pt x="6599" y="16014"/>
                  <a:pt x="6599" y="17613"/>
                </a:cubicBezTo>
                <a:cubicBezTo>
                  <a:pt x="6599" y="17901"/>
                  <a:pt x="6642" y="18179"/>
                  <a:pt x="6715" y="18444"/>
                </a:cubicBezTo>
                <a:cubicBezTo>
                  <a:pt x="2951" y="18786"/>
                  <a:pt x="2" y="21947"/>
                  <a:pt x="0" y="25801"/>
                </a:cubicBezTo>
                <a:cubicBezTo>
                  <a:pt x="0" y="29882"/>
                  <a:pt x="3309" y="33190"/>
                  <a:pt x="7391" y="33190"/>
                </a:cubicBezTo>
                <a:lnTo>
                  <a:pt x="118561" y="33190"/>
                </a:lnTo>
                <a:cubicBezTo>
                  <a:pt x="120997" y="33190"/>
                  <a:pt x="122972" y="31215"/>
                  <a:pt x="122972" y="28779"/>
                </a:cubicBezTo>
                <a:cubicBezTo>
                  <a:pt x="122972" y="26343"/>
                  <a:pt x="120997" y="24369"/>
                  <a:pt x="118561" y="24369"/>
                </a:cubicBezTo>
                <a:lnTo>
                  <a:pt x="117486" y="24369"/>
                </a:lnTo>
                <a:cubicBezTo>
                  <a:pt x="117067" y="24369"/>
                  <a:pt x="116662" y="24431"/>
                  <a:pt x="116278" y="24540"/>
                </a:cubicBezTo>
                <a:cubicBezTo>
                  <a:pt x="115868" y="20603"/>
                  <a:pt x="112539" y="17533"/>
                  <a:pt x="108493" y="17533"/>
                </a:cubicBezTo>
                <a:cubicBezTo>
                  <a:pt x="106308" y="17533"/>
                  <a:pt x="104332" y="18429"/>
                  <a:pt x="102913" y="19872"/>
                </a:cubicBezTo>
                <a:cubicBezTo>
                  <a:pt x="102438" y="19724"/>
                  <a:pt x="101934" y="19645"/>
                  <a:pt x="101411" y="19645"/>
                </a:cubicBezTo>
                <a:cubicBezTo>
                  <a:pt x="99760" y="19645"/>
                  <a:pt x="98299" y="20442"/>
                  <a:pt x="97378" y="21668"/>
                </a:cubicBezTo>
                <a:cubicBezTo>
                  <a:pt x="96427" y="20922"/>
                  <a:pt x="95264" y="20435"/>
                  <a:pt x="93992" y="20319"/>
                </a:cubicBezTo>
                <a:cubicBezTo>
                  <a:pt x="94055" y="20088"/>
                  <a:pt x="94093" y="19846"/>
                  <a:pt x="94093" y="19594"/>
                </a:cubicBezTo>
                <a:cubicBezTo>
                  <a:pt x="94093" y="18197"/>
                  <a:pt x="93036" y="17050"/>
                  <a:pt x="91679" y="16903"/>
                </a:cubicBezTo>
                <a:cubicBezTo>
                  <a:pt x="92036" y="15777"/>
                  <a:pt x="92196" y="14564"/>
                  <a:pt x="92113" y="13301"/>
                </a:cubicBezTo>
                <a:cubicBezTo>
                  <a:pt x="91793" y="8424"/>
                  <a:pt x="87800" y="4486"/>
                  <a:pt x="82918" y="4234"/>
                </a:cubicBezTo>
                <a:cubicBezTo>
                  <a:pt x="82745" y="4225"/>
                  <a:pt x="82573" y="4220"/>
                  <a:pt x="82401" y="4220"/>
                </a:cubicBezTo>
                <a:cubicBezTo>
                  <a:pt x="77985" y="4220"/>
                  <a:pt x="74258" y="7163"/>
                  <a:pt x="73067" y="11193"/>
                </a:cubicBezTo>
                <a:cubicBezTo>
                  <a:pt x="72538" y="10795"/>
                  <a:pt x="71882" y="10556"/>
                  <a:pt x="71169" y="10556"/>
                </a:cubicBezTo>
                <a:cubicBezTo>
                  <a:pt x="69420" y="10556"/>
                  <a:pt x="68003" y="11973"/>
                  <a:pt x="68003" y="13722"/>
                </a:cubicBezTo>
                <a:cubicBezTo>
                  <a:pt x="68003" y="13736"/>
                  <a:pt x="68005" y="13752"/>
                  <a:pt x="68005" y="13767"/>
                </a:cubicBezTo>
                <a:cubicBezTo>
                  <a:pt x="67785" y="13788"/>
                  <a:pt x="67570" y="13825"/>
                  <a:pt x="67354" y="13860"/>
                </a:cubicBezTo>
                <a:cubicBezTo>
                  <a:pt x="65474" y="12477"/>
                  <a:pt x="63195" y="11612"/>
                  <a:pt x="60736" y="11484"/>
                </a:cubicBezTo>
                <a:cubicBezTo>
                  <a:pt x="60519" y="11473"/>
                  <a:pt x="60303" y="11467"/>
                  <a:pt x="60088" y="11467"/>
                </a:cubicBezTo>
                <a:cubicBezTo>
                  <a:pt x="58456" y="11467"/>
                  <a:pt x="56900" y="11787"/>
                  <a:pt x="55475" y="12361"/>
                </a:cubicBezTo>
                <a:cubicBezTo>
                  <a:pt x="52923" y="9853"/>
                  <a:pt x="49426" y="8303"/>
                  <a:pt x="45566" y="8303"/>
                </a:cubicBezTo>
                <a:cubicBezTo>
                  <a:pt x="45316" y="8303"/>
                  <a:pt x="45066" y="8310"/>
                  <a:pt x="44813" y="8323"/>
                </a:cubicBezTo>
                <a:cubicBezTo>
                  <a:pt x="41997" y="8468"/>
                  <a:pt x="39387" y="9460"/>
                  <a:pt x="37231" y="11045"/>
                </a:cubicBezTo>
                <a:cubicBezTo>
                  <a:pt x="36985" y="11004"/>
                  <a:pt x="36739" y="10963"/>
                  <a:pt x="36487" y="10938"/>
                </a:cubicBezTo>
                <a:cubicBezTo>
                  <a:pt x="36487" y="10921"/>
                  <a:pt x="36489" y="10903"/>
                  <a:pt x="36489" y="10885"/>
                </a:cubicBezTo>
                <a:cubicBezTo>
                  <a:pt x="36489" y="8883"/>
                  <a:pt x="34866" y="7259"/>
                  <a:pt x="32863" y="7259"/>
                </a:cubicBezTo>
                <a:cubicBezTo>
                  <a:pt x="32045" y="7259"/>
                  <a:pt x="31293" y="7533"/>
                  <a:pt x="30687" y="7989"/>
                </a:cubicBezTo>
                <a:cubicBezTo>
                  <a:pt x="29324" y="3371"/>
                  <a:pt x="25054" y="1"/>
                  <a:pt x="19994"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5" name="Google Shape;185;p11"/>
          <p:cNvSpPr/>
          <p:nvPr/>
        </p:nvSpPr>
        <p:spPr>
          <a:xfrm rot="-2218025">
            <a:off x="11120713" y="5840209"/>
            <a:ext cx="385439" cy="385560"/>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6" name="Google Shape;186;p11"/>
          <p:cNvSpPr/>
          <p:nvPr/>
        </p:nvSpPr>
        <p:spPr>
          <a:xfrm rot="-941668">
            <a:off x="10712654" y="6162874"/>
            <a:ext cx="213324" cy="213388"/>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7" name="Google Shape;187;p11"/>
          <p:cNvSpPr/>
          <p:nvPr/>
        </p:nvSpPr>
        <p:spPr>
          <a:xfrm rot="505320">
            <a:off x="11635054" y="370474"/>
            <a:ext cx="213325" cy="213385"/>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8" name="Google Shape;188;p11"/>
          <p:cNvSpPr/>
          <p:nvPr/>
        </p:nvSpPr>
        <p:spPr>
          <a:xfrm rot="505306">
            <a:off x="10944338" y="468071"/>
            <a:ext cx="384295" cy="384391"/>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9" name="Google Shape;189;p11"/>
          <p:cNvSpPr/>
          <p:nvPr/>
        </p:nvSpPr>
        <p:spPr>
          <a:xfrm rot="505305">
            <a:off x="428602" y="1580071"/>
            <a:ext cx="221164" cy="221192"/>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0" name="Google Shape;190;p11"/>
          <p:cNvSpPr/>
          <p:nvPr/>
        </p:nvSpPr>
        <p:spPr>
          <a:xfrm rot="-2138645">
            <a:off x="930597" y="678890"/>
            <a:ext cx="379833" cy="321692"/>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1" name="Google Shape;191;p11"/>
          <p:cNvSpPr/>
          <p:nvPr/>
        </p:nvSpPr>
        <p:spPr>
          <a:xfrm rot="3195493" flipH="1">
            <a:off x="752874" y="5624577"/>
            <a:ext cx="254313" cy="215409"/>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2" name="Google Shape;192;p11"/>
          <p:cNvSpPr/>
          <p:nvPr/>
        </p:nvSpPr>
        <p:spPr>
          <a:xfrm rot="505305">
            <a:off x="3053435" y="6669604"/>
            <a:ext cx="221164" cy="221192"/>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3" name="Google Shape;193;p11"/>
          <p:cNvSpPr/>
          <p:nvPr/>
        </p:nvSpPr>
        <p:spPr>
          <a:xfrm>
            <a:off x="11524099" y="5031036"/>
            <a:ext cx="1117128" cy="504024"/>
          </a:xfrm>
          <a:custGeom>
            <a:avLst/>
            <a:gdLst/>
            <a:ahLst/>
            <a:cxnLst/>
            <a:rect l="l" t="t" r="r" b="b"/>
            <a:pathLst>
              <a:path w="52886" h="23861" extrusionOk="0">
                <a:moveTo>
                  <a:pt x="38513" y="1"/>
                </a:moveTo>
                <a:cubicBezTo>
                  <a:pt x="34875" y="1"/>
                  <a:pt x="31806" y="2424"/>
                  <a:pt x="30825" y="5743"/>
                </a:cubicBezTo>
                <a:cubicBezTo>
                  <a:pt x="30390" y="5415"/>
                  <a:pt x="29849" y="5219"/>
                  <a:pt x="29261" y="5219"/>
                </a:cubicBezTo>
                <a:cubicBezTo>
                  <a:pt x="27821" y="5219"/>
                  <a:pt x="26654" y="6386"/>
                  <a:pt x="26654" y="7826"/>
                </a:cubicBezTo>
                <a:cubicBezTo>
                  <a:pt x="26654" y="7838"/>
                  <a:pt x="26656" y="7851"/>
                  <a:pt x="26656" y="7864"/>
                </a:cubicBezTo>
                <a:cubicBezTo>
                  <a:pt x="26474" y="7881"/>
                  <a:pt x="26298" y="7911"/>
                  <a:pt x="26121" y="7939"/>
                </a:cubicBezTo>
                <a:cubicBezTo>
                  <a:pt x="24571" y="6801"/>
                  <a:pt x="22694" y="6087"/>
                  <a:pt x="20670" y="5982"/>
                </a:cubicBezTo>
                <a:cubicBezTo>
                  <a:pt x="20489" y="5973"/>
                  <a:pt x="20309" y="5968"/>
                  <a:pt x="20130" y="5968"/>
                </a:cubicBezTo>
                <a:cubicBezTo>
                  <a:pt x="15518" y="5968"/>
                  <a:pt x="11625" y="9041"/>
                  <a:pt x="10382" y="13251"/>
                </a:cubicBezTo>
                <a:cubicBezTo>
                  <a:pt x="9828" y="12835"/>
                  <a:pt x="9143" y="12585"/>
                  <a:pt x="8398" y="12585"/>
                </a:cubicBezTo>
                <a:cubicBezTo>
                  <a:pt x="6571" y="12585"/>
                  <a:pt x="5091" y="14065"/>
                  <a:pt x="5091" y="15892"/>
                </a:cubicBezTo>
                <a:cubicBezTo>
                  <a:pt x="5091" y="15908"/>
                  <a:pt x="5093" y="15924"/>
                  <a:pt x="5094" y="15940"/>
                </a:cubicBezTo>
                <a:cubicBezTo>
                  <a:pt x="5050" y="15944"/>
                  <a:pt x="5005" y="15948"/>
                  <a:pt x="4962" y="15953"/>
                </a:cubicBezTo>
                <a:cubicBezTo>
                  <a:pt x="0" y="16481"/>
                  <a:pt x="433" y="23860"/>
                  <a:pt x="5422" y="23860"/>
                </a:cubicBezTo>
                <a:lnTo>
                  <a:pt x="47573" y="23860"/>
                </a:lnTo>
                <a:cubicBezTo>
                  <a:pt x="50507" y="23860"/>
                  <a:pt x="52886" y="21482"/>
                  <a:pt x="52886" y="18548"/>
                </a:cubicBezTo>
                <a:cubicBezTo>
                  <a:pt x="52886" y="15777"/>
                  <a:pt x="50765" y="13505"/>
                  <a:pt x="48059" y="13259"/>
                </a:cubicBezTo>
                <a:cubicBezTo>
                  <a:pt x="48112" y="13069"/>
                  <a:pt x="48142" y="12870"/>
                  <a:pt x="48142" y="12662"/>
                </a:cubicBezTo>
                <a:cubicBezTo>
                  <a:pt x="48142" y="11513"/>
                  <a:pt x="47272" y="10566"/>
                  <a:pt x="46153" y="10445"/>
                </a:cubicBezTo>
                <a:cubicBezTo>
                  <a:pt x="46397" y="9680"/>
                  <a:pt x="46529" y="8864"/>
                  <a:pt x="46529" y="8017"/>
                </a:cubicBezTo>
                <a:cubicBezTo>
                  <a:pt x="46529" y="3590"/>
                  <a:pt x="42940" y="1"/>
                  <a:pt x="38513"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4" name="Google Shape;194;p11"/>
          <p:cNvSpPr/>
          <p:nvPr/>
        </p:nvSpPr>
        <p:spPr>
          <a:xfrm>
            <a:off x="7139519" y="-119973"/>
            <a:ext cx="1086563" cy="475972"/>
          </a:xfrm>
          <a:custGeom>
            <a:avLst/>
            <a:gdLst/>
            <a:ahLst/>
            <a:cxnLst/>
            <a:rect l="l" t="t" r="r" b="b"/>
            <a:pathLst>
              <a:path w="51439" h="22533" extrusionOk="0">
                <a:moveTo>
                  <a:pt x="25363" y="1"/>
                </a:moveTo>
                <a:cubicBezTo>
                  <a:pt x="19552" y="1"/>
                  <a:pt x="14645" y="3862"/>
                  <a:pt x="13079" y="9165"/>
                </a:cubicBezTo>
                <a:cubicBezTo>
                  <a:pt x="12382" y="8642"/>
                  <a:pt x="11519" y="8326"/>
                  <a:pt x="10580" y="8326"/>
                </a:cubicBezTo>
                <a:cubicBezTo>
                  <a:pt x="8279" y="8326"/>
                  <a:pt x="6414" y="10192"/>
                  <a:pt x="6414" y="12492"/>
                </a:cubicBezTo>
                <a:cubicBezTo>
                  <a:pt x="6414" y="12512"/>
                  <a:pt x="6418" y="12533"/>
                  <a:pt x="6418" y="12553"/>
                </a:cubicBezTo>
                <a:cubicBezTo>
                  <a:pt x="6362" y="12558"/>
                  <a:pt x="6306" y="12564"/>
                  <a:pt x="6251" y="12570"/>
                </a:cubicBezTo>
                <a:cubicBezTo>
                  <a:pt x="0" y="13236"/>
                  <a:pt x="545" y="22532"/>
                  <a:pt x="6831" y="22532"/>
                </a:cubicBezTo>
                <a:lnTo>
                  <a:pt x="44606" y="22532"/>
                </a:lnTo>
                <a:cubicBezTo>
                  <a:pt x="50893" y="22532"/>
                  <a:pt x="51439" y="13236"/>
                  <a:pt x="45187" y="12570"/>
                </a:cubicBezTo>
                <a:cubicBezTo>
                  <a:pt x="45132" y="12564"/>
                  <a:pt x="45077" y="12559"/>
                  <a:pt x="45020" y="12553"/>
                </a:cubicBezTo>
                <a:cubicBezTo>
                  <a:pt x="45020" y="12533"/>
                  <a:pt x="45024" y="12512"/>
                  <a:pt x="45024" y="12492"/>
                </a:cubicBezTo>
                <a:cubicBezTo>
                  <a:pt x="45024" y="10192"/>
                  <a:pt x="43159" y="8326"/>
                  <a:pt x="40859" y="8326"/>
                </a:cubicBezTo>
                <a:cubicBezTo>
                  <a:pt x="39919" y="8326"/>
                  <a:pt x="39056" y="8642"/>
                  <a:pt x="38359" y="9165"/>
                </a:cubicBezTo>
                <a:cubicBezTo>
                  <a:pt x="36793" y="3862"/>
                  <a:pt x="31886" y="1"/>
                  <a:pt x="26074" y="1"/>
                </a:cubicBezTo>
                <a:cubicBezTo>
                  <a:pt x="25956" y="1"/>
                  <a:pt x="25837" y="2"/>
                  <a:pt x="25718" y="5"/>
                </a:cubicBezTo>
                <a:cubicBezTo>
                  <a:pt x="25599" y="2"/>
                  <a:pt x="25481" y="1"/>
                  <a:pt x="25363"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5" name="Google Shape;195;p11"/>
          <p:cNvSpPr/>
          <p:nvPr/>
        </p:nvSpPr>
        <p:spPr>
          <a:xfrm>
            <a:off x="8027900" y="5680161"/>
            <a:ext cx="1598339" cy="622737"/>
          </a:xfrm>
          <a:custGeom>
            <a:avLst/>
            <a:gdLst/>
            <a:ahLst/>
            <a:cxnLst/>
            <a:rect l="l" t="t" r="r" b="b"/>
            <a:pathLst>
              <a:path w="75667" h="29481" extrusionOk="0">
                <a:moveTo>
                  <a:pt x="41734" y="1"/>
                </a:moveTo>
                <a:cubicBezTo>
                  <a:pt x="35124" y="1"/>
                  <a:pt x="29629" y="4758"/>
                  <a:pt x="28475" y="11035"/>
                </a:cubicBezTo>
                <a:cubicBezTo>
                  <a:pt x="28087" y="9925"/>
                  <a:pt x="27033" y="9129"/>
                  <a:pt x="25792" y="9129"/>
                </a:cubicBezTo>
                <a:cubicBezTo>
                  <a:pt x="25150" y="9129"/>
                  <a:pt x="24560" y="9343"/>
                  <a:pt x="24083" y="9701"/>
                </a:cubicBezTo>
                <a:cubicBezTo>
                  <a:pt x="23014" y="6078"/>
                  <a:pt x="19663" y="3432"/>
                  <a:pt x="15691" y="3432"/>
                </a:cubicBezTo>
                <a:cubicBezTo>
                  <a:pt x="10859" y="3432"/>
                  <a:pt x="6940" y="7350"/>
                  <a:pt x="6940" y="12184"/>
                </a:cubicBezTo>
                <a:cubicBezTo>
                  <a:pt x="6940" y="13108"/>
                  <a:pt x="7085" y="13999"/>
                  <a:pt x="7350" y="14836"/>
                </a:cubicBezTo>
                <a:cubicBezTo>
                  <a:pt x="6130" y="14967"/>
                  <a:pt x="5180" y="15999"/>
                  <a:pt x="5180" y="17255"/>
                </a:cubicBezTo>
                <a:cubicBezTo>
                  <a:pt x="5180" y="17481"/>
                  <a:pt x="5213" y="17699"/>
                  <a:pt x="5271" y="17907"/>
                </a:cubicBezTo>
                <a:cubicBezTo>
                  <a:pt x="2317" y="18175"/>
                  <a:pt x="1" y="20656"/>
                  <a:pt x="1" y="23680"/>
                </a:cubicBezTo>
                <a:cubicBezTo>
                  <a:pt x="1" y="26883"/>
                  <a:pt x="2598" y="29480"/>
                  <a:pt x="5801" y="29480"/>
                </a:cubicBezTo>
                <a:lnTo>
                  <a:pt x="70898" y="29480"/>
                </a:lnTo>
                <a:cubicBezTo>
                  <a:pt x="75286" y="29479"/>
                  <a:pt x="75667" y="22989"/>
                  <a:pt x="71303" y="22524"/>
                </a:cubicBezTo>
                <a:cubicBezTo>
                  <a:pt x="71264" y="22519"/>
                  <a:pt x="71225" y="22516"/>
                  <a:pt x="71186" y="22512"/>
                </a:cubicBezTo>
                <a:cubicBezTo>
                  <a:pt x="71187" y="22498"/>
                  <a:pt x="71189" y="22484"/>
                  <a:pt x="71189" y="22469"/>
                </a:cubicBezTo>
                <a:cubicBezTo>
                  <a:pt x="71189" y="20864"/>
                  <a:pt x="69886" y="19562"/>
                  <a:pt x="68280" y="19562"/>
                </a:cubicBezTo>
                <a:cubicBezTo>
                  <a:pt x="67625" y="19562"/>
                  <a:pt x="67022" y="19781"/>
                  <a:pt x="66536" y="20147"/>
                </a:cubicBezTo>
                <a:cubicBezTo>
                  <a:pt x="65442" y="16445"/>
                  <a:pt x="62017" y="13741"/>
                  <a:pt x="57961" y="13741"/>
                </a:cubicBezTo>
                <a:cubicBezTo>
                  <a:pt x="57803" y="13741"/>
                  <a:pt x="57645" y="13745"/>
                  <a:pt x="57485" y="13753"/>
                </a:cubicBezTo>
                <a:cubicBezTo>
                  <a:pt x="56692" y="13795"/>
                  <a:pt x="55928" y="13947"/>
                  <a:pt x="55201" y="14186"/>
                </a:cubicBezTo>
                <a:cubicBezTo>
                  <a:pt x="55213" y="13954"/>
                  <a:pt x="55219" y="13721"/>
                  <a:pt x="55219" y="13486"/>
                </a:cubicBezTo>
                <a:cubicBezTo>
                  <a:pt x="55219" y="6038"/>
                  <a:pt x="49181" y="1"/>
                  <a:pt x="41734"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6" name="Google Shape;196;p11"/>
          <p:cNvSpPr/>
          <p:nvPr/>
        </p:nvSpPr>
        <p:spPr>
          <a:xfrm>
            <a:off x="4534034" y="6399216"/>
            <a:ext cx="753639" cy="627109"/>
          </a:xfrm>
          <a:custGeom>
            <a:avLst/>
            <a:gdLst/>
            <a:ahLst/>
            <a:cxnLst/>
            <a:rect l="l" t="t" r="r" b="b"/>
            <a:pathLst>
              <a:path w="35678" h="29688" extrusionOk="0">
                <a:moveTo>
                  <a:pt x="15326" y="0"/>
                </a:moveTo>
                <a:cubicBezTo>
                  <a:pt x="8982" y="0"/>
                  <a:pt x="3839" y="5143"/>
                  <a:pt x="3839" y="11487"/>
                </a:cubicBezTo>
                <a:cubicBezTo>
                  <a:pt x="3839" y="12380"/>
                  <a:pt x="3951" y="13245"/>
                  <a:pt x="4144" y="14080"/>
                </a:cubicBezTo>
                <a:cubicBezTo>
                  <a:pt x="1657" y="15568"/>
                  <a:pt x="0" y="18299"/>
                  <a:pt x="50" y="21420"/>
                </a:cubicBezTo>
                <a:cubicBezTo>
                  <a:pt x="123" y="26049"/>
                  <a:pt x="4065" y="29688"/>
                  <a:pt x="8695" y="29688"/>
                </a:cubicBezTo>
                <a:lnTo>
                  <a:pt x="26031" y="29688"/>
                </a:lnTo>
                <a:cubicBezTo>
                  <a:pt x="31359" y="29688"/>
                  <a:pt x="35678" y="25369"/>
                  <a:pt x="35678" y="20040"/>
                </a:cubicBezTo>
                <a:cubicBezTo>
                  <a:pt x="35678" y="16380"/>
                  <a:pt x="33639" y="13195"/>
                  <a:pt x="30635" y="11561"/>
                </a:cubicBezTo>
                <a:cubicBezTo>
                  <a:pt x="30873" y="11033"/>
                  <a:pt x="31010" y="10449"/>
                  <a:pt x="31010" y="9833"/>
                </a:cubicBezTo>
                <a:cubicBezTo>
                  <a:pt x="31010" y="7514"/>
                  <a:pt x="29130" y="5636"/>
                  <a:pt x="26812" y="5636"/>
                </a:cubicBezTo>
                <a:cubicBezTo>
                  <a:pt x="26299" y="5636"/>
                  <a:pt x="25811" y="5731"/>
                  <a:pt x="25357" y="5899"/>
                </a:cubicBezTo>
                <a:cubicBezTo>
                  <a:pt x="23394" y="2382"/>
                  <a:pt x="19640" y="0"/>
                  <a:pt x="15326" y="0"/>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817779373"/>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preserve="1" userDrawn="1">
  <p:cSld name="14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083052791"/>
      </p:ext>
    </p:extLst>
  </p:cSld>
  <p:clrMapOvr>
    <a:masterClrMapping/>
  </p:clrMapOvr>
  <p:transition>
    <p:randomBar dir="vert"/>
  </p:transition>
</p:sldLayout>
</file>

<file path=ppt/slideLayouts/slideLayout541.xml><?xml version="1.0" encoding="utf-8"?>
<p:sldLayout xmlns:a="http://schemas.openxmlformats.org/drawingml/2006/main" xmlns:r="http://schemas.openxmlformats.org/officeDocument/2006/relationships" xmlns:p="http://schemas.openxmlformats.org/presentationml/2006/main" preserve="1" userDrawn="1">
  <p:cSld name="14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4093502144"/>
      </p:ext>
    </p:extLst>
  </p:cSld>
  <p:clrMapOvr>
    <a:masterClrMapping/>
  </p:clrMapOvr>
  <p:transition>
    <p:randomBar dir="vert"/>
  </p:transition>
</p:sldLayout>
</file>

<file path=ppt/slideLayouts/slideLayout542.xml><?xml version="1.0" encoding="utf-8"?>
<p:sldLayout xmlns:a="http://schemas.openxmlformats.org/drawingml/2006/main" xmlns:r="http://schemas.openxmlformats.org/officeDocument/2006/relationships" xmlns:p="http://schemas.openxmlformats.org/presentationml/2006/main" preserve="1" userDrawn="1">
  <p:cSld name="14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531205083"/>
      </p:ext>
    </p:extLst>
  </p:cSld>
  <p:clrMapOvr>
    <a:masterClrMapping/>
  </p:clrMapOvr>
  <p:transition>
    <p:randomBar dir="vert"/>
  </p:transition>
</p:sldLayout>
</file>

<file path=ppt/slideLayouts/slideLayout543.xml><?xml version="1.0" encoding="utf-8"?>
<p:sldLayout xmlns:a="http://schemas.openxmlformats.org/drawingml/2006/main" xmlns:r="http://schemas.openxmlformats.org/officeDocument/2006/relationships" xmlns:p="http://schemas.openxmlformats.org/presentationml/2006/main" preserve="1" userDrawn="1">
  <p:cSld name="14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682689798"/>
      </p:ext>
    </p:extLst>
  </p:cSld>
  <p:clrMapOvr>
    <a:masterClrMapping/>
  </p:clrMapOvr>
  <p:transition>
    <p:randomBar dir="vert"/>
  </p:transition>
</p:sldLayout>
</file>

<file path=ppt/slideLayouts/slideLayout544.xml><?xml version="1.0" encoding="utf-8"?>
<p:sldLayout xmlns:a="http://schemas.openxmlformats.org/drawingml/2006/main" xmlns:r="http://schemas.openxmlformats.org/officeDocument/2006/relationships" xmlns:p="http://schemas.openxmlformats.org/presentationml/2006/main" userDrawn="1">
  <p:cSld name="14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490818186"/>
      </p:ext>
    </p:extLst>
  </p:cSld>
  <p:clrMapOvr>
    <a:masterClrMapping/>
  </p:clrMapOvr>
  <p:transition>
    <p:randomBar dir="vert"/>
  </p:transition>
</p:sldLayout>
</file>

<file path=ppt/slideLayouts/slideLayout545.xml><?xml version="1.0" encoding="utf-8"?>
<p:sldLayout xmlns:a="http://schemas.openxmlformats.org/drawingml/2006/main" xmlns:r="http://schemas.openxmlformats.org/officeDocument/2006/relationships" xmlns:p="http://schemas.openxmlformats.org/presentationml/2006/main" preserve="1" userDrawn="1">
  <p:cSld name="5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5967739"/>
      </p:ext>
    </p:extLst>
  </p:cSld>
  <p:clrMapOvr>
    <a:masterClrMapping/>
  </p:clrMapOvr>
  <p:transition>
    <p:randomBar dir="vert"/>
  </p:transition>
</p:sldLayout>
</file>

<file path=ppt/slideLayouts/slideLayout546.xml><?xml version="1.0" encoding="utf-8"?>
<p:sldLayout xmlns:a="http://schemas.openxmlformats.org/drawingml/2006/main" xmlns:r="http://schemas.openxmlformats.org/officeDocument/2006/relationships" xmlns:p="http://schemas.openxmlformats.org/presentationml/2006/main" userDrawn="1">
  <p:cSld name="1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4246036034"/>
      </p:ext>
    </p:extLst>
  </p:cSld>
  <p:clrMapOvr>
    <a:masterClrMapping/>
  </p:clrMapOvr>
  <p:transition>
    <p:randomBar dir="vert"/>
  </p:transition>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5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319810"/>
      </p:ext>
    </p:extLst>
  </p:cSld>
  <p:clrMapOvr>
    <a:masterClrMapping/>
  </p:clrMapOvr>
  <p:transition>
    <p:randomBar dir="vert"/>
  </p:transition>
</p:sldLayout>
</file>

<file path=ppt/slideLayouts/slideLayout548.xml><?xml version="1.0" encoding="utf-8"?>
<p:sldLayout xmlns:a="http://schemas.openxmlformats.org/drawingml/2006/main" xmlns:r="http://schemas.openxmlformats.org/officeDocument/2006/relationships" xmlns:p="http://schemas.openxmlformats.org/presentationml/2006/main" userDrawn="1">
  <p:cSld name="1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986849168"/>
      </p:ext>
    </p:extLst>
  </p:cSld>
  <p:clrMapOvr>
    <a:masterClrMapping/>
  </p:clrMapOvr>
  <p:transition>
    <p:randomBar dir="vert"/>
  </p:transition>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5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9893932"/>
      </p:ext>
    </p:extLst>
  </p:cSld>
  <p:clrMapOvr>
    <a:masterClrMapping/>
  </p:clrMapOvr>
  <p:transition>
    <p:randomBar dir="vert"/>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97"/>
        <p:cNvGrpSpPr/>
        <p:nvPr/>
      </p:nvGrpSpPr>
      <p:grpSpPr>
        <a:xfrm>
          <a:off x="0" y="0"/>
          <a:ext cx="0" cy="0"/>
          <a:chOff x="0" y="0"/>
          <a:chExt cx="0" cy="0"/>
        </a:xfrm>
      </p:grpSpPr>
    </p:spTree>
    <p:extLst>
      <p:ext uri="{BB962C8B-B14F-4D97-AF65-F5344CB8AC3E}">
        <p14:creationId xmlns:p14="http://schemas.microsoft.com/office/powerpoint/2010/main" val="2442928602"/>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userDrawn="1">
  <p:cSld name="1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4076868314"/>
      </p:ext>
    </p:extLst>
  </p:cSld>
  <p:clrMapOvr>
    <a:masterClrMapping/>
  </p:clrMapOvr>
  <p:transition>
    <p:randomBar dir="vert"/>
  </p:transition>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5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2777919"/>
      </p:ext>
    </p:extLst>
  </p:cSld>
  <p:clrMapOvr>
    <a:masterClrMapping/>
  </p:clrMapOvr>
  <p:transition>
    <p:randomBar dir="vert"/>
  </p:transition>
</p:sldLayout>
</file>

<file path=ppt/slideLayouts/slideLayout552.xml><?xml version="1.0" encoding="utf-8"?>
<p:sldLayout xmlns:a="http://schemas.openxmlformats.org/drawingml/2006/main" xmlns:r="http://schemas.openxmlformats.org/officeDocument/2006/relationships" xmlns:p="http://schemas.openxmlformats.org/presentationml/2006/main" userDrawn="1">
  <p:cSld name="1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009523350"/>
      </p:ext>
    </p:extLst>
  </p:cSld>
  <p:clrMapOvr>
    <a:masterClrMapping/>
  </p:clrMapOvr>
  <p:transition>
    <p:randomBar dir="vert"/>
  </p:transition>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5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2010904"/>
      </p:ext>
    </p:extLst>
  </p:cSld>
  <p:clrMapOvr>
    <a:masterClrMapping/>
  </p:clrMapOvr>
  <p:transition>
    <p:randomBar dir="vert"/>
  </p:transition>
</p:sldLayout>
</file>

<file path=ppt/slideLayouts/slideLayout554.xml><?xml version="1.0" encoding="utf-8"?>
<p:sldLayout xmlns:a="http://schemas.openxmlformats.org/drawingml/2006/main" xmlns:r="http://schemas.openxmlformats.org/officeDocument/2006/relationships" xmlns:p="http://schemas.openxmlformats.org/presentationml/2006/main" userDrawn="1">
  <p:cSld name="154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1"/>
            <a:ext cx="2743200" cy="365125"/>
          </a:xfrm>
          <a:prstGeom prst="rect">
            <a:avLst/>
          </a:prstGeom>
        </p:spPr>
        <p:txBody>
          <a:bodyPr/>
          <a:lstStyle/>
          <a:p>
            <a:pPr defTabSz="914377"/>
            <a:fld id="{32BF82D2-7A68-459D-A996-9BDDA2518FA4}" type="datetimeFigureOut">
              <a:rPr lang="zh-CN" altLang="en-US" sz="1867" smtClean="0">
                <a:solidFill>
                  <a:prstClr val="black">
                    <a:tint val="75000"/>
                  </a:prstClr>
                </a:solidFill>
              </a:rPr>
              <a:pPr defTabSz="914377"/>
              <a:t>2024/3/19</a:t>
            </a:fld>
            <a:endParaRPr lang="zh-CN" altLang="en-US" sz="1867">
              <a:solidFill>
                <a:prstClr val="black">
                  <a:tint val="75000"/>
                </a:prstClr>
              </a:solidFill>
            </a:endParaRPr>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pPr defTabSz="914377"/>
            <a:endParaRPr lang="zh-CN" altLang="en-US" sz="1867">
              <a:solidFill>
                <a:prstClr val="black">
                  <a:tint val="75000"/>
                </a:prstClr>
              </a:solidFill>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377"/>
            <a:fld id="{3E01EE5D-26FB-46D5-A381-ECFB35BF1D34}" type="slidenum">
              <a:rPr lang="zh-CN" altLang="en-US" sz="1867" smtClean="0">
                <a:solidFill>
                  <a:prstClr val="black">
                    <a:tint val="75000"/>
                  </a:prstClr>
                </a:solidFill>
              </a:rPr>
              <a:pPr defTabSz="914377"/>
              <a:t>‹#›</a:t>
            </a:fld>
            <a:endParaRPr lang="zh-CN" altLang="en-US" sz="1867">
              <a:solidFill>
                <a:prstClr val="black">
                  <a:tint val="75000"/>
                </a:prstClr>
              </a:solidFill>
            </a:endParaRPr>
          </a:p>
        </p:txBody>
      </p:sp>
    </p:spTree>
    <p:extLst>
      <p:ext uri="{BB962C8B-B14F-4D97-AF65-F5344CB8AC3E}">
        <p14:creationId xmlns:p14="http://schemas.microsoft.com/office/powerpoint/2010/main" val="3805229198"/>
      </p:ext>
    </p:extLst>
  </p:cSld>
  <p:clrMapOvr>
    <a:masterClrMapping/>
  </p:clrMapOvr>
  <p:transition>
    <p:randomBar dir="vert"/>
  </p:transition>
</p:sldLayout>
</file>

<file path=ppt/slideLayouts/slideLayout555.xml><?xml version="1.0" encoding="utf-8"?>
<p:sldLayout xmlns:a="http://schemas.openxmlformats.org/drawingml/2006/main" xmlns:r="http://schemas.openxmlformats.org/officeDocument/2006/relationships" xmlns:p="http://schemas.openxmlformats.org/presentationml/2006/main" userDrawn="1">
  <p:cSld name="1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mn-cs"/>
              </a:defRPr>
            </a:lvl1pPr>
          </a:lstStyle>
          <a:p>
            <a:pPr defTabSz="914377">
              <a:defRPr/>
            </a:pPr>
            <a:fld id="{0C6303A0-9065-42AF-906A-DE1E800FE257}" type="datetimeFigureOut">
              <a:rPr lang="zh-CN" altLang="en-US" sz="1867" smtClean="0"/>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mn-cs"/>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mn-cs"/>
              </a:defRPr>
            </a:lvl1pPr>
          </a:lstStyle>
          <a:p>
            <a:pPr defTabSz="914377">
              <a:defRPr/>
            </a:pPr>
            <a:fld id="{2AD3D7CA-7BD8-4738-B6AB-718737AA462A}"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407596474"/>
      </p:ext>
    </p:extLst>
  </p:cSld>
  <p:clrMapOvr>
    <a:masterClrMapping/>
  </p:clrMapOvr>
  <p:transition>
    <p:randomBar dir="vert"/>
  </p:transition>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1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5603908"/>
      </p:ext>
    </p:extLst>
  </p:cSld>
  <p:clrMapOvr>
    <a:masterClrMapping/>
  </p:clrMapOvr>
  <p:transition>
    <p:randomBar dir="vert"/>
  </p:transition>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26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2"/>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1198130"/>
      </p:ext>
    </p:extLst>
  </p:cSld>
  <p:clrMapOvr>
    <a:masterClrMapping/>
  </p:clrMapOvr>
  <p:transition>
    <p:randomBar dir="vert"/>
  </p:transition>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1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0530283"/>
      </p:ext>
    </p:extLst>
  </p:cSld>
  <p:clrMapOvr>
    <a:masterClrMapping/>
  </p:clrMapOvr>
  <p:transition>
    <p:randomBar dir="vert"/>
  </p:transition>
</p:sldLayout>
</file>

<file path=ppt/slideLayouts/slideLayout559.xml><?xml version="1.0" encoding="utf-8"?>
<p:sldLayout xmlns:a="http://schemas.openxmlformats.org/drawingml/2006/main" xmlns:r="http://schemas.openxmlformats.org/officeDocument/2006/relationships" xmlns:p="http://schemas.openxmlformats.org/presentationml/2006/main" userDrawn="1">
  <p:cSld name="1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3ACFC516-0EBD-4852-9DFD-FFC809B16810}" type="datetimeFigureOut">
              <a:rPr lang="zh-CN" altLang="en-US" sz="1867" smtClean="0"/>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855DB59F-0B7A-4009-ADD8-CBB6E0E22669}"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012711144"/>
      </p:ext>
    </p:extLst>
  </p:cSld>
  <p:clrMapOvr>
    <a:masterClrMapping/>
  </p:clrMapOvr>
  <p:transition>
    <p:randomBar dir="vert"/>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250"/>
        <p:cNvGrpSpPr/>
        <p:nvPr/>
      </p:nvGrpSpPr>
      <p:grpSpPr>
        <a:xfrm>
          <a:off x="0" y="0"/>
          <a:ext cx="0" cy="0"/>
          <a:chOff x="0" y="0"/>
          <a:chExt cx="0" cy="0"/>
        </a:xfrm>
      </p:grpSpPr>
      <p:sp>
        <p:nvSpPr>
          <p:cNvPr id="251" name="Google Shape;251;p15"/>
          <p:cNvSpPr txBox="1">
            <a:spLocks noGrp="1"/>
          </p:cNvSpPr>
          <p:nvPr>
            <p:ph type="subTitle" idx="1"/>
          </p:nvPr>
        </p:nvSpPr>
        <p:spPr>
          <a:xfrm rot="288">
            <a:off x="1729533" y="3472667"/>
            <a:ext cx="4772800" cy="12264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52" name="Google Shape;252;p15"/>
          <p:cNvSpPr txBox="1">
            <a:spLocks noGrp="1"/>
          </p:cNvSpPr>
          <p:nvPr>
            <p:ph type="title"/>
          </p:nvPr>
        </p:nvSpPr>
        <p:spPr>
          <a:xfrm>
            <a:off x="1729533" y="2668067"/>
            <a:ext cx="4772800" cy="752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253" name="Google Shape;253;p15"/>
          <p:cNvSpPr/>
          <p:nvPr/>
        </p:nvSpPr>
        <p:spPr>
          <a:xfrm>
            <a:off x="11190007" y="2607540"/>
            <a:ext cx="1177964" cy="460003"/>
          </a:xfrm>
          <a:custGeom>
            <a:avLst/>
            <a:gdLst/>
            <a:ahLst/>
            <a:cxnLst/>
            <a:rect l="l" t="t" r="r" b="b"/>
            <a:pathLst>
              <a:path w="55766" h="21777" extrusionOk="0">
                <a:moveTo>
                  <a:pt x="21776" y="1"/>
                </a:moveTo>
                <a:cubicBezTo>
                  <a:pt x="16677" y="1"/>
                  <a:pt x="12544" y="4135"/>
                  <a:pt x="12544" y="9234"/>
                </a:cubicBezTo>
                <a:cubicBezTo>
                  <a:pt x="11523" y="9234"/>
                  <a:pt x="10627" y="9756"/>
                  <a:pt x="10101" y="10547"/>
                </a:cubicBezTo>
                <a:cubicBezTo>
                  <a:pt x="9042" y="9727"/>
                  <a:pt x="7715" y="9234"/>
                  <a:pt x="6272" y="9234"/>
                </a:cubicBezTo>
                <a:cubicBezTo>
                  <a:pt x="2808" y="9234"/>
                  <a:pt x="1" y="12042"/>
                  <a:pt x="1" y="15504"/>
                </a:cubicBezTo>
                <a:cubicBezTo>
                  <a:pt x="1" y="18968"/>
                  <a:pt x="2808" y="21776"/>
                  <a:pt x="6272" y="21776"/>
                </a:cubicBezTo>
                <a:lnTo>
                  <a:pt x="52406" y="21776"/>
                </a:lnTo>
                <a:cubicBezTo>
                  <a:pt x="54262" y="21776"/>
                  <a:pt x="55766" y="20272"/>
                  <a:pt x="55766" y="18417"/>
                </a:cubicBezTo>
                <a:cubicBezTo>
                  <a:pt x="55766" y="16699"/>
                  <a:pt x="54477" y="15286"/>
                  <a:pt x="52814" y="15084"/>
                </a:cubicBezTo>
                <a:cubicBezTo>
                  <a:pt x="53296" y="14109"/>
                  <a:pt x="53573" y="13016"/>
                  <a:pt x="53573" y="11856"/>
                </a:cubicBezTo>
                <a:cubicBezTo>
                  <a:pt x="53573" y="7823"/>
                  <a:pt x="50303" y="4553"/>
                  <a:pt x="46270" y="4553"/>
                </a:cubicBezTo>
                <a:cubicBezTo>
                  <a:pt x="43181" y="4553"/>
                  <a:pt x="40547" y="6474"/>
                  <a:pt x="39480" y="9184"/>
                </a:cubicBezTo>
                <a:cubicBezTo>
                  <a:pt x="38052" y="7968"/>
                  <a:pt x="36207" y="7230"/>
                  <a:pt x="34185" y="7230"/>
                </a:cubicBezTo>
                <a:cubicBezTo>
                  <a:pt x="33018" y="7230"/>
                  <a:pt x="31909" y="7480"/>
                  <a:pt x="30905" y="7921"/>
                </a:cubicBezTo>
                <a:cubicBezTo>
                  <a:pt x="30266" y="3446"/>
                  <a:pt x="26428" y="1"/>
                  <a:pt x="21776"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4" name="Google Shape;254;p15"/>
          <p:cNvSpPr/>
          <p:nvPr/>
        </p:nvSpPr>
        <p:spPr>
          <a:xfrm rot="-1365066">
            <a:off x="11706044" y="3035757"/>
            <a:ext cx="271104" cy="229607"/>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5" name="Google Shape;255;p15"/>
          <p:cNvSpPr/>
          <p:nvPr/>
        </p:nvSpPr>
        <p:spPr>
          <a:xfrm flipH="1">
            <a:off x="5511514" y="878543"/>
            <a:ext cx="1982759" cy="694792"/>
          </a:xfrm>
          <a:custGeom>
            <a:avLst/>
            <a:gdLst/>
            <a:ahLst/>
            <a:cxnLst/>
            <a:rect l="l" t="t" r="r" b="b"/>
            <a:pathLst>
              <a:path w="89542" h="31377" extrusionOk="0">
                <a:moveTo>
                  <a:pt x="43940" y="1"/>
                </a:moveTo>
                <a:cubicBezTo>
                  <a:pt x="43754" y="1"/>
                  <a:pt x="43567" y="6"/>
                  <a:pt x="43379" y="15"/>
                </a:cubicBezTo>
                <a:cubicBezTo>
                  <a:pt x="38092" y="289"/>
                  <a:pt x="33768" y="4553"/>
                  <a:pt x="33421" y="9836"/>
                </a:cubicBezTo>
                <a:cubicBezTo>
                  <a:pt x="33331" y="11202"/>
                  <a:pt x="33505" y="12517"/>
                  <a:pt x="33891" y="13736"/>
                </a:cubicBezTo>
                <a:cubicBezTo>
                  <a:pt x="32422" y="13894"/>
                  <a:pt x="31277" y="15139"/>
                  <a:pt x="31277" y="16650"/>
                </a:cubicBezTo>
                <a:cubicBezTo>
                  <a:pt x="31277" y="16923"/>
                  <a:pt x="31317" y="17186"/>
                  <a:pt x="31386" y="17436"/>
                </a:cubicBezTo>
                <a:cubicBezTo>
                  <a:pt x="30008" y="17561"/>
                  <a:pt x="28749" y="18090"/>
                  <a:pt x="27719" y="18897"/>
                </a:cubicBezTo>
                <a:cubicBezTo>
                  <a:pt x="26723" y="17570"/>
                  <a:pt x="25139" y="16706"/>
                  <a:pt x="23351" y="16706"/>
                </a:cubicBezTo>
                <a:cubicBezTo>
                  <a:pt x="22785" y="16706"/>
                  <a:pt x="22238" y="16792"/>
                  <a:pt x="21724" y="16953"/>
                </a:cubicBezTo>
                <a:cubicBezTo>
                  <a:pt x="20187" y="15388"/>
                  <a:pt x="18048" y="14419"/>
                  <a:pt x="15681" y="14419"/>
                </a:cubicBezTo>
                <a:cubicBezTo>
                  <a:pt x="11299" y="14419"/>
                  <a:pt x="7694" y="17744"/>
                  <a:pt x="7250" y="22008"/>
                </a:cubicBezTo>
                <a:cubicBezTo>
                  <a:pt x="6833" y="21889"/>
                  <a:pt x="6396" y="21822"/>
                  <a:pt x="5941" y="21822"/>
                </a:cubicBezTo>
                <a:lnTo>
                  <a:pt x="4778" y="21822"/>
                </a:lnTo>
                <a:cubicBezTo>
                  <a:pt x="2139" y="21822"/>
                  <a:pt x="0" y="23961"/>
                  <a:pt x="0" y="26600"/>
                </a:cubicBezTo>
                <a:cubicBezTo>
                  <a:pt x="0" y="29238"/>
                  <a:pt x="2139" y="31376"/>
                  <a:pt x="4778" y="31376"/>
                </a:cubicBezTo>
                <a:lnTo>
                  <a:pt x="87241" y="31376"/>
                </a:lnTo>
                <a:cubicBezTo>
                  <a:pt x="88511" y="31376"/>
                  <a:pt x="89541" y="30346"/>
                  <a:pt x="89541" y="29076"/>
                </a:cubicBezTo>
                <a:lnTo>
                  <a:pt x="89541" y="29033"/>
                </a:lnTo>
                <a:cubicBezTo>
                  <a:pt x="89541" y="27763"/>
                  <a:pt x="88511" y="26733"/>
                  <a:pt x="87241" y="26733"/>
                </a:cubicBezTo>
                <a:cubicBezTo>
                  <a:pt x="88432" y="25161"/>
                  <a:pt x="89077" y="23151"/>
                  <a:pt x="88881" y="20986"/>
                </a:cubicBezTo>
                <a:cubicBezTo>
                  <a:pt x="88513" y="16926"/>
                  <a:pt x="85287" y="13789"/>
                  <a:pt x="81220" y="13524"/>
                </a:cubicBezTo>
                <a:cubicBezTo>
                  <a:pt x="81036" y="13512"/>
                  <a:pt x="80853" y="13506"/>
                  <a:pt x="80671" y="13506"/>
                </a:cubicBezTo>
                <a:cubicBezTo>
                  <a:pt x="79099" y="13506"/>
                  <a:pt x="77631" y="13948"/>
                  <a:pt x="76380" y="14711"/>
                </a:cubicBezTo>
                <a:cubicBezTo>
                  <a:pt x="75656" y="9839"/>
                  <a:pt x="71468" y="6098"/>
                  <a:pt x="66395" y="6098"/>
                </a:cubicBezTo>
                <a:cubicBezTo>
                  <a:pt x="63623" y="6098"/>
                  <a:pt x="61114" y="7215"/>
                  <a:pt x="59288" y="9021"/>
                </a:cubicBezTo>
                <a:cubicBezTo>
                  <a:pt x="58783" y="7757"/>
                  <a:pt x="57549" y="6862"/>
                  <a:pt x="56105" y="6862"/>
                </a:cubicBezTo>
                <a:cubicBezTo>
                  <a:pt x="55332" y="6862"/>
                  <a:pt x="54622" y="7121"/>
                  <a:pt x="54048" y="7553"/>
                </a:cubicBezTo>
                <a:cubicBezTo>
                  <a:pt x="52759" y="3187"/>
                  <a:pt x="48723" y="1"/>
                  <a:pt x="43940"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6" name="Google Shape;256;p15"/>
          <p:cNvSpPr/>
          <p:nvPr/>
        </p:nvSpPr>
        <p:spPr>
          <a:xfrm>
            <a:off x="-698642" y="5071043"/>
            <a:ext cx="1891425" cy="662787"/>
          </a:xfrm>
          <a:custGeom>
            <a:avLst/>
            <a:gdLst/>
            <a:ahLst/>
            <a:cxnLst/>
            <a:rect l="l" t="t" r="r" b="b"/>
            <a:pathLst>
              <a:path w="89542" h="31377" extrusionOk="0">
                <a:moveTo>
                  <a:pt x="43940" y="1"/>
                </a:moveTo>
                <a:cubicBezTo>
                  <a:pt x="43754" y="1"/>
                  <a:pt x="43567" y="6"/>
                  <a:pt x="43379" y="15"/>
                </a:cubicBezTo>
                <a:cubicBezTo>
                  <a:pt x="38092" y="289"/>
                  <a:pt x="33768" y="4553"/>
                  <a:pt x="33421" y="9836"/>
                </a:cubicBezTo>
                <a:cubicBezTo>
                  <a:pt x="33331" y="11202"/>
                  <a:pt x="33505" y="12517"/>
                  <a:pt x="33891" y="13736"/>
                </a:cubicBezTo>
                <a:cubicBezTo>
                  <a:pt x="32422" y="13894"/>
                  <a:pt x="31277" y="15139"/>
                  <a:pt x="31277" y="16650"/>
                </a:cubicBezTo>
                <a:cubicBezTo>
                  <a:pt x="31277" y="16923"/>
                  <a:pt x="31317" y="17186"/>
                  <a:pt x="31386" y="17436"/>
                </a:cubicBezTo>
                <a:cubicBezTo>
                  <a:pt x="30008" y="17561"/>
                  <a:pt x="28749" y="18090"/>
                  <a:pt x="27719" y="18897"/>
                </a:cubicBezTo>
                <a:cubicBezTo>
                  <a:pt x="26723" y="17570"/>
                  <a:pt x="25139" y="16706"/>
                  <a:pt x="23351" y="16706"/>
                </a:cubicBezTo>
                <a:cubicBezTo>
                  <a:pt x="22785" y="16706"/>
                  <a:pt x="22238" y="16792"/>
                  <a:pt x="21724" y="16953"/>
                </a:cubicBezTo>
                <a:cubicBezTo>
                  <a:pt x="20187" y="15388"/>
                  <a:pt x="18048" y="14419"/>
                  <a:pt x="15681" y="14419"/>
                </a:cubicBezTo>
                <a:cubicBezTo>
                  <a:pt x="11299" y="14419"/>
                  <a:pt x="7694" y="17744"/>
                  <a:pt x="7250" y="22008"/>
                </a:cubicBezTo>
                <a:cubicBezTo>
                  <a:pt x="6833" y="21889"/>
                  <a:pt x="6396" y="21822"/>
                  <a:pt x="5941" y="21822"/>
                </a:cubicBezTo>
                <a:lnTo>
                  <a:pt x="4778" y="21822"/>
                </a:lnTo>
                <a:cubicBezTo>
                  <a:pt x="2139" y="21822"/>
                  <a:pt x="0" y="23961"/>
                  <a:pt x="0" y="26600"/>
                </a:cubicBezTo>
                <a:cubicBezTo>
                  <a:pt x="0" y="29238"/>
                  <a:pt x="2139" y="31376"/>
                  <a:pt x="4778" y="31376"/>
                </a:cubicBezTo>
                <a:lnTo>
                  <a:pt x="87241" y="31376"/>
                </a:lnTo>
                <a:cubicBezTo>
                  <a:pt x="88511" y="31376"/>
                  <a:pt x="89541" y="30346"/>
                  <a:pt x="89541" y="29076"/>
                </a:cubicBezTo>
                <a:lnTo>
                  <a:pt x="89541" y="29033"/>
                </a:lnTo>
                <a:cubicBezTo>
                  <a:pt x="89541" y="27763"/>
                  <a:pt x="88511" y="26733"/>
                  <a:pt x="87241" y="26733"/>
                </a:cubicBezTo>
                <a:cubicBezTo>
                  <a:pt x="88432" y="25161"/>
                  <a:pt x="89077" y="23151"/>
                  <a:pt x="88881" y="20986"/>
                </a:cubicBezTo>
                <a:cubicBezTo>
                  <a:pt x="88513" y="16926"/>
                  <a:pt x="85287" y="13789"/>
                  <a:pt x="81220" y="13524"/>
                </a:cubicBezTo>
                <a:cubicBezTo>
                  <a:pt x="81036" y="13512"/>
                  <a:pt x="80853" y="13506"/>
                  <a:pt x="80671" y="13506"/>
                </a:cubicBezTo>
                <a:cubicBezTo>
                  <a:pt x="79099" y="13506"/>
                  <a:pt x="77631" y="13948"/>
                  <a:pt x="76380" y="14711"/>
                </a:cubicBezTo>
                <a:cubicBezTo>
                  <a:pt x="75656" y="9839"/>
                  <a:pt x="71468" y="6098"/>
                  <a:pt x="66395" y="6098"/>
                </a:cubicBezTo>
                <a:cubicBezTo>
                  <a:pt x="63623" y="6098"/>
                  <a:pt x="61114" y="7215"/>
                  <a:pt x="59288" y="9021"/>
                </a:cubicBezTo>
                <a:cubicBezTo>
                  <a:pt x="58783" y="7757"/>
                  <a:pt x="57549" y="6862"/>
                  <a:pt x="56105" y="6862"/>
                </a:cubicBezTo>
                <a:cubicBezTo>
                  <a:pt x="55332" y="6862"/>
                  <a:pt x="54622" y="7121"/>
                  <a:pt x="54048" y="7553"/>
                </a:cubicBezTo>
                <a:cubicBezTo>
                  <a:pt x="52759" y="3187"/>
                  <a:pt x="48723" y="1"/>
                  <a:pt x="43940"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7" name="Google Shape;257;p15"/>
          <p:cNvSpPr/>
          <p:nvPr/>
        </p:nvSpPr>
        <p:spPr>
          <a:xfrm>
            <a:off x="-9858" y="720013"/>
            <a:ext cx="2597579" cy="701104"/>
          </a:xfrm>
          <a:custGeom>
            <a:avLst/>
            <a:gdLst/>
            <a:ahLst/>
            <a:cxnLst/>
            <a:rect l="l" t="t" r="r" b="b"/>
            <a:pathLst>
              <a:path w="122972" h="33191" extrusionOk="0">
                <a:moveTo>
                  <a:pt x="19994" y="1"/>
                </a:moveTo>
                <a:cubicBezTo>
                  <a:pt x="13835" y="1"/>
                  <a:pt x="8843" y="4994"/>
                  <a:pt x="8843" y="11152"/>
                </a:cubicBezTo>
                <a:cubicBezTo>
                  <a:pt x="8843" y="12331"/>
                  <a:pt x="9027" y="13465"/>
                  <a:pt x="9365" y="14531"/>
                </a:cubicBezTo>
                <a:cubicBezTo>
                  <a:pt x="7811" y="14699"/>
                  <a:pt x="6599" y="16014"/>
                  <a:pt x="6599" y="17613"/>
                </a:cubicBezTo>
                <a:cubicBezTo>
                  <a:pt x="6599" y="17901"/>
                  <a:pt x="6642" y="18179"/>
                  <a:pt x="6715" y="18444"/>
                </a:cubicBezTo>
                <a:cubicBezTo>
                  <a:pt x="2951" y="18786"/>
                  <a:pt x="2" y="21947"/>
                  <a:pt x="0" y="25801"/>
                </a:cubicBezTo>
                <a:cubicBezTo>
                  <a:pt x="0" y="29882"/>
                  <a:pt x="3309" y="33190"/>
                  <a:pt x="7391" y="33190"/>
                </a:cubicBezTo>
                <a:lnTo>
                  <a:pt x="118561" y="33190"/>
                </a:lnTo>
                <a:cubicBezTo>
                  <a:pt x="120997" y="33190"/>
                  <a:pt x="122972" y="31215"/>
                  <a:pt x="122972" y="28779"/>
                </a:cubicBezTo>
                <a:cubicBezTo>
                  <a:pt x="122972" y="26343"/>
                  <a:pt x="120997" y="24369"/>
                  <a:pt x="118561" y="24369"/>
                </a:cubicBezTo>
                <a:lnTo>
                  <a:pt x="117486" y="24369"/>
                </a:lnTo>
                <a:cubicBezTo>
                  <a:pt x="117067" y="24369"/>
                  <a:pt x="116662" y="24431"/>
                  <a:pt x="116278" y="24540"/>
                </a:cubicBezTo>
                <a:cubicBezTo>
                  <a:pt x="115868" y="20603"/>
                  <a:pt x="112539" y="17533"/>
                  <a:pt x="108493" y="17533"/>
                </a:cubicBezTo>
                <a:cubicBezTo>
                  <a:pt x="106308" y="17533"/>
                  <a:pt x="104332" y="18429"/>
                  <a:pt x="102913" y="19872"/>
                </a:cubicBezTo>
                <a:cubicBezTo>
                  <a:pt x="102438" y="19724"/>
                  <a:pt x="101934" y="19645"/>
                  <a:pt x="101411" y="19645"/>
                </a:cubicBezTo>
                <a:cubicBezTo>
                  <a:pt x="99760" y="19645"/>
                  <a:pt x="98299" y="20442"/>
                  <a:pt x="97378" y="21668"/>
                </a:cubicBezTo>
                <a:cubicBezTo>
                  <a:pt x="96427" y="20922"/>
                  <a:pt x="95264" y="20435"/>
                  <a:pt x="93992" y="20319"/>
                </a:cubicBezTo>
                <a:cubicBezTo>
                  <a:pt x="94055" y="20088"/>
                  <a:pt x="94093" y="19846"/>
                  <a:pt x="94093" y="19594"/>
                </a:cubicBezTo>
                <a:cubicBezTo>
                  <a:pt x="94093" y="18197"/>
                  <a:pt x="93036" y="17050"/>
                  <a:pt x="91679" y="16903"/>
                </a:cubicBezTo>
                <a:cubicBezTo>
                  <a:pt x="92036" y="15777"/>
                  <a:pt x="92196" y="14564"/>
                  <a:pt x="92113" y="13301"/>
                </a:cubicBezTo>
                <a:cubicBezTo>
                  <a:pt x="91793" y="8424"/>
                  <a:pt x="87800" y="4486"/>
                  <a:pt x="82918" y="4234"/>
                </a:cubicBezTo>
                <a:cubicBezTo>
                  <a:pt x="82745" y="4225"/>
                  <a:pt x="82573" y="4220"/>
                  <a:pt x="82401" y="4220"/>
                </a:cubicBezTo>
                <a:cubicBezTo>
                  <a:pt x="77985" y="4220"/>
                  <a:pt x="74258" y="7163"/>
                  <a:pt x="73067" y="11193"/>
                </a:cubicBezTo>
                <a:cubicBezTo>
                  <a:pt x="72538" y="10795"/>
                  <a:pt x="71882" y="10556"/>
                  <a:pt x="71169" y="10556"/>
                </a:cubicBezTo>
                <a:cubicBezTo>
                  <a:pt x="69420" y="10556"/>
                  <a:pt x="68003" y="11973"/>
                  <a:pt x="68003" y="13722"/>
                </a:cubicBezTo>
                <a:cubicBezTo>
                  <a:pt x="68003" y="13736"/>
                  <a:pt x="68005" y="13752"/>
                  <a:pt x="68005" y="13767"/>
                </a:cubicBezTo>
                <a:cubicBezTo>
                  <a:pt x="67785" y="13788"/>
                  <a:pt x="67570" y="13825"/>
                  <a:pt x="67354" y="13860"/>
                </a:cubicBezTo>
                <a:cubicBezTo>
                  <a:pt x="65474" y="12477"/>
                  <a:pt x="63195" y="11612"/>
                  <a:pt x="60736" y="11484"/>
                </a:cubicBezTo>
                <a:cubicBezTo>
                  <a:pt x="60519" y="11473"/>
                  <a:pt x="60303" y="11467"/>
                  <a:pt x="60088" y="11467"/>
                </a:cubicBezTo>
                <a:cubicBezTo>
                  <a:pt x="58456" y="11467"/>
                  <a:pt x="56900" y="11787"/>
                  <a:pt x="55475" y="12361"/>
                </a:cubicBezTo>
                <a:cubicBezTo>
                  <a:pt x="52923" y="9853"/>
                  <a:pt x="49426" y="8303"/>
                  <a:pt x="45566" y="8303"/>
                </a:cubicBezTo>
                <a:cubicBezTo>
                  <a:pt x="45316" y="8303"/>
                  <a:pt x="45066" y="8310"/>
                  <a:pt x="44813" y="8323"/>
                </a:cubicBezTo>
                <a:cubicBezTo>
                  <a:pt x="41997" y="8468"/>
                  <a:pt x="39387" y="9460"/>
                  <a:pt x="37231" y="11045"/>
                </a:cubicBezTo>
                <a:cubicBezTo>
                  <a:pt x="36985" y="11004"/>
                  <a:pt x="36739" y="10963"/>
                  <a:pt x="36487" y="10938"/>
                </a:cubicBezTo>
                <a:cubicBezTo>
                  <a:pt x="36487" y="10921"/>
                  <a:pt x="36489" y="10903"/>
                  <a:pt x="36489" y="10885"/>
                </a:cubicBezTo>
                <a:cubicBezTo>
                  <a:pt x="36489" y="8883"/>
                  <a:pt x="34866" y="7259"/>
                  <a:pt x="32863" y="7259"/>
                </a:cubicBezTo>
                <a:cubicBezTo>
                  <a:pt x="32045" y="7259"/>
                  <a:pt x="31293" y="7533"/>
                  <a:pt x="30687" y="7989"/>
                </a:cubicBezTo>
                <a:cubicBezTo>
                  <a:pt x="29324" y="3371"/>
                  <a:pt x="25054" y="1"/>
                  <a:pt x="19994"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8" name="Google Shape;258;p15"/>
          <p:cNvSpPr/>
          <p:nvPr/>
        </p:nvSpPr>
        <p:spPr>
          <a:xfrm rot="505305">
            <a:off x="428602" y="1580071"/>
            <a:ext cx="221164" cy="221192"/>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9" name="Google Shape;259;p15"/>
          <p:cNvSpPr/>
          <p:nvPr/>
        </p:nvSpPr>
        <p:spPr>
          <a:xfrm rot="-2138645">
            <a:off x="930597" y="678890"/>
            <a:ext cx="379833" cy="321692"/>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0" name="Google Shape;260;p15"/>
          <p:cNvSpPr/>
          <p:nvPr/>
        </p:nvSpPr>
        <p:spPr>
          <a:xfrm rot="3195493" flipH="1">
            <a:off x="752874" y="5624577"/>
            <a:ext cx="254313" cy="215409"/>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1" name="Google Shape;261;p15"/>
          <p:cNvSpPr/>
          <p:nvPr/>
        </p:nvSpPr>
        <p:spPr>
          <a:xfrm rot="505305">
            <a:off x="3053435" y="6669604"/>
            <a:ext cx="221164" cy="221192"/>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2" name="Google Shape;262;p15"/>
          <p:cNvSpPr/>
          <p:nvPr/>
        </p:nvSpPr>
        <p:spPr>
          <a:xfrm>
            <a:off x="11524099" y="5031036"/>
            <a:ext cx="1117128" cy="504024"/>
          </a:xfrm>
          <a:custGeom>
            <a:avLst/>
            <a:gdLst/>
            <a:ahLst/>
            <a:cxnLst/>
            <a:rect l="l" t="t" r="r" b="b"/>
            <a:pathLst>
              <a:path w="52886" h="23861" extrusionOk="0">
                <a:moveTo>
                  <a:pt x="38513" y="1"/>
                </a:moveTo>
                <a:cubicBezTo>
                  <a:pt x="34875" y="1"/>
                  <a:pt x="31806" y="2424"/>
                  <a:pt x="30825" y="5743"/>
                </a:cubicBezTo>
                <a:cubicBezTo>
                  <a:pt x="30390" y="5415"/>
                  <a:pt x="29849" y="5219"/>
                  <a:pt x="29261" y="5219"/>
                </a:cubicBezTo>
                <a:cubicBezTo>
                  <a:pt x="27821" y="5219"/>
                  <a:pt x="26654" y="6386"/>
                  <a:pt x="26654" y="7826"/>
                </a:cubicBezTo>
                <a:cubicBezTo>
                  <a:pt x="26654" y="7838"/>
                  <a:pt x="26656" y="7851"/>
                  <a:pt x="26656" y="7864"/>
                </a:cubicBezTo>
                <a:cubicBezTo>
                  <a:pt x="26474" y="7881"/>
                  <a:pt x="26298" y="7911"/>
                  <a:pt x="26121" y="7939"/>
                </a:cubicBezTo>
                <a:cubicBezTo>
                  <a:pt x="24571" y="6801"/>
                  <a:pt x="22694" y="6087"/>
                  <a:pt x="20670" y="5982"/>
                </a:cubicBezTo>
                <a:cubicBezTo>
                  <a:pt x="20489" y="5973"/>
                  <a:pt x="20309" y="5968"/>
                  <a:pt x="20130" y="5968"/>
                </a:cubicBezTo>
                <a:cubicBezTo>
                  <a:pt x="15518" y="5968"/>
                  <a:pt x="11625" y="9041"/>
                  <a:pt x="10382" y="13251"/>
                </a:cubicBezTo>
                <a:cubicBezTo>
                  <a:pt x="9828" y="12835"/>
                  <a:pt x="9143" y="12585"/>
                  <a:pt x="8398" y="12585"/>
                </a:cubicBezTo>
                <a:cubicBezTo>
                  <a:pt x="6571" y="12585"/>
                  <a:pt x="5091" y="14065"/>
                  <a:pt x="5091" y="15892"/>
                </a:cubicBezTo>
                <a:cubicBezTo>
                  <a:pt x="5091" y="15908"/>
                  <a:pt x="5093" y="15924"/>
                  <a:pt x="5094" y="15940"/>
                </a:cubicBezTo>
                <a:cubicBezTo>
                  <a:pt x="5050" y="15944"/>
                  <a:pt x="5005" y="15948"/>
                  <a:pt x="4962" y="15953"/>
                </a:cubicBezTo>
                <a:cubicBezTo>
                  <a:pt x="0" y="16481"/>
                  <a:pt x="433" y="23860"/>
                  <a:pt x="5422" y="23860"/>
                </a:cubicBezTo>
                <a:lnTo>
                  <a:pt x="47573" y="23860"/>
                </a:lnTo>
                <a:cubicBezTo>
                  <a:pt x="50507" y="23860"/>
                  <a:pt x="52886" y="21482"/>
                  <a:pt x="52886" y="18548"/>
                </a:cubicBezTo>
                <a:cubicBezTo>
                  <a:pt x="52886" y="15777"/>
                  <a:pt x="50765" y="13505"/>
                  <a:pt x="48059" y="13259"/>
                </a:cubicBezTo>
                <a:cubicBezTo>
                  <a:pt x="48112" y="13069"/>
                  <a:pt x="48142" y="12870"/>
                  <a:pt x="48142" y="12662"/>
                </a:cubicBezTo>
                <a:cubicBezTo>
                  <a:pt x="48142" y="11513"/>
                  <a:pt x="47272" y="10566"/>
                  <a:pt x="46153" y="10445"/>
                </a:cubicBezTo>
                <a:cubicBezTo>
                  <a:pt x="46397" y="9680"/>
                  <a:pt x="46529" y="8864"/>
                  <a:pt x="46529" y="8017"/>
                </a:cubicBezTo>
                <a:cubicBezTo>
                  <a:pt x="46529" y="3590"/>
                  <a:pt x="42940" y="1"/>
                  <a:pt x="38513"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 name="Google Shape;263;p15"/>
          <p:cNvSpPr/>
          <p:nvPr/>
        </p:nvSpPr>
        <p:spPr>
          <a:xfrm>
            <a:off x="7139519" y="-119973"/>
            <a:ext cx="1086563" cy="475972"/>
          </a:xfrm>
          <a:custGeom>
            <a:avLst/>
            <a:gdLst/>
            <a:ahLst/>
            <a:cxnLst/>
            <a:rect l="l" t="t" r="r" b="b"/>
            <a:pathLst>
              <a:path w="51439" h="22533" extrusionOk="0">
                <a:moveTo>
                  <a:pt x="25363" y="1"/>
                </a:moveTo>
                <a:cubicBezTo>
                  <a:pt x="19552" y="1"/>
                  <a:pt x="14645" y="3862"/>
                  <a:pt x="13079" y="9165"/>
                </a:cubicBezTo>
                <a:cubicBezTo>
                  <a:pt x="12382" y="8642"/>
                  <a:pt x="11519" y="8326"/>
                  <a:pt x="10580" y="8326"/>
                </a:cubicBezTo>
                <a:cubicBezTo>
                  <a:pt x="8279" y="8326"/>
                  <a:pt x="6414" y="10192"/>
                  <a:pt x="6414" y="12492"/>
                </a:cubicBezTo>
                <a:cubicBezTo>
                  <a:pt x="6414" y="12512"/>
                  <a:pt x="6418" y="12533"/>
                  <a:pt x="6418" y="12553"/>
                </a:cubicBezTo>
                <a:cubicBezTo>
                  <a:pt x="6362" y="12558"/>
                  <a:pt x="6306" y="12564"/>
                  <a:pt x="6251" y="12570"/>
                </a:cubicBezTo>
                <a:cubicBezTo>
                  <a:pt x="0" y="13236"/>
                  <a:pt x="545" y="22532"/>
                  <a:pt x="6831" y="22532"/>
                </a:cubicBezTo>
                <a:lnTo>
                  <a:pt x="44606" y="22532"/>
                </a:lnTo>
                <a:cubicBezTo>
                  <a:pt x="50893" y="22532"/>
                  <a:pt x="51439" y="13236"/>
                  <a:pt x="45187" y="12570"/>
                </a:cubicBezTo>
                <a:cubicBezTo>
                  <a:pt x="45132" y="12564"/>
                  <a:pt x="45077" y="12559"/>
                  <a:pt x="45020" y="12553"/>
                </a:cubicBezTo>
                <a:cubicBezTo>
                  <a:pt x="45020" y="12533"/>
                  <a:pt x="45024" y="12512"/>
                  <a:pt x="45024" y="12492"/>
                </a:cubicBezTo>
                <a:cubicBezTo>
                  <a:pt x="45024" y="10192"/>
                  <a:pt x="43159" y="8326"/>
                  <a:pt x="40859" y="8326"/>
                </a:cubicBezTo>
                <a:cubicBezTo>
                  <a:pt x="39919" y="8326"/>
                  <a:pt x="39056" y="8642"/>
                  <a:pt x="38359" y="9165"/>
                </a:cubicBezTo>
                <a:cubicBezTo>
                  <a:pt x="36793" y="3862"/>
                  <a:pt x="31886" y="1"/>
                  <a:pt x="26074" y="1"/>
                </a:cubicBezTo>
                <a:cubicBezTo>
                  <a:pt x="25956" y="1"/>
                  <a:pt x="25837" y="2"/>
                  <a:pt x="25718" y="5"/>
                </a:cubicBezTo>
                <a:cubicBezTo>
                  <a:pt x="25599" y="2"/>
                  <a:pt x="25481" y="1"/>
                  <a:pt x="25363"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4" name="Google Shape;264;p15"/>
          <p:cNvSpPr/>
          <p:nvPr/>
        </p:nvSpPr>
        <p:spPr>
          <a:xfrm>
            <a:off x="8027900" y="5680161"/>
            <a:ext cx="1598339" cy="622737"/>
          </a:xfrm>
          <a:custGeom>
            <a:avLst/>
            <a:gdLst/>
            <a:ahLst/>
            <a:cxnLst/>
            <a:rect l="l" t="t" r="r" b="b"/>
            <a:pathLst>
              <a:path w="75667" h="29481" extrusionOk="0">
                <a:moveTo>
                  <a:pt x="41734" y="1"/>
                </a:moveTo>
                <a:cubicBezTo>
                  <a:pt x="35124" y="1"/>
                  <a:pt x="29629" y="4758"/>
                  <a:pt x="28475" y="11035"/>
                </a:cubicBezTo>
                <a:cubicBezTo>
                  <a:pt x="28087" y="9925"/>
                  <a:pt x="27033" y="9129"/>
                  <a:pt x="25792" y="9129"/>
                </a:cubicBezTo>
                <a:cubicBezTo>
                  <a:pt x="25150" y="9129"/>
                  <a:pt x="24560" y="9343"/>
                  <a:pt x="24083" y="9701"/>
                </a:cubicBezTo>
                <a:cubicBezTo>
                  <a:pt x="23014" y="6078"/>
                  <a:pt x="19663" y="3432"/>
                  <a:pt x="15691" y="3432"/>
                </a:cubicBezTo>
                <a:cubicBezTo>
                  <a:pt x="10859" y="3432"/>
                  <a:pt x="6940" y="7350"/>
                  <a:pt x="6940" y="12184"/>
                </a:cubicBezTo>
                <a:cubicBezTo>
                  <a:pt x="6940" y="13108"/>
                  <a:pt x="7085" y="13999"/>
                  <a:pt x="7350" y="14836"/>
                </a:cubicBezTo>
                <a:cubicBezTo>
                  <a:pt x="6130" y="14967"/>
                  <a:pt x="5180" y="15999"/>
                  <a:pt x="5180" y="17255"/>
                </a:cubicBezTo>
                <a:cubicBezTo>
                  <a:pt x="5180" y="17481"/>
                  <a:pt x="5213" y="17699"/>
                  <a:pt x="5271" y="17907"/>
                </a:cubicBezTo>
                <a:cubicBezTo>
                  <a:pt x="2317" y="18175"/>
                  <a:pt x="1" y="20656"/>
                  <a:pt x="1" y="23680"/>
                </a:cubicBezTo>
                <a:cubicBezTo>
                  <a:pt x="1" y="26883"/>
                  <a:pt x="2598" y="29480"/>
                  <a:pt x="5801" y="29480"/>
                </a:cubicBezTo>
                <a:lnTo>
                  <a:pt x="70898" y="29480"/>
                </a:lnTo>
                <a:cubicBezTo>
                  <a:pt x="75286" y="29479"/>
                  <a:pt x="75667" y="22989"/>
                  <a:pt x="71303" y="22524"/>
                </a:cubicBezTo>
                <a:cubicBezTo>
                  <a:pt x="71264" y="22519"/>
                  <a:pt x="71225" y="22516"/>
                  <a:pt x="71186" y="22512"/>
                </a:cubicBezTo>
                <a:cubicBezTo>
                  <a:pt x="71187" y="22498"/>
                  <a:pt x="71189" y="22484"/>
                  <a:pt x="71189" y="22469"/>
                </a:cubicBezTo>
                <a:cubicBezTo>
                  <a:pt x="71189" y="20864"/>
                  <a:pt x="69886" y="19562"/>
                  <a:pt x="68280" y="19562"/>
                </a:cubicBezTo>
                <a:cubicBezTo>
                  <a:pt x="67625" y="19562"/>
                  <a:pt x="67022" y="19781"/>
                  <a:pt x="66536" y="20147"/>
                </a:cubicBezTo>
                <a:cubicBezTo>
                  <a:pt x="65442" y="16445"/>
                  <a:pt x="62017" y="13741"/>
                  <a:pt x="57961" y="13741"/>
                </a:cubicBezTo>
                <a:cubicBezTo>
                  <a:pt x="57803" y="13741"/>
                  <a:pt x="57645" y="13745"/>
                  <a:pt x="57485" y="13753"/>
                </a:cubicBezTo>
                <a:cubicBezTo>
                  <a:pt x="56692" y="13795"/>
                  <a:pt x="55928" y="13947"/>
                  <a:pt x="55201" y="14186"/>
                </a:cubicBezTo>
                <a:cubicBezTo>
                  <a:pt x="55213" y="13954"/>
                  <a:pt x="55219" y="13721"/>
                  <a:pt x="55219" y="13486"/>
                </a:cubicBezTo>
                <a:cubicBezTo>
                  <a:pt x="55219" y="6038"/>
                  <a:pt x="49181" y="1"/>
                  <a:pt x="41734" y="1"/>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5" name="Google Shape;265;p15"/>
          <p:cNvSpPr/>
          <p:nvPr/>
        </p:nvSpPr>
        <p:spPr>
          <a:xfrm>
            <a:off x="4534034" y="6399216"/>
            <a:ext cx="753639" cy="627109"/>
          </a:xfrm>
          <a:custGeom>
            <a:avLst/>
            <a:gdLst/>
            <a:ahLst/>
            <a:cxnLst/>
            <a:rect l="l" t="t" r="r" b="b"/>
            <a:pathLst>
              <a:path w="35678" h="29688" extrusionOk="0">
                <a:moveTo>
                  <a:pt x="15326" y="0"/>
                </a:moveTo>
                <a:cubicBezTo>
                  <a:pt x="8982" y="0"/>
                  <a:pt x="3839" y="5143"/>
                  <a:pt x="3839" y="11487"/>
                </a:cubicBezTo>
                <a:cubicBezTo>
                  <a:pt x="3839" y="12380"/>
                  <a:pt x="3951" y="13245"/>
                  <a:pt x="4144" y="14080"/>
                </a:cubicBezTo>
                <a:cubicBezTo>
                  <a:pt x="1657" y="15568"/>
                  <a:pt x="0" y="18299"/>
                  <a:pt x="50" y="21420"/>
                </a:cubicBezTo>
                <a:cubicBezTo>
                  <a:pt x="123" y="26049"/>
                  <a:pt x="4065" y="29688"/>
                  <a:pt x="8695" y="29688"/>
                </a:cubicBezTo>
                <a:lnTo>
                  <a:pt x="26031" y="29688"/>
                </a:lnTo>
                <a:cubicBezTo>
                  <a:pt x="31359" y="29688"/>
                  <a:pt x="35678" y="25369"/>
                  <a:pt x="35678" y="20040"/>
                </a:cubicBezTo>
                <a:cubicBezTo>
                  <a:pt x="35678" y="16380"/>
                  <a:pt x="33639" y="13195"/>
                  <a:pt x="30635" y="11561"/>
                </a:cubicBezTo>
                <a:cubicBezTo>
                  <a:pt x="30873" y="11033"/>
                  <a:pt x="31010" y="10449"/>
                  <a:pt x="31010" y="9833"/>
                </a:cubicBezTo>
                <a:cubicBezTo>
                  <a:pt x="31010" y="7514"/>
                  <a:pt x="29130" y="5636"/>
                  <a:pt x="26812" y="5636"/>
                </a:cubicBezTo>
                <a:cubicBezTo>
                  <a:pt x="26299" y="5636"/>
                  <a:pt x="25811" y="5731"/>
                  <a:pt x="25357" y="5899"/>
                </a:cubicBezTo>
                <a:cubicBezTo>
                  <a:pt x="23394" y="2382"/>
                  <a:pt x="19640" y="0"/>
                  <a:pt x="15326" y="0"/>
                </a:cubicBezTo>
                <a:close/>
              </a:path>
            </a:pathLst>
          </a:custGeom>
          <a:solidFill>
            <a:srgbClr val="FFFFFF">
              <a:alpha val="65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6" name="Google Shape;266;p15"/>
          <p:cNvSpPr/>
          <p:nvPr/>
        </p:nvSpPr>
        <p:spPr>
          <a:xfrm>
            <a:off x="3703301" y="4934676"/>
            <a:ext cx="1982759" cy="694792"/>
          </a:xfrm>
          <a:custGeom>
            <a:avLst/>
            <a:gdLst/>
            <a:ahLst/>
            <a:cxnLst/>
            <a:rect l="l" t="t" r="r" b="b"/>
            <a:pathLst>
              <a:path w="89542" h="31377" extrusionOk="0">
                <a:moveTo>
                  <a:pt x="43940" y="1"/>
                </a:moveTo>
                <a:cubicBezTo>
                  <a:pt x="43754" y="1"/>
                  <a:pt x="43567" y="6"/>
                  <a:pt x="43379" y="15"/>
                </a:cubicBezTo>
                <a:cubicBezTo>
                  <a:pt x="38092" y="289"/>
                  <a:pt x="33768" y="4553"/>
                  <a:pt x="33421" y="9836"/>
                </a:cubicBezTo>
                <a:cubicBezTo>
                  <a:pt x="33331" y="11202"/>
                  <a:pt x="33505" y="12517"/>
                  <a:pt x="33891" y="13736"/>
                </a:cubicBezTo>
                <a:cubicBezTo>
                  <a:pt x="32422" y="13894"/>
                  <a:pt x="31277" y="15139"/>
                  <a:pt x="31277" y="16650"/>
                </a:cubicBezTo>
                <a:cubicBezTo>
                  <a:pt x="31277" y="16923"/>
                  <a:pt x="31317" y="17186"/>
                  <a:pt x="31386" y="17436"/>
                </a:cubicBezTo>
                <a:cubicBezTo>
                  <a:pt x="30008" y="17561"/>
                  <a:pt x="28749" y="18090"/>
                  <a:pt x="27719" y="18897"/>
                </a:cubicBezTo>
                <a:cubicBezTo>
                  <a:pt x="26723" y="17570"/>
                  <a:pt x="25139" y="16706"/>
                  <a:pt x="23351" y="16706"/>
                </a:cubicBezTo>
                <a:cubicBezTo>
                  <a:pt x="22785" y="16706"/>
                  <a:pt x="22238" y="16792"/>
                  <a:pt x="21724" y="16953"/>
                </a:cubicBezTo>
                <a:cubicBezTo>
                  <a:pt x="20187" y="15388"/>
                  <a:pt x="18048" y="14419"/>
                  <a:pt x="15681" y="14419"/>
                </a:cubicBezTo>
                <a:cubicBezTo>
                  <a:pt x="11299" y="14419"/>
                  <a:pt x="7694" y="17744"/>
                  <a:pt x="7250" y="22008"/>
                </a:cubicBezTo>
                <a:cubicBezTo>
                  <a:pt x="6833" y="21889"/>
                  <a:pt x="6396" y="21822"/>
                  <a:pt x="5941" y="21822"/>
                </a:cubicBezTo>
                <a:lnTo>
                  <a:pt x="4778" y="21822"/>
                </a:lnTo>
                <a:cubicBezTo>
                  <a:pt x="2139" y="21822"/>
                  <a:pt x="0" y="23961"/>
                  <a:pt x="0" y="26600"/>
                </a:cubicBezTo>
                <a:cubicBezTo>
                  <a:pt x="0" y="29238"/>
                  <a:pt x="2139" y="31376"/>
                  <a:pt x="4778" y="31376"/>
                </a:cubicBezTo>
                <a:lnTo>
                  <a:pt x="87241" y="31376"/>
                </a:lnTo>
                <a:cubicBezTo>
                  <a:pt x="88511" y="31376"/>
                  <a:pt x="89541" y="30346"/>
                  <a:pt x="89541" y="29076"/>
                </a:cubicBezTo>
                <a:lnTo>
                  <a:pt x="89541" y="29033"/>
                </a:lnTo>
                <a:cubicBezTo>
                  <a:pt x="89541" y="27763"/>
                  <a:pt x="88511" y="26733"/>
                  <a:pt x="87241" y="26733"/>
                </a:cubicBezTo>
                <a:cubicBezTo>
                  <a:pt x="88432" y="25161"/>
                  <a:pt x="89077" y="23151"/>
                  <a:pt x="88881" y="20986"/>
                </a:cubicBezTo>
                <a:cubicBezTo>
                  <a:pt x="88513" y="16926"/>
                  <a:pt x="85287" y="13789"/>
                  <a:pt x="81220" y="13524"/>
                </a:cubicBezTo>
                <a:cubicBezTo>
                  <a:pt x="81036" y="13512"/>
                  <a:pt x="80853" y="13506"/>
                  <a:pt x="80671" y="13506"/>
                </a:cubicBezTo>
                <a:cubicBezTo>
                  <a:pt x="79099" y="13506"/>
                  <a:pt x="77631" y="13948"/>
                  <a:pt x="76380" y="14711"/>
                </a:cubicBezTo>
                <a:cubicBezTo>
                  <a:pt x="75656" y="9839"/>
                  <a:pt x="71468" y="6098"/>
                  <a:pt x="66395" y="6098"/>
                </a:cubicBezTo>
                <a:cubicBezTo>
                  <a:pt x="63623" y="6098"/>
                  <a:pt x="61114" y="7215"/>
                  <a:pt x="59288" y="9021"/>
                </a:cubicBezTo>
                <a:cubicBezTo>
                  <a:pt x="58783" y="7757"/>
                  <a:pt x="57549" y="6862"/>
                  <a:pt x="56105" y="6862"/>
                </a:cubicBezTo>
                <a:cubicBezTo>
                  <a:pt x="55332" y="6862"/>
                  <a:pt x="54622" y="7121"/>
                  <a:pt x="54048" y="7553"/>
                </a:cubicBezTo>
                <a:cubicBezTo>
                  <a:pt x="52759" y="3187"/>
                  <a:pt x="48723" y="1"/>
                  <a:pt x="43940"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902309359"/>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userDrawn="1">
  <p:cSld name="1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789523741"/>
      </p:ext>
    </p:extLst>
  </p:cSld>
  <p:clrMapOvr>
    <a:masterClrMapping/>
  </p:clrMapOvr>
  <p:transition>
    <p:randomBar dir="vert"/>
  </p:transition>
</p:sldLayout>
</file>

<file path=ppt/slideLayouts/slideLayout561.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391066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62.xml><?xml version="1.0" encoding="utf-8"?>
<p:sldLayout xmlns:a="http://schemas.openxmlformats.org/drawingml/2006/main" xmlns:r="http://schemas.openxmlformats.org/officeDocument/2006/relationships" xmlns:p="http://schemas.openxmlformats.org/presentationml/2006/main" userDrawn="1">
  <p:cSld name="1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defRPr>
            </a:lvl1pPr>
          </a:lstStyle>
          <a:p>
            <a:pPr defTabSz="914377">
              <a:defRPr/>
            </a:pPr>
            <a:fld id="{233108B3-3C5F-434E-B7C6-124BB30C5988}" type="datetimeFigureOut">
              <a:rPr lang="zh-CN" altLang="en-US" sz="1867" smtClean="0"/>
              <a:pPr defTabSz="914377">
                <a:defRPr/>
              </a:pPr>
              <a:t>2024/3/19</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0FCC38CE-CFED-41E2-93E2-A213294AFB8B}"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815620333"/>
      </p:ext>
    </p:extLst>
  </p:cSld>
  <p:clrMapOvr>
    <a:masterClrMapping/>
  </p:clrMapOvr>
  <p:transition>
    <p:randomBar dir="vert"/>
  </p:transition>
</p:sldLayout>
</file>

<file path=ppt/slideLayouts/slideLayout563.xml><?xml version="1.0" encoding="utf-8"?>
<p:sldLayout xmlns:a="http://schemas.openxmlformats.org/drawingml/2006/main" xmlns:r="http://schemas.openxmlformats.org/officeDocument/2006/relationships" xmlns:p="http://schemas.openxmlformats.org/presentationml/2006/main" userDrawn="1">
  <p:cSld name="1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2024/3/19</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2630710182"/>
      </p:ext>
    </p:extLst>
  </p:cSld>
  <p:clrMapOvr>
    <a:masterClrMapping/>
  </p:clrMapOvr>
  <p:transition>
    <p:randomBar dir="vert"/>
  </p:transition>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6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4169831"/>
      </p:ext>
    </p:extLst>
  </p:cSld>
  <p:clrMapOvr>
    <a:masterClrMapping/>
  </p:clrMapOvr>
  <p:transition>
    <p:randomBar dir="vert"/>
  </p:transition>
</p:sldLayout>
</file>

<file path=ppt/slideLayouts/slideLayout565.xml><?xml version="1.0" encoding="utf-8"?>
<p:sldLayout xmlns:a="http://schemas.openxmlformats.org/drawingml/2006/main" xmlns:r="http://schemas.openxmlformats.org/officeDocument/2006/relationships" xmlns:p="http://schemas.openxmlformats.org/presentationml/2006/main" userDrawn="1">
  <p:cSld name="1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2024/3/19</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1586198342"/>
      </p:ext>
    </p:extLst>
  </p:cSld>
  <p:clrMapOvr>
    <a:masterClrMapping/>
  </p:clrMapOvr>
  <p:transition>
    <p:randomBar dir="vert"/>
  </p:transition>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6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6212635"/>
      </p:ext>
    </p:extLst>
  </p:cSld>
  <p:clrMapOvr>
    <a:masterClrMapping/>
  </p:clrMapOvr>
  <p:transition>
    <p:randomBar dir="vert"/>
  </p:transition>
</p:sldLayout>
</file>

<file path=ppt/slideLayouts/slideLayout567.xml><?xml version="1.0" encoding="utf-8"?>
<p:sldLayout xmlns:a="http://schemas.openxmlformats.org/drawingml/2006/main" xmlns:r="http://schemas.openxmlformats.org/officeDocument/2006/relationships" xmlns:p="http://schemas.openxmlformats.org/presentationml/2006/main" userDrawn="1">
  <p:cSld name="1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2024/3/19</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706854922"/>
      </p:ext>
    </p:extLst>
  </p:cSld>
  <p:clrMapOvr>
    <a:masterClrMapping/>
  </p:clrMapOvr>
  <p:transition>
    <p:randomBar dir="vert"/>
  </p:transition>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6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0759199"/>
      </p:ext>
    </p:extLst>
  </p:cSld>
  <p:clrMapOvr>
    <a:masterClrMapping/>
  </p:clrMapOvr>
  <p:transition>
    <p:randomBar dir="vert"/>
  </p:transition>
</p:sldLayout>
</file>

<file path=ppt/slideLayouts/slideLayout569.xml><?xml version="1.0" encoding="utf-8"?>
<p:sldLayout xmlns:a="http://schemas.openxmlformats.org/drawingml/2006/main" xmlns:r="http://schemas.openxmlformats.org/officeDocument/2006/relationships" xmlns:p="http://schemas.openxmlformats.org/presentationml/2006/main" userDrawn="1">
  <p:cSld name="1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2024/3/19</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134385867"/>
      </p:ext>
    </p:extLst>
  </p:cSld>
  <p:clrMapOvr>
    <a:masterClrMapping/>
  </p:clrMapOvr>
  <p:transition>
    <p:randomBar dir="vert"/>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366"/>
        <p:cNvGrpSpPr/>
        <p:nvPr/>
      </p:nvGrpSpPr>
      <p:grpSpPr>
        <a:xfrm>
          <a:off x="0" y="0"/>
          <a:ext cx="0" cy="0"/>
          <a:chOff x="0" y="0"/>
          <a:chExt cx="0" cy="0"/>
        </a:xfrm>
      </p:grpSpPr>
      <p:sp>
        <p:nvSpPr>
          <p:cNvPr id="367" name="Google Shape;367;p22"/>
          <p:cNvSpPr/>
          <p:nvPr/>
        </p:nvSpPr>
        <p:spPr>
          <a:xfrm>
            <a:off x="-194245" y="930841"/>
            <a:ext cx="1736591" cy="757635"/>
          </a:xfrm>
          <a:custGeom>
            <a:avLst/>
            <a:gdLst/>
            <a:ahLst/>
            <a:cxnLst/>
            <a:rect l="l" t="t" r="r" b="b"/>
            <a:pathLst>
              <a:path w="78425" h="34215" extrusionOk="0">
                <a:moveTo>
                  <a:pt x="18079" y="0"/>
                </a:moveTo>
                <a:cubicBezTo>
                  <a:pt x="17728" y="0"/>
                  <a:pt x="17375" y="11"/>
                  <a:pt x="17020" y="35"/>
                </a:cubicBezTo>
                <a:cubicBezTo>
                  <a:pt x="9168" y="545"/>
                  <a:pt x="2807" y="6928"/>
                  <a:pt x="2317" y="14781"/>
                </a:cubicBezTo>
                <a:cubicBezTo>
                  <a:pt x="2021" y="19552"/>
                  <a:pt x="3844" y="23902"/>
                  <a:pt x="6935" y="26980"/>
                </a:cubicBezTo>
                <a:cubicBezTo>
                  <a:pt x="6413" y="26915"/>
                  <a:pt x="5883" y="26875"/>
                  <a:pt x="5343" y="26875"/>
                </a:cubicBezTo>
                <a:cubicBezTo>
                  <a:pt x="5130" y="26875"/>
                  <a:pt x="4919" y="26879"/>
                  <a:pt x="4708" y="26890"/>
                </a:cubicBezTo>
                <a:cubicBezTo>
                  <a:pt x="1" y="27121"/>
                  <a:pt x="264" y="34215"/>
                  <a:pt x="4978" y="34215"/>
                </a:cubicBezTo>
                <a:lnTo>
                  <a:pt x="70155" y="34215"/>
                </a:lnTo>
                <a:cubicBezTo>
                  <a:pt x="77821" y="34215"/>
                  <a:pt x="78425" y="22865"/>
                  <a:pt x="70795" y="22121"/>
                </a:cubicBezTo>
                <a:cubicBezTo>
                  <a:pt x="70719" y="22113"/>
                  <a:pt x="70641" y="22107"/>
                  <a:pt x="70565" y="22100"/>
                </a:cubicBezTo>
                <a:cubicBezTo>
                  <a:pt x="70573" y="21915"/>
                  <a:pt x="70579" y="21730"/>
                  <a:pt x="70579" y="21543"/>
                </a:cubicBezTo>
                <a:cubicBezTo>
                  <a:pt x="70579" y="14524"/>
                  <a:pt x="64889" y="8833"/>
                  <a:pt x="57870" y="8833"/>
                </a:cubicBezTo>
                <a:cubicBezTo>
                  <a:pt x="52490" y="8833"/>
                  <a:pt x="47894" y="12178"/>
                  <a:pt x="46039" y="16900"/>
                </a:cubicBezTo>
                <a:cubicBezTo>
                  <a:pt x="44580" y="15166"/>
                  <a:pt x="42397" y="14060"/>
                  <a:pt x="39953" y="14060"/>
                </a:cubicBezTo>
                <a:cubicBezTo>
                  <a:pt x="37486" y="14060"/>
                  <a:pt x="35281" y="15185"/>
                  <a:pt x="33822" y="16947"/>
                </a:cubicBezTo>
                <a:cubicBezTo>
                  <a:pt x="33850" y="16565"/>
                  <a:pt x="33869" y="16181"/>
                  <a:pt x="33869" y="15791"/>
                </a:cubicBezTo>
                <a:cubicBezTo>
                  <a:pt x="33869" y="7070"/>
                  <a:pt x="26800" y="0"/>
                  <a:pt x="18079" y="0"/>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8" name="Google Shape;368;p22"/>
          <p:cNvSpPr txBox="1">
            <a:spLocks noGrp="1"/>
          </p:cNvSpPr>
          <p:nvPr>
            <p:ph type="title"/>
          </p:nvPr>
        </p:nvSpPr>
        <p:spPr>
          <a:xfrm>
            <a:off x="2901600" y="720000"/>
            <a:ext cx="63888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369" name="Google Shape;369;p22"/>
          <p:cNvSpPr txBox="1">
            <a:spLocks noGrp="1"/>
          </p:cNvSpPr>
          <p:nvPr>
            <p:ph type="title" idx="2"/>
          </p:nvPr>
        </p:nvSpPr>
        <p:spPr>
          <a:xfrm>
            <a:off x="1387651" y="3614633"/>
            <a:ext cx="2280000" cy="703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70" name="Google Shape;370;p22"/>
          <p:cNvSpPr txBox="1">
            <a:spLocks noGrp="1"/>
          </p:cNvSpPr>
          <p:nvPr>
            <p:ph type="subTitle" idx="1"/>
          </p:nvPr>
        </p:nvSpPr>
        <p:spPr>
          <a:xfrm>
            <a:off x="1057851" y="4394664"/>
            <a:ext cx="2939600" cy="114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71" name="Google Shape;371;p22"/>
          <p:cNvSpPr txBox="1">
            <a:spLocks noGrp="1"/>
          </p:cNvSpPr>
          <p:nvPr>
            <p:ph type="title" idx="3"/>
          </p:nvPr>
        </p:nvSpPr>
        <p:spPr>
          <a:xfrm>
            <a:off x="4956000" y="3614633"/>
            <a:ext cx="2280000" cy="703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72" name="Google Shape;372;p22"/>
          <p:cNvSpPr txBox="1">
            <a:spLocks noGrp="1"/>
          </p:cNvSpPr>
          <p:nvPr>
            <p:ph type="subTitle" idx="4"/>
          </p:nvPr>
        </p:nvSpPr>
        <p:spPr>
          <a:xfrm>
            <a:off x="4626800" y="4394633"/>
            <a:ext cx="2938400" cy="114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73" name="Google Shape;373;p22"/>
          <p:cNvSpPr txBox="1">
            <a:spLocks noGrp="1"/>
          </p:cNvSpPr>
          <p:nvPr>
            <p:ph type="title" idx="5"/>
          </p:nvPr>
        </p:nvSpPr>
        <p:spPr>
          <a:xfrm>
            <a:off x="8524317" y="3614633"/>
            <a:ext cx="2280000" cy="703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74" name="Google Shape;374;p22"/>
          <p:cNvSpPr txBox="1">
            <a:spLocks noGrp="1"/>
          </p:cNvSpPr>
          <p:nvPr>
            <p:ph type="subTitle" idx="6"/>
          </p:nvPr>
        </p:nvSpPr>
        <p:spPr>
          <a:xfrm>
            <a:off x="8195117" y="4394657"/>
            <a:ext cx="2938400" cy="114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75" name="Google Shape;375;p22"/>
          <p:cNvSpPr/>
          <p:nvPr/>
        </p:nvSpPr>
        <p:spPr>
          <a:xfrm>
            <a:off x="11804134" y="4575598"/>
            <a:ext cx="809671" cy="576812"/>
          </a:xfrm>
          <a:custGeom>
            <a:avLst/>
            <a:gdLst/>
            <a:ahLst/>
            <a:cxnLst/>
            <a:rect l="l" t="t" r="r" b="b"/>
            <a:pathLst>
              <a:path w="36565" h="26049" extrusionOk="0">
                <a:moveTo>
                  <a:pt x="15691" y="1"/>
                </a:moveTo>
                <a:cubicBezTo>
                  <a:pt x="10857" y="1"/>
                  <a:pt x="6940" y="3919"/>
                  <a:pt x="6940" y="8753"/>
                </a:cubicBezTo>
                <a:cubicBezTo>
                  <a:pt x="6940" y="9677"/>
                  <a:pt x="7084" y="10568"/>
                  <a:pt x="7349" y="11405"/>
                </a:cubicBezTo>
                <a:cubicBezTo>
                  <a:pt x="6129" y="11535"/>
                  <a:pt x="5178" y="12568"/>
                  <a:pt x="5178" y="13824"/>
                </a:cubicBezTo>
                <a:cubicBezTo>
                  <a:pt x="5178" y="14050"/>
                  <a:pt x="5212" y="14267"/>
                  <a:pt x="5269" y="14476"/>
                </a:cubicBezTo>
                <a:cubicBezTo>
                  <a:pt x="2315" y="14744"/>
                  <a:pt x="0" y="17225"/>
                  <a:pt x="0" y="20249"/>
                </a:cubicBezTo>
                <a:cubicBezTo>
                  <a:pt x="0" y="23452"/>
                  <a:pt x="2596" y="26048"/>
                  <a:pt x="5800" y="26048"/>
                </a:cubicBezTo>
                <a:lnTo>
                  <a:pt x="27812" y="26048"/>
                </a:lnTo>
                <a:cubicBezTo>
                  <a:pt x="32646" y="26048"/>
                  <a:pt x="36564" y="22131"/>
                  <a:pt x="36564" y="17297"/>
                </a:cubicBezTo>
                <a:cubicBezTo>
                  <a:pt x="36563" y="12741"/>
                  <a:pt x="33082" y="8999"/>
                  <a:pt x="28634" y="8585"/>
                </a:cubicBezTo>
                <a:cubicBezTo>
                  <a:pt x="28635" y="8571"/>
                  <a:pt x="28636" y="8558"/>
                  <a:pt x="28636" y="8544"/>
                </a:cubicBezTo>
                <a:cubicBezTo>
                  <a:pt x="28636" y="6971"/>
                  <a:pt x="27363" y="5697"/>
                  <a:pt x="25790" y="5697"/>
                </a:cubicBezTo>
                <a:cubicBezTo>
                  <a:pt x="25149" y="5697"/>
                  <a:pt x="24559" y="5912"/>
                  <a:pt x="24083" y="6270"/>
                </a:cubicBezTo>
                <a:cubicBezTo>
                  <a:pt x="23012" y="2646"/>
                  <a:pt x="19661" y="1"/>
                  <a:pt x="15691"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6" name="Google Shape;376;p22"/>
          <p:cNvSpPr/>
          <p:nvPr/>
        </p:nvSpPr>
        <p:spPr>
          <a:xfrm>
            <a:off x="1233893" y="1827814"/>
            <a:ext cx="1139031" cy="498956"/>
          </a:xfrm>
          <a:custGeom>
            <a:avLst/>
            <a:gdLst/>
            <a:ahLst/>
            <a:cxnLst/>
            <a:rect l="l" t="t" r="r" b="b"/>
            <a:pathLst>
              <a:path w="51439" h="22533" extrusionOk="0">
                <a:moveTo>
                  <a:pt x="25363" y="1"/>
                </a:moveTo>
                <a:cubicBezTo>
                  <a:pt x="19552" y="1"/>
                  <a:pt x="14645" y="3862"/>
                  <a:pt x="13079" y="9165"/>
                </a:cubicBezTo>
                <a:cubicBezTo>
                  <a:pt x="12382" y="8642"/>
                  <a:pt x="11519" y="8326"/>
                  <a:pt x="10580" y="8326"/>
                </a:cubicBezTo>
                <a:cubicBezTo>
                  <a:pt x="8279" y="8326"/>
                  <a:pt x="6414" y="10192"/>
                  <a:pt x="6414" y="12492"/>
                </a:cubicBezTo>
                <a:cubicBezTo>
                  <a:pt x="6414" y="12512"/>
                  <a:pt x="6418" y="12533"/>
                  <a:pt x="6418" y="12553"/>
                </a:cubicBezTo>
                <a:cubicBezTo>
                  <a:pt x="6362" y="12558"/>
                  <a:pt x="6306" y="12564"/>
                  <a:pt x="6251" y="12570"/>
                </a:cubicBezTo>
                <a:cubicBezTo>
                  <a:pt x="0" y="13236"/>
                  <a:pt x="545" y="22532"/>
                  <a:pt x="6831" y="22532"/>
                </a:cubicBezTo>
                <a:lnTo>
                  <a:pt x="44606" y="22532"/>
                </a:lnTo>
                <a:cubicBezTo>
                  <a:pt x="50893" y="22532"/>
                  <a:pt x="51439" y="13236"/>
                  <a:pt x="45187" y="12570"/>
                </a:cubicBezTo>
                <a:cubicBezTo>
                  <a:pt x="45132" y="12564"/>
                  <a:pt x="45077" y="12559"/>
                  <a:pt x="45020" y="12553"/>
                </a:cubicBezTo>
                <a:cubicBezTo>
                  <a:pt x="45020" y="12533"/>
                  <a:pt x="45024" y="12512"/>
                  <a:pt x="45024" y="12492"/>
                </a:cubicBezTo>
                <a:cubicBezTo>
                  <a:pt x="45024" y="10192"/>
                  <a:pt x="43159" y="8326"/>
                  <a:pt x="40859" y="8326"/>
                </a:cubicBezTo>
                <a:cubicBezTo>
                  <a:pt x="39919" y="8326"/>
                  <a:pt x="39056" y="8642"/>
                  <a:pt x="38359" y="9165"/>
                </a:cubicBezTo>
                <a:cubicBezTo>
                  <a:pt x="36793" y="3862"/>
                  <a:pt x="31886" y="1"/>
                  <a:pt x="26074" y="1"/>
                </a:cubicBezTo>
                <a:cubicBezTo>
                  <a:pt x="25956" y="1"/>
                  <a:pt x="25837" y="2"/>
                  <a:pt x="25718" y="5"/>
                </a:cubicBezTo>
                <a:cubicBezTo>
                  <a:pt x="25599" y="2"/>
                  <a:pt x="25481" y="1"/>
                  <a:pt x="25363"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7" name="Google Shape;377;p22"/>
          <p:cNvSpPr/>
          <p:nvPr/>
        </p:nvSpPr>
        <p:spPr>
          <a:xfrm>
            <a:off x="353453" y="5640248"/>
            <a:ext cx="2723009" cy="734960"/>
          </a:xfrm>
          <a:custGeom>
            <a:avLst/>
            <a:gdLst/>
            <a:ahLst/>
            <a:cxnLst/>
            <a:rect l="l" t="t" r="r" b="b"/>
            <a:pathLst>
              <a:path w="122972" h="33191" extrusionOk="0">
                <a:moveTo>
                  <a:pt x="19994" y="1"/>
                </a:moveTo>
                <a:cubicBezTo>
                  <a:pt x="13835" y="1"/>
                  <a:pt x="8843" y="4994"/>
                  <a:pt x="8843" y="11152"/>
                </a:cubicBezTo>
                <a:cubicBezTo>
                  <a:pt x="8843" y="12331"/>
                  <a:pt x="9027" y="13465"/>
                  <a:pt x="9365" y="14531"/>
                </a:cubicBezTo>
                <a:cubicBezTo>
                  <a:pt x="7811" y="14699"/>
                  <a:pt x="6599" y="16014"/>
                  <a:pt x="6599" y="17613"/>
                </a:cubicBezTo>
                <a:cubicBezTo>
                  <a:pt x="6599" y="17901"/>
                  <a:pt x="6642" y="18179"/>
                  <a:pt x="6715" y="18444"/>
                </a:cubicBezTo>
                <a:cubicBezTo>
                  <a:pt x="2951" y="18786"/>
                  <a:pt x="2" y="21947"/>
                  <a:pt x="0" y="25801"/>
                </a:cubicBezTo>
                <a:cubicBezTo>
                  <a:pt x="0" y="29882"/>
                  <a:pt x="3309" y="33190"/>
                  <a:pt x="7391" y="33190"/>
                </a:cubicBezTo>
                <a:lnTo>
                  <a:pt x="118561" y="33190"/>
                </a:lnTo>
                <a:cubicBezTo>
                  <a:pt x="120997" y="33190"/>
                  <a:pt x="122972" y="31215"/>
                  <a:pt x="122972" y="28779"/>
                </a:cubicBezTo>
                <a:cubicBezTo>
                  <a:pt x="122972" y="26343"/>
                  <a:pt x="120997" y="24369"/>
                  <a:pt x="118561" y="24369"/>
                </a:cubicBezTo>
                <a:lnTo>
                  <a:pt x="117486" y="24369"/>
                </a:lnTo>
                <a:cubicBezTo>
                  <a:pt x="117067" y="24369"/>
                  <a:pt x="116662" y="24431"/>
                  <a:pt x="116278" y="24540"/>
                </a:cubicBezTo>
                <a:cubicBezTo>
                  <a:pt x="115868" y="20603"/>
                  <a:pt x="112539" y="17533"/>
                  <a:pt x="108493" y="17533"/>
                </a:cubicBezTo>
                <a:cubicBezTo>
                  <a:pt x="106308" y="17533"/>
                  <a:pt x="104332" y="18429"/>
                  <a:pt x="102913" y="19872"/>
                </a:cubicBezTo>
                <a:cubicBezTo>
                  <a:pt x="102438" y="19724"/>
                  <a:pt x="101934" y="19645"/>
                  <a:pt x="101411" y="19645"/>
                </a:cubicBezTo>
                <a:cubicBezTo>
                  <a:pt x="99760" y="19645"/>
                  <a:pt x="98299" y="20442"/>
                  <a:pt x="97378" y="21668"/>
                </a:cubicBezTo>
                <a:cubicBezTo>
                  <a:pt x="96427" y="20922"/>
                  <a:pt x="95264" y="20435"/>
                  <a:pt x="93992" y="20319"/>
                </a:cubicBezTo>
                <a:cubicBezTo>
                  <a:pt x="94055" y="20088"/>
                  <a:pt x="94093" y="19846"/>
                  <a:pt x="94093" y="19594"/>
                </a:cubicBezTo>
                <a:cubicBezTo>
                  <a:pt x="94093" y="18197"/>
                  <a:pt x="93036" y="17050"/>
                  <a:pt x="91679" y="16903"/>
                </a:cubicBezTo>
                <a:cubicBezTo>
                  <a:pt x="92036" y="15777"/>
                  <a:pt x="92196" y="14564"/>
                  <a:pt x="92113" y="13301"/>
                </a:cubicBezTo>
                <a:cubicBezTo>
                  <a:pt x="91793" y="8424"/>
                  <a:pt x="87800" y="4486"/>
                  <a:pt x="82918" y="4234"/>
                </a:cubicBezTo>
                <a:cubicBezTo>
                  <a:pt x="82745" y="4225"/>
                  <a:pt x="82573" y="4220"/>
                  <a:pt x="82401" y="4220"/>
                </a:cubicBezTo>
                <a:cubicBezTo>
                  <a:pt x="77985" y="4220"/>
                  <a:pt x="74258" y="7163"/>
                  <a:pt x="73067" y="11193"/>
                </a:cubicBezTo>
                <a:cubicBezTo>
                  <a:pt x="72538" y="10795"/>
                  <a:pt x="71882" y="10556"/>
                  <a:pt x="71169" y="10556"/>
                </a:cubicBezTo>
                <a:cubicBezTo>
                  <a:pt x="69420" y="10556"/>
                  <a:pt x="68003" y="11973"/>
                  <a:pt x="68003" y="13722"/>
                </a:cubicBezTo>
                <a:cubicBezTo>
                  <a:pt x="68003" y="13736"/>
                  <a:pt x="68005" y="13752"/>
                  <a:pt x="68005" y="13767"/>
                </a:cubicBezTo>
                <a:cubicBezTo>
                  <a:pt x="67785" y="13788"/>
                  <a:pt x="67570" y="13825"/>
                  <a:pt x="67354" y="13860"/>
                </a:cubicBezTo>
                <a:cubicBezTo>
                  <a:pt x="65474" y="12477"/>
                  <a:pt x="63195" y="11612"/>
                  <a:pt x="60736" y="11484"/>
                </a:cubicBezTo>
                <a:cubicBezTo>
                  <a:pt x="60519" y="11473"/>
                  <a:pt x="60303" y="11467"/>
                  <a:pt x="60088" y="11467"/>
                </a:cubicBezTo>
                <a:cubicBezTo>
                  <a:pt x="58456" y="11467"/>
                  <a:pt x="56900" y="11787"/>
                  <a:pt x="55475" y="12361"/>
                </a:cubicBezTo>
                <a:cubicBezTo>
                  <a:pt x="52923" y="9853"/>
                  <a:pt x="49426" y="8303"/>
                  <a:pt x="45566" y="8303"/>
                </a:cubicBezTo>
                <a:cubicBezTo>
                  <a:pt x="45316" y="8303"/>
                  <a:pt x="45066" y="8310"/>
                  <a:pt x="44813" y="8323"/>
                </a:cubicBezTo>
                <a:cubicBezTo>
                  <a:pt x="41997" y="8468"/>
                  <a:pt x="39387" y="9460"/>
                  <a:pt x="37231" y="11045"/>
                </a:cubicBezTo>
                <a:cubicBezTo>
                  <a:pt x="36985" y="11004"/>
                  <a:pt x="36739" y="10963"/>
                  <a:pt x="36487" y="10938"/>
                </a:cubicBezTo>
                <a:cubicBezTo>
                  <a:pt x="36487" y="10921"/>
                  <a:pt x="36489" y="10903"/>
                  <a:pt x="36489" y="10885"/>
                </a:cubicBezTo>
                <a:cubicBezTo>
                  <a:pt x="36489" y="8883"/>
                  <a:pt x="34866" y="7259"/>
                  <a:pt x="32863" y="7259"/>
                </a:cubicBezTo>
                <a:cubicBezTo>
                  <a:pt x="32045" y="7259"/>
                  <a:pt x="31293" y="7533"/>
                  <a:pt x="30687" y="7989"/>
                </a:cubicBezTo>
                <a:cubicBezTo>
                  <a:pt x="29324" y="3371"/>
                  <a:pt x="25054" y="1"/>
                  <a:pt x="19994"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8" name="Google Shape;378;p22"/>
          <p:cNvSpPr/>
          <p:nvPr/>
        </p:nvSpPr>
        <p:spPr>
          <a:xfrm>
            <a:off x="10128597" y="2008523"/>
            <a:ext cx="1675520" cy="652808"/>
          </a:xfrm>
          <a:custGeom>
            <a:avLst/>
            <a:gdLst/>
            <a:ahLst/>
            <a:cxnLst/>
            <a:rect l="l" t="t" r="r" b="b"/>
            <a:pathLst>
              <a:path w="75667" h="29481" extrusionOk="0">
                <a:moveTo>
                  <a:pt x="41734" y="1"/>
                </a:moveTo>
                <a:cubicBezTo>
                  <a:pt x="35124" y="1"/>
                  <a:pt x="29629" y="4758"/>
                  <a:pt x="28475" y="11035"/>
                </a:cubicBezTo>
                <a:cubicBezTo>
                  <a:pt x="28087" y="9925"/>
                  <a:pt x="27033" y="9129"/>
                  <a:pt x="25792" y="9129"/>
                </a:cubicBezTo>
                <a:cubicBezTo>
                  <a:pt x="25150" y="9129"/>
                  <a:pt x="24560" y="9343"/>
                  <a:pt x="24083" y="9701"/>
                </a:cubicBezTo>
                <a:cubicBezTo>
                  <a:pt x="23014" y="6078"/>
                  <a:pt x="19663" y="3432"/>
                  <a:pt x="15691" y="3432"/>
                </a:cubicBezTo>
                <a:cubicBezTo>
                  <a:pt x="10859" y="3432"/>
                  <a:pt x="6940" y="7350"/>
                  <a:pt x="6940" y="12184"/>
                </a:cubicBezTo>
                <a:cubicBezTo>
                  <a:pt x="6940" y="13108"/>
                  <a:pt x="7085" y="13999"/>
                  <a:pt x="7350" y="14836"/>
                </a:cubicBezTo>
                <a:cubicBezTo>
                  <a:pt x="6130" y="14967"/>
                  <a:pt x="5180" y="15999"/>
                  <a:pt x="5180" y="17255"/>
                </a:cubicBezTo>
                <a:cubicBezTo>
                  <a:pt x="5180" y="17481"/>
                  <a:pt x="5213" y="17699"/>
                  <a:pt x="5271" y="17907"/>
                </a:cubicBezTo>
                <a:cubicBezTo>
                  <a:pt x="2317" y="18175"/>
                  <a:pt x="1" y="20656"/>
                  <a:pt x="1" y="23680"/>
                </a:cubicBezTo>
                <a:cubicBezTo>
                  <a:pt x="1" y="26883"/>
                  <a:pt x="2598" y="29480"/>
                  <a:pt x="5801" y="29480"/>
                </a:cubicBezTo>
                <a:lnTo>
                  <a:pt x="70898" y="29480"/>
                </a:lnTo>
                <a:cubicBezTo>
                  <a:pt x="75286" y="29479"/>
                  <a:pt x="75667" y="22989"/>
                  <a:pt x="71303" y="22524"/>
                </a:cubicBezTo>
                <a:cubicBezTo>
                  <a:pt x="71264" y="22519"/>
                  <a:pt x="71225" y="22516"/>
                  <a:pt x="71186" y="22512"/>
                </a:cubicBezTo>
                <a:cubicBezTo>
                  <a:pt x="71187" y="22498"/>
                  <a:pt x="71189" y="22484"/>
                  <a:pt x="71189" y="22469"/>
                </a:cubicBezTo>
                <a:cubicBezTo>
                  <a:pt x="71189" y="20864"/>
                  <a:pt x="69886" y="19562"/>
                  <a:pt x="68280" y="19562"/>
                </a:cubicBezTo>
                <a:cubicBezTo>
                  <a:pt x="67625" y="19562"/>
                  <a:pt x="67022" y="19781"/>
                  <a:pt x="66536" y="20147"/>
                </a:cubicBezTo>
                <a:cubicBezTo>
                  <a:pt x="65442" y="16445"/>
                  <a:pt x="62017" y="13741"/>
                  <a:pt x="57961" y="13741"/>
                </a:cubicBezTo>
                <a:cubicBezTo>
                  <a:pt x="57803" y="13741"/>
                  <a:pt x="57645" y="13745"/>
                  <a:pt x="57485" y="13753"/>
                </a:cubicBezTo>
                <a:cubicBezTo>
                  <a:pt x="56692" y="13795"/>
                  <a:pt x="55928" y="13947"/>
                  <a:pt x="55201" y="14186"/>
                </a:cubicBezTo>
                <a:cubicBezTo>
                  <a:pt x="55213" y="13954"/>
                  <a:pt x="55219" y="13721"/>
                  <a:pt x="55219" y="13486"/>
                </a:cubicBezTo>
                <a:cubicBezTo>
                  <a:pt x="55219" y="6038"/>
                  <a:pt x="49181" y="1"/>
                  <a:pt x="41734"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9" name="Google Shape;379;p22"/>
          <p:cNvSpPr/>
          <p:nvPr/>
        </p:nvSpPr>
        <p:spPr>
          <a:xfrm>
            <a:off x="3180334" y="6498993"/>
            <a:ext cx="1234845" cy="482216"/>
          </a:xfrm>
          <a:custGeom>
            <a:avLst/>
            <a:gdLst/>
            <a:ahLst/>
            <a:cxnLst/>
            <a:rect l="l" t="t" r="r" b="b"/>
            <a:pathLst>
              <a:path w="55766" h="21777" extrusionOk="0">
                <a:moveTo>
                  <a:pt x="21776" y="1"/>
                </a:moveTo>
                <a:cubicBezTo>
                  <a:pt x="16677" y="1"/>
                  <a:pt x="12544" y="4135"/>
                  <a:pt x="12544" y="9234"/>
                </a:cubicBezTo>
                <a:cubicBezTo>
                  <a:pt x="11523" y="9234"/>
                  <a:pt x="10627" y="9756"/>
                  <a:pt x="10101" y="10547"/>
                </a:cubicBezTo>
                <a:cubicBezTo>
                  <a:pt x="9042" y="9727"/>
                  <a:pt x="7715" y="9234"/>
                  <a:pt x="6272" y="9234"/>
                </a:cubicBezTo>
                <a:cubicBezTo>
                  <a:pt x="2808" y="9234"/>
                  <a:pt x="1" y="12042"/>
                  <a:pt x="1" y="15504"/>
                </a:cubicBezTo>
                <a:cubicBezTo>
                  <a:pt x="1" y="18968"/>
                  <a:pt x="2808" y="21776"/>
                  <a:pt x="6272" y="21776"/>
                </a:cubicBezTo>
                <a:lnTo>
                  <a:pt x="52406" y="21776"/>
                </a:lnTo>
                <a:cubicBezTo>
                  <a:pt x="54262" y="21776"/>
                  <a:pt x="55766" y="20272"/>
                  <a:pt x="55766" y="18417"/>
                </a:cubicBezTo>
                <a:cubicBezTo>
                  <a:pt x="55766" y="16699"/>
                  <a:pt x="54477" y="15286"/>
                  <a:pt x="52814" y="15084"/>
                </a:cubicBezTo>
                <a:cubicBezTo>
                  <a:pt x="53296" y="14109"/>
                  <a:pt x="53573" y="13016"/>
                  <a:pt x="53573" y="11856"/>
                </a:cubicBezTo>
                <a:cubicBezTo>
                  <a:pt x="53573" y="7823"/>
                  <a:pt x="50303" y="4553"/>
                  <a:pt x="46270" y="4553"/>
                </a:cubicBezTo>
                <a:cubicBezTo>
                  <a:pt x="43181" y="4553"/>
                  <a:pt x="40547" y="6474"/>
                  <a:pt x="39480" y="9184"/>
                </a:cubicBezTo>
                <a:cubicBezTo>
                  <a:pt x="38052" y="7968"/>
                  <a:pt x="36207" y="7230"/>
                  <a:pt x="34185" y="7230"/>
                </a:cubicBezTo>
                <a:cubicBezTo>
                  <a:pt x="33018" y="7230"/>
                  <a:pt x="31909" y="7480"/>
                  <a:pt x="30905" y="7921"/>
                </a:cubicBezTo>
                <a:cubicBezTo>
                  <a:pt x="30266" y="3446"/>
                  <a:pt x="26428" y="1"/>
                  <a:pt x="21776"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0" name="Google Shape;380;p22"/>
          <p:cNvSpPr/>
          <p:nvPr/>
        </p:nvSpPr>
        <p:spPr>
          <a:xfrm>
            <a:off x="7307634" y="-327291"/>
            <a:ext cx="1982759" cy="694792"/>
          </a:xfrm>
          <a:custGeom>
            <a:avLst/>
            <a:gdLst/>
            <a:ahLst/>
            <a:cxnLst/>
            <a:rect l="l" t="t" r="r" b="b"/>
            <a:pathLst>
              <a:path w="89542" h="31377" extrusionOk="0">
                <a:moveTo>
                  <a:pt x="43940" y="1"/>
                </a:moveTo>
                <a:cubicBezTo>
                  <a:pt x="43754" y="1"/>
                  <a:pt x="43567" y="6"/>
                  <a:pt x="43379" y="15"/>
                </a:cubicBezTo>
                <a:cubicBezTo>
                  <a:pt x="38092" y="289"/>
                  <a:pt x="33768" y="4553"/>
                  <a:pt x="33421" y="9836"/>
                </a:cubicBezTo>
                <a:cubicBezTo>
                  <a:pt x="33331" y="11202"/>
                  <a:pt x="33505" y="12517"/>
                  <a:pt x="33891" y="13736"/>
                </a:cubicBezTo>
                <a:cubicBezTo>
                  <a:pt x="32422" y="13894"/>
                  <a:pt x="31277" y="15139"/>
                  <a:pt x="31277" y="16650"/>
                </a:cubicBezTo>
                <a:cubicBezTo>
                  <a:pt x="31277" y="16923"/>
                  <a:pt x="31317" y="17186"/>
                  <a:pt x="31386" y="17436"/>
                </a:cubicBezTo>
                <a:cubicBezTo>
                  <a:pt x="30008" y="17561"/>
                  <a:pt x="28749" y="18090"/>
                  <a:pt x="27719" y="18897"/>
                </a:cubicBezTo>
                <a:cubicBezTo>
                  <a:pt x="26723" y="17570"/>
                  <a:pt x="25139" y="16706"/>
                  <a:pt x="23351" y="16706"/>
                </a:cubicBezTo>
                <a:cubicBezTo>
                  <a:pt x="22785" y="16706"/>
                  <a:pt x="22238" y="16792"/>
                  <a:pt x="21724" y="16953"/>
                </a:cubicBezTo>
                <a:cubicBezTo>
                  <a:pt x="20187" y="15388"/>
                  <a:pt x="18048" y="14419"/>
                  <a:pt x="15681" y="14419"/>
                </a:cubicBezTo>
                <a:cubicBezTo>
                  <a:pt x="11299" y="14419"/>
                  <a:pt x="7694" y="17744"/>
                  <a:pt x="7250" y="22008"/>
                </a:cubicBezTo>
                <a:cubicBezTo>
                  <a:pt x="6833" y="21889"/>
                  <a:pt x="6396" y="21822"/>
                  <a:pt x="5941" y="21822"/>
                </a:cubicBezTo>
                <a:lnTo>
                  <a:pt x="4778" y="21822"/>
                </a:lnTo>
                <a:cubicBezTo>
                  <a:pt x="2139" y="21822"/>
                  <a:pt x="0" y="23961"/>
                  <a:pt x="0" y="26600"/>
                </a:cubicBezTo>
                <a:cubicBezTo>
                  <a:pt x="0" y="29238"/>
                  <a:pt x="2139" y="31376"/>
                  <a:pt x="4778" y="31376"/>
                </a:cubicBezTo>
                <a:lnTo>
                  <a:pt x="87241" y="31376"/>
                </a:lnTo>
                <a:cubicBezTo>
                  <a:pt x="88511" y="31376"/>
                  <a:pt x="89541" y="30346"/>
                  <a:pt x="89541" y="29076"/>
                </a:cubicBezTo>
                <a:lnTo>
                  <a:pt x="89541" y="29033"/>
                </a:lnTo>
                <a:cubicBezTo>
                  <a:pt x="89541" y="27763"/>
                  <a:pt x="88511" y="26733"/>
                  <a:pt x="87241" y="26733"/>
                </a:cubicBezTo>
                <a:cubicBezTo>
                  <a:pt x="88432" y="25161"/>
                  <a:pt x="89077" y="23151"/>
                  <a:pt x="88881" y="20986"/>
                </a:cubicBezTo>
                <a:cubicBezTo>
                  <a:pt x="88513" y="16926"/>
                  <a:pt x="85287" y="13789"/>
                  <a:pt x="81220" y="13524"/>
                </a:cubicBezTo>
                <a:cubicBezTo>
                  <a:pt x="81036" y="13512"/>
                  <a:pt x="80853" y="13506"/>
                  <a:pt x="80671" y="13506"/>
                </a:cubicBezTo>
                <a:cubicBezTo>
                  <a:pt x="79099" y="13506"/>
                  <a:pt x="77631" y="13948"/>
                  <a:pt x="76380" y="14711"/>
                </a:cubicBezTo>
                <a:cubicBezTo>
                  <a:pt x="75656" y="9839"/>
                  <a:pt x="71468" y="6098"/>
                  <a:pt x="66395" y="6098"/>
                </a:cubicBezTo>
                <a:cubicBezTo>
                  <a:pt x="63623" y="6098"/>
                  <a:pt x="61114" y="7215"/>
                  <a:pt x="59288" y="9021"/>
                </a:cubicBezTo>
                <a:cubicBezTo>
                  <a:pt x="58783" y="7757"/>
                  <a:pt x="57549" y="6862"/>
                  <a:pt x="56105" y="6862"/>
                </a:cubicBezTo>
                <a:cubicBezTo>
                  <a:pt x="55332" y="6862"/>
                  <a:pt x="54622" y="7121"/>
                  <a:pt x="54048" y="7553"/>
                </a:cubicBezTo>
                <a:cubicBezTo>
                  <a:pt x="52759" y="3187"/>
                  <a:pt x="48723" y="1"/>
                  <a:pt x="43940"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1" name="Google Shape;381;p22"/>
          <p:cNvSpPr/>
          <p:nvPr/>
        </p:nvSpPr>
        <p:spPr>
          <a:xfrm>
            <a:off x="8355679" y="6490505"/>
            <a:ext cx="1016579" cy="581705"/>
          </a:xfrm>
          <a:custGeom>
            <a:avLst/>
            <a:gdLst/>
            <a:ahLst/>
            <a:cxnLst/>
            <a:rect l="l" t="t" r="r" b="b"/>
            <a:pathLst>
              <a:path w="45909" h="26270" extrusionOk="0">
                <a:moveTo>
                  <a:pt x="30083" y="1"/>
                </a:moveTo>
                <a:cubicBezTo>
                  <a:pt x="26157" y="1"/>
                  <a:pt x="22838" y="2567"/>
                  <a:pt x="21692" y="6112"/>
                </a:cubicBezTo>
                <a:cubicBezTo>
                  <a:pt x="21001" y="5544"/>
                  <a:pt x="20115" y="5202"/>
                  <a:pt x="19151" y="5202"/>
                </a:cubicBezTo>
                <a:cubicBezTo>
                  <a:pt x="17284" y="5202"/>
                  <a:pt x="15721" y="6481"/>
                  <a:pt x="15276" y="8209"/>
                </a:cubicBezTo>
                <a:cubicBezTo>
                  <a:pt x="13720" y="7176"/>
                  <a:pt x="11860" y="6567"/>
                  <a:pt x="9852" y="6567"/>
                </a:cubicBezTo>
                <a:cubicBezTo>
                  <a:pt x="4411" y="6567"/>
                  <a:pt x="1" y="10979"/>
                  <a:pt x="1" y="16419"/>
                </a:cubicBezTo>
                <a:cubicBezTo>
                  <a:pt x="1" y="21860"/>
                  <a:pt x="4411" y="26270"/>
                  <a:pt x="9852" y="26270"/>
                </a:cubicBezTo>
                <a:lnTo>
                  <a:pt x="40058" y="26270"/>
                </a:lnTo>
                <a:cubicBezTo>
                  <a:pt x="43289" y="26270"/>
                  <a:pt x="45907" y="23651"/>
                  <a:pt x="45907" y="20421"/>
                </a:cubicBezTo>
                <a:cubicBezTo>
                  <a:pt x="45908" y="17371"/>
                  <a:pt x="43573" y="14869"/>
                  <a:pt x="40594" y="14599"/>
                </a:cubicBezTo>
                <a:cubicBezTo>
                  <a:pt x="40652" y="14388"/>
                  <a:pt x="40685" y="14168"/>
                  <a:pt x="40685" y="13940"/>
                </a:cubicBezTo>
                <a:cubicBezTo>
                  <a:pt x="40685" y="12674"/>
                  <a:pt x="39727" y="11634"/>
                  <a:pt x="38496" y="11501"/>
                </a:cubicBezTo>
                <a:cubicBezTo>
                  <a:pt x="38764" y="10657"/>
                  <a:pt x="38909" y="9759"/>
                  <a:pt x="38909" y="8826"/>
                </a:cubicBezTo>
                <a:cubicBezTo>
                  <a:pt x="38909" y="3952"/>
                  <a:pt x="34958" y="1"/>
                  <a:pt x="30083"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2" name="Google Shape;382;p22"/>
          <p:cNvSpPr/>
          <p:nvPr/>
        </p:nvSpPr>
        <p:spPr>
          <a:xfrm rot="-941668">
            <a:off x="1768321" y="5751807"/>
            <a:ext cx="213324" cy="213388"/>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3" name="Google Shape;383;p22"/>
          <p:cNvSpPr/>
          <p:nvPr/>
        </p:nvSpPr>
        <p:spPr>
          <a:xfrm rot="-941668">
            <a:off x="10668787" y="2088507"/>
            <a:ext cx="213324" cy="213388"/>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4" name="Google Shape;384;p22"/>
          <p:cNvSpPr/>
          <p:nvPr/>
        </p:nvSpPr>
        <p:spPr>
          <a:xfrm rot="505306">
            <a:off x="11039855" y="5854089"/>
            <a:ext cx="384295" cy="384391"/>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5" name="Google Shape;385;p22"/>
          <p:cNvSpPr/>
          <p:nvPr/>
        </p:nvSpPr>
        <p:spPr>
          <a:xfrm rot="505449">
            <a:off x="5380604" y="2626592"/>
            <a:ext cx="196595" cy="196683"/>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6" name="Google Shape;386;p22"/>
          <p:cNvSpPr/>
          <p:nvPr/>
        </p:nvSpPr>
        <p:spPr>
          <a:xfrm rot="-1991404">
            <a:off x="7812798" y="5148164"/>
            <a:ext cx="271111" cy="229613"/>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7" name="Google Shape;387;p22"/>
          <p:cNvSpPr/>
          <p:nvPr/>
        </p:nvSpPr>
        <p:spPr>
          <a:xfrm rot="-4281277">
            <a:off x="3954496" y="6188336"/>
            <a:ext cx="271109" cy="229605"/>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8" name="Google Shape;388;p22"/>
          <p:cNvSpPr/>
          <p:nvPr/>
        </p:nvSpPr>
        <p:spPr>
          <a:xfrm rot="-4621212">
            <a:off x="11515823" y="-94432"/>
            <a:ext cx="525412" cy="444993"/>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9" name="Google Shape;389;p22"/>
          <p:cNvSpPr/>
          <p:nvPr/>
        </p:nvSpPr>
        <p:spPr>
          <a:xfrm rot="-2138764">
            <a:off x="885549" y="786111"/>
            <a:ext cx="463185" cy="392293"/>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0" name="Google Shape;390;p22"/>
          <p:cNvSpPr/>
          <p:nvPr/>
        </p:nvSpPr>
        <p:spPr>
          <a:xfrm rot="-4730241">
            <a:off x="766819" y="1071652"/>
            <a:ext cx="310112" cy="262677"/>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1" name="Google Shape;391;p22"/>
          <p:cNvSpPr/>
          <p:nvPr/>
        </p:nvSpPr>
        <p:spPr>
          <a:xfrm rot="505493">
            <a:off x="1293669" y="1999540"/>
            <a:ext cx="103729" cy="103781"/>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023342306"/>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6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6981487"/>
      </p:ext>
    </p:extLst>
  </p:cSld>
  <p:clrMapOvr>
    <a:masterClrMapping/>
  </p:clrMapOvr>
  <p:transition>
    <p:randomBar dir="vert"/>
  </p:transition>
</p:sldLayout>
</file>

<file path=ppt/slideLayouts/slideLayout571.xml><?xml version="1.0" encoding="utf-8"?>
<p:sldLayout xmlns:a="http://schemas.openxmlformats.org/drawingml/2006/main" xmlns:r="http://schemas.openxmlformats.org/officeDocument/2006/relationships" xmlns:p="http://schemas.openxmlformats.org/presentationml/2006/main" userDrawn="1">
  <p:cSld name="1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2024/3/19</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3586011098"/>
      </p:ext>
    </p:extLst>
  </p:cSld>
  <p:clrMapOvr>
    <a:masterClrMapping/>
  </p:clrMapOvr>
  <p:transition>
    <p:randomBar dir="vert"/>
  </p:transition>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6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05251037"/>
      </p:ext>
    </p:extLst>
  </p:cSld>
  <p:clrMapOvr>
    <a:masterClrMapping/>
  </p:clrMapOvr>
  <p:transition>
    <p:randomBar dir="vert"/>
  </p:transition>
</p:sldLayout>
</file>

<file path=ppt/slideLayouts/slideLayout573.xml><?xml version="1.0" encoding="utf-8"?>
<p:sldLayout xmlns:a="http://schemas.openxmlformats.org/drawingml/2006/main" xmlns:r="http://schemas.openxmlformats.org/officeDocument/2006/relationships" xmlns:p="http://schemas.openxmlformats.org/presentationml/2006/main" showMasterSp="0" preserve="1" userDrawn="1">
  <p:cSld name="16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865270061"/>
      </p:ext>
    </p:extLst>
  </p:cSld>
  <p:clrMapOvr>
    <a:masterClrMapping/>
  </p:clrMapOvr>
  <p:transition>
    <p:randomBar dir="vert"/>
  </p:transition>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16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433711075"/>
      </p:ext>
    </p:extLst>
  </p:cSld>
  <p:clrMapOvr>
    <a:masterClrMapping/>
  </p:clrMapOvr>
  <p:transition>
    <p:randomBar dir="vert"/>
  </p:transition>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166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152204512"/>
      </p:ext>
    </p:extLst>
  </p:cSld>
  <p:clrMapOvr>
    <a:masterClrMapping/>
  </p:clrMapOvr>
  <p:transition>
    <p:randomBar dir="vert"/>
  </p:transition>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167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073752188"/>
      </p:ext>
    </p:extLst>
  </p:cSld>
  <p:clrMapOvr>
    <a:masterClrMapping/>
  </p:clrMapOvr>
  <p:transition>
    <p:randomBar dir="vert"/>
  </p:transition>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168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933748266"/>
      </p:ext>
    </p:extLst>
  </p:cSld>
  <p:clrMapOvr>
    <a:masterClrMapping/>
  </p:clrMapOvr>
  <p:transition>
    <p:randomBar dir="vert"/>
  </p:transition>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169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307354113"/>
      </p:ext>
    </p:extLst>
  </p:cSld>
  <p:clrMapOvr>
    <a:masterClrMapping/>
  </p:clrMapOvr>
  <p:transition>
    <p:randomBar dir="vert"/>
  </p:transition>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170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613246837"/>
      </p:ext>
    </p:extLst>
  </p:cSld>
  <p:clrMapOvr>
    <a:masterClrMapping/>
  </p:clrMapOvr>
  <p:transition>
    <p:randomBar dir="vert"/>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ackground ">
  <p:cSld name="Background ">
    <p:spTree>
      <p:nvGrpSpPr>
        <p:cNvPr id="1" name="Shape 490"/>
        <p:cNvGrpSpPr/>
        <p:nvPr/>
      </p:nvGrpSpPr>
      <p:grpSpPr>
        <a:xfrm>
          <a:off x="0" y="0"/>
          <a:ext cx="0" cy="0"/>
          <a:chOff x="0" y="0"/>
          <a:chExt cx="0" cy="0"/>
        </a:xfrm>
      </p:grpSpPr>
      <p:sp>
        <p:nvSpPr>
          <p:cNvPr id="491" name="Google Shape;491;p27"/>
          <p:cNvSpPr/>
          <p:nvPr/>
        </p:nvSpPr>
        <p:spPr>
          <a:xfrm>
            <a:off x="9731270" y="941248"/>
            <a:ext cx="2723009" cy="734960"/>
          </a:xfrm>
          <a:custGeom>
            <a:avLst/>
            <a:gdLst/>
            <a:ahLst/>
            <a:cxnLst/>
            <a:rect l="l" t="t" r="r" b="b"/>
            <a:pathLst>
              <a:path w="122972" h="33191" extrusionOk="0">
                <a:moveTo>
                  <a:pt x="19994" y="1"/>
                </a:moveTo>
                <a:cubicBezTo>
                  <a:pt x="13835" y="1"/>
                  <a:pt x="8843" y="4994"/>
                  <a:pt x="8843" y="11152"/>
                </a:cubicBezTo>
                <a:cubicBezTo>
                  <a:pt x="8843" y="12331"/>
                  <a:pt x="9027" y="13465"/>
                  <a:pt x="9365" y="14531"/>
                </a:cubicBezTo>
                <a:cubicBezTo>
                  <a:pt x="7811" y="14699"/>
                  <a:pt x="6599" y="16014"/>
                  <a:pt x="6599" y="17613"/>
                </a:cubicBezTo>
                <a:cubicBezTo>
                  <a:pt x="6599" y="17901"/>
                  <a:pt x="6642" y="18179"/>
                  <a:pt x="6715" y="18444"/>
                </a:cubicBezTo>
                <a:cubicBezTo>
                  <a:pt x="2951" y="18786"/>
                  <a:pt x="2" y="21947"/>
                  <a:pt x="0" y="25801"/>
                </a:cubicBezTo>
                <a:cubicBezTo>
                  <a:pt x="0" y="29882"/>
                  <a:pt x="3309" y="33190"/>
                  <a:pt x="7391" y="33190"/>
                </a:cubicBezTo>
                <a:lnTo>
                  <a:pt x="118561" y="33190"/>
                </a:lnTo>
                <a:cubicBezTo>
                  <a:pt x="120997" y="33190"/>
                  <a:pt x="122972" y="31215"/>
                  <a:pt x="122972" y="28779"/>
                </a:cubicBezTo>
                <a:cubicBezTo>
                  <a:pt x="122972" y="26343"/>
                  <a:pt x="120997" y="24369"/>
                  <a:pt x="118561" y="24369"/>
                </a:cubicBezTo>
                <a:lnTo>
                  <a:pt x="117486" y="24369"/>
                </a:lnTo>
                <a:cubicBezTo>
                  <a:pt x="117067" y="24369"/>
                  <a:pt x="116662" y="24431"/>
                  <a:pt x="116278" y="24540"/>
                </a:cubicBezTo>
                <a:cubicBezTo>
                  <a:pt x="115868" y="20603"/>
                  <a:pt x="112539" y="17533"/>
                  <a:pt x="108493" y="17533"/>
                </a:cubicBezTo>
                <a:cubicBezTo>
                  <a:pt x="106308" y="17533"/>
                  <a:pt x="104332" y="18429"/>
                  <a:pt x="102913" y="19872"/>
                </a:cubicBezTo>
                <a:cubicBezTo>
                  <a:pt x="102438" y="19724"/>
                  <a:pt x="101934" y="19645"/>
                  <a:pt x="101411" y="19645"/>
                </a:cubicBezTo>
                <a:cubicBezTo>
                  <a:pt x="99760" y="19645"/>
                  <a:pt x="98299" y="20442"/>
                  <a:pt x="97378" y="21668"/>
                </a:cubicBezTo>
                <a:cubicBezTo>
                  <a:pt x="96427" y="20922"/>
                  <a:pt x="95264" y="20435"/>
                  <a:pt x="93992" y="20319"/>
                </a:cubicBezTo>
                <a:cubicBezTo>
                  <a:pt x="94055" y="20088"/>
                  <a:pt x="94093" y="19846"/>
                  <a:pt x="94093" y="19594"/>
                </a:cubicBezTo>
                <a:cubicBezTo>
                  <a:pt x="94093" y="18197"/>
                  <a:pt x="93036" y="17050"/>
                  <a:pt x="91679" y="16903"/>
                </a:cubicBezTo>
                <a:cubicBezTo>
                  <a:pt x="92036" y="15777"/>
                  <a:pt x="92196" y="14564"/>
                  <a:pt x="92113" y="13301"/>
                </a:cubicBezTo>
                <a:cubicBezTo>
                  <a:pt x="91793" y="8424"/>
                  <a:pt x="87800" y="4486"/>
                  <a:pt x="82918" y="4234"/>
                </a:cubicBezTo>
                <a:cubicBezTo>
                  <a:pt x="82745" y="4225"/>
                  <a:pt x="82573" y="4220"/>
                  <a:pt x="82401" y="4220"/>
                </a:cubicBezTo>
                <a:cubicBezTo>
                  <a:pt x="77985" y="4220"/>
                  <a:pt x="74258" y="7163"/>
                  <a:pt x="73067" y="11193"/>
                </a:cubicBezTo>
                <a:cubicBezTo>
                  <a:pt x="72538" y="10795"/>
                  <a:pt x="71882" y="10556"/>
                  <a:pt x="71169" y="10556"/>
                </a:cubicBezTo>
                <a:cubicBezTo>
                  <a:pt x="69420" y="10556"/>
                  <a:pt x="68003" y="11973"/>
                  <a:pt x="68003" y="13722"/>
                </a:cubicBezTo>
                <a:cubicBezTo>
                  <a:pt x="68003" y="13736"/>
                  <a:pt x="68005" y="13752"/>
                  <a:pt x="68005" y="13767"/>
                </a:cubicBezTo>
                <a:cubicBezTo>
                  <a:pt x="67785" y="13788"/>
                  <a:pt x="67570" y="13825"/>
                  <a:pt x="67354" y="13860"/>
                </a:cubicBezTo>
                <a:cubicBezTo>
                  <a:pt x="65474" y="12477"/>
                  <a:pt x="63195" y="11612"/>
                  <a:pt x="60736" y="11484"/>
                </a:cubicBezTo>
                <a:cubicBezTo>
                  <a:pt x="60519" y="11473"/>
                  <a:pt x="60303" y="11467"/>
                  <a:pt x="60088" y="11467"/>
                </a:cubicBezTo>
                <a:cubicBezTo>
                  <a:pt x="58456" y="11467"/>
                  <a:pt x="56900" y="11787"/>
                  <a:pt x="55475" y="12361"/>
                </a:cubicBezTo>
                <a:cubicBezTo>
                  <a:pt x="52923" y="9853"/>
                  <a:pt x="49426" y="8303"/>
                  <a:pt x="45566" y="8303"/>
                </a:cubicBezTo>
                <a:cubicBezTo>
                  <a:pt x="45316" y="8303"/>
                  <a:pt x="45066" y="8310"/>
                  <a:pt x="44813" y="8323"/>
                </a:cubicBezTo>
                <a:cubicBezTo>
                  <a:pt x="41997" y="8468"/>
                  <a:pt x="39387" y="9460"/>
                  <a:pt x="37231" y="11045"/>
                </a:cubicBezTo>
                <a:cubicBezTo>
                  <a:pt x="36985" y="11004"/>
                  <a:pt x="36739" y="10963"/>
                  <a:pt x="36487" y="10938"/>
                </a:cubicBezTo>
                <a:cubicBezTo>
                  <a:pt x="36487" y="10921"/>
                  <a:pt x="36489" y="10903"/>
                  <a:pt x="36489" y="10885"/>
                </a:cubicBezTo>
                <a:cubicBezTo>
                  <a:pt x="36489" y="8883"/>
                  <a:pt x="34866" y="7259"/>
                  <a:pt x="32863" y="7259"/>
                </a:cubicBezTo>
                <a:cubicBezTo>
                  <a:pt x="32045" y="7259"/>
                  <a:pt x="31293" y="7533"/>
                  <a:pt x="30687" y="7989"/>
                </a:cubicBezTo>
                <a:cubicBezTo>
                  <a:pt x="29324" y="3371"/>
                  <a:pt x="25054" y="1"/>
                  <a:pt x="19994"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2" name="Google Shape;492;p27"/>
          <p:cNvSpPr/>
          <p:nvPr/>
        </p:nvSpPr>
        <p:spPr>
          <a:xfrm>
            <a:off x="-663703" y="2632723"/>
            <a:ext cx="1675520" cy="652808"/>
          </a:xfrm>
          <a:custGeom>
            <a:avLst/>
            <a:gdLst/>
            <a:ahLst/>
            <a:cxnLst/>
            <a:rect l="l" t="t" r="r" b="b"/>
            <a:pathLst>
              <a:path w="75667" h="29481" extrusionOk="0">
                <a:moveTo>
                  <a:pt x="41734" y="1"/>
                </a:moveTo>
                <a:cubicBezTo>
                  <a:pt x="35124" y="1"/>
                  <a:pt x="29629" y="4758"/>
                  <a:pt x="28475" y="11035"/>
                </a:cubicBezTo>
                <a:cubicBezTo>
                  <a:pt x="28087" y="9925"/>
                  <a:pt x="27033" y="9129"/>
                  <a:pt x="25792" y="9129"/>
                </a:cubicBezTo>
                <a:cubicBezTo>
                  <a:pt x="25150" y="9129"/>
                  <a:pt x="24560" y="9343"/>
                  <a:pt x="24083" y="9701"/>
                </a:cubicBezTo>
                <a:cubicBezTo>
                  <a:pt x="23014" y="6078"/>
                  <a:pt x="19663" y="3432"/>
                  <a:pt x="15691" y="3432"/>
                </a:cubicBezTo>
                <a:cubicBezTo>
                  <a:pt x="10859" y="3432"/>
                  <a:pt x="6940" y="7350"/>
                  <a:pt x="6940" y="12184"/>
                </a:cubicBezTo>
                <a:cubicBezTo>
                  <a:pt x="6940" y="13108"/>
                  <a:pt x="7085" y="13999"/>
                  <a:pt x="7350" y="14836"/>
                </a:cubicBezTo>
                <a:cubicBezTo>
                  <a:pt x="6130" y="14967"/>
                  <a:pt x="5180" y="15999"/>
                  <a:pt x="5180" y="17255"/>
                </a:cubicBezTo>
                <a:cubicBezTo>
                  <a:pt x="5180" y="17481"/>
                  <a:pt x="5213" y="17699"/>
                  <a:pt x="5271" y="17907"/>
                </a:cubicBezTo>
                <a:cubicBezTo>
                  <a:pt x="2317" y="18175"/>
                  <a:pt x="1" y="20656"/>
                  <a:pt x="1" y="23680"/>
                </a:cubicBezTo>
                <a:cubicBezTo>
                  <a:pt x="1" y="26883"/>
                  <a:pt x="2598" y="29480"/>
                  <a:pt x="5801" y="29480"/>
                </a:cubicBezTo>
                <a:lnTo>
                  <a:pt x="70898" y="29480"/>
                </a:lnTo>
                <a:cubicBezTo>
                  <a:pt x="75286" y="29479"/>
                  <a:pt x="75667" y="22989"/>
                  <a:pt x="71303" y="22524"/>
                </a:cubicBezTo>
                <a:cubicBezTo>
                  <a:pt x="71264" y="22519"/>
                  <a:pt x="71225" y="22516"/>
                  <a:pt x="71186" y="22512"/>
                </a:cubicBezTo>
                <a:cubicBezTo>
                  <a:pt x="71187" y="22498"/>
                  <a:pt x="71189" y="22484"/>
                  <a:pt x="71189" y="22469"/>
                </a:cubicBezTo>
                <a:cubicBezTo>
                  <a:pt x="71189" y="20864"/>
                  <a:pt x="69886" y="19562"/>
                  <a:pt x="68280" y="19562"/>
                </a:cubicBezTo>
                <a:cubicBezTo>
                  <a:pt x="67625" y="19562"/>
                  <a:pt x="67022" y="19781"/>
                  <a:pt x="66536" y="20147"/>
                </a:cubicBezTo>
                <a:cubicBezTo>
                  <a:pt x="65442" y="16445"/>
                  <a:pt x="62017" y="13741"/>
                  <a:pt x="57961" y="13741"/>
                </a:cubicBezTo>
                <a:cubicBezTo>
                  <a:pt x="57803" y="13741"/>
                  <a:pt x="57645" y="13745"/>
                  <a:pt x="57485" y="13753"/>
                </a:cubicBezTo>
                <a:cubicBezTo>
                  <a:pt x="56692" y="13795"/>
                  <a:pt x="55928" y="13947"/>
                  <a:pt x="55201" y="14186"/>
                </a:cubicBezTo>
                <a:cubicBezTo>
                  <a:pt x="55213" y="13954"/>
                  <a:pt x="55219" y="13721"/>
                  <a:pt x="55219" y="13486"/>
                </a:cubicBezTo>
                <a:cubicBezTo>
                  <a:pt x="55219" y="6038"/>
                  <a:pt x="49181" y="1"/>
                  <a:pt x="41734"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3" name="Google Shape;493;p27"/>
          <p:cNvSpPr/>
          <p:nvPr/>
        </p:nvSpPr>
        <p:spPr>
          <a:xfrm>
            <a:off x="1669034" y="390293"/>
            <a:ext cx="1234845" cy="482216"/>
          </a:xfrm>
          <a:custGeom>
            <a:avLst/>
            <a:gdLst/>
            <a:ahLst/>
            <a:cxnLst/>
            <a:rect l="l" t="t" r="r" b="b"/>
            <a:pathLst>
              <a:path w="55766" h="21777" extrusionOk="0">
                <a:moveTo>
                  <a:pt x="21776" y="1"/>
                </a:moveTo>
                <a:cubicBezTo>
                  <a:pt x="16677" y="1"/>
                  <a:pt x="12544" y="4135"/>
                  <a:pt x="12544" y="9234"/>
                </a:cubicBezTo>
                <a:cubicBezTo>
                  <a:pt x="11523" y="9234"/>
                  <a:pt x="10627" y="9756"/>
                  <a:pt x="10101" y="10547"/>
                </a:cubicBezTo>
                <a:cubicBezTo>
                  <a:pt x="9042" y="9727"/>
                  <a:pt x="7715" y="9234"/>
                  <a:pt x="6272" y="9234"/>
                </a:cubicBezTo>
                <a:cubicBezTo>
                  <a:pt x="2808" y="9234"/>
                  <a:pt x="1" y="12042"/>
                  <a:pt x="1" y="15504"/>
                </a:cubicBezTo>
                <a:cubicBezTo>
                  <a:pt x="1" y="18968"/>
                  <a:pt x="2808" y="21776"/>
                  <a:pt x="6272" y="21776"/>
                </a:cubicBezTo>
                <a:lnTo>
                  <a:pt x="52406" y="21776"/>
                </a:lnTo>
                <a:cubicBezTo>
                  <a:pt x="54262" y="21776"/>
                  <a:pt x="55766" y="20272"/>
                  <a:pt x="55766" y="18417"/>
                </a:cubicBezTo>
                <a:cubicBezTo>
                  <a:pt x="55766" y="16699"/>
                  <a:pt x="54477" y="15286"/>
                  <a:pt x="52814" y="15084"/>
                </a:cubicBezTo>
                <a:cubicBezTo>
                  <a:pt x="53296" y="14109"/>
                  <a:pt x="53573" y="13016"/>
                  <a:pt x="53573" y="11856"/>
                </a:cubicBezTo>
                <a:cubicBezTo>
                  <a:pt x="53573" y="7823"/>
                  <a:pt x="50303" y="4553"/>
                  <a:pt x="46270" y="4553"/>
                </a:cubicBezTo>
                <a:cubicBezTo>
                  <a:pt x="43181" y="4553"/>
                  <a:pt x="40547" y="6474"/>
                  <a:pt x="39480" y="9184"/>
                </a:cubicBezTo>
                <a:cubicBezTo>
                  <a:pt x="38052" y="7968"/>
                  <a:pt x="36207" y="7230"/>
                  <a:pt x="34185" y="7230"/>
                </a:cubicBezTo>
                <a:cubicBezTo>
                  <a:pt x="33018" y="7230"/>
                  <a:pt x="31909" y="7480"/>
                  <a:pt x="30905" y="7921"/>
                </a:cubicBezTo>
                <a:cubicBezTo>
                  <a:pt x="30266" y="3446"/>
                  <a:pt x="26428" y="1"/>
                  <a:pt x="21776"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4" name="Google Shape;494;p27"/>
          <p:cNvSpPr/>
          <p:nvPr/>
        </p:nvSpPr>
        <p:spPr>
          <a:xfrm>
            <a:off x="9817748" y="5613569"/>
            <a:ext cx="1660109" cy="581729"/>
          </a:xfrm>
          <a:custGeom>
            <a:avLst/>
            <a:gdLst/>
            <a:ahLst/>
            <a:cxnLst/>
            <a:rect l="l" t="t" r="r" b="b"/>
            <a:pathLst>
              <a:path w="89542" h="31377" extrusionOk="0">
                <a:moveTo>
                  <a:pt x="43940" y="1"/>
                </a:moveTo>
                <a:cubicBezTo>
                  <a:pt x="43754" y="1"/>
                  <a:pt x="43567" y="6"/>
                  <a:pt x="43379" y="15"/>
                </a:cubicBezTo>
                <a:cubicBezTo>
                  <a:pt x="38092" y="289"/>
                  <a:pt x="33768" y="4553"/>
                  <a:pt x="33421" y="9836"/>
                </a:cubicBezTo>
                <a:cubicBezTo>
                  <a:pt x="33331" y="11202"/>
                  <a:pt x="33505" y="12517"/>
                  <a:pt x="33891" y="13736"/>
                </a:cubicBezTo>
                <a:cubicBezTo>
                  <a:pt x="32422" y="13894"/>
                  <a:pt x="31277" y="15139"/>
                  <a:pt x="31277" y="16650"/>
                </a:cubicBezTo>
                <a:cubicBezTo>
                  <a:pt x="31277" y="16923"/>
                  <a:pt x="31317" y="17186"/>
                  <a:pt x="31386" y="17436"/>
                </a:cubicBezTo>
                <a:cubicBezTo>
                  <a:pt x="30008" y="17561"/>
                  <a:pt x="28749" y="18090"/>
                  <a:pt x="27719" y="18897"/>
                </a:cubicBezTo>
                <a:cubicBezTo>
                  <a:pt x="26723" y="17570"/>
                  <a:pt x="25139" y="16706"/>
                  <a:pt x="23351" y="16706"/>
                </a:cubicBezTo>
                <a:cubicBezTo>
                  <a:pt x="22785" y="16706"/>
                  <a:pt x="22238" y="16792"/>
                  <a:pt x="21724" y="16953"/>
                </a:cubicBezTo>
                <a:cubicBezTo>
                  <a:pt x="20187" y="15388"/>
                  <a:pt x="18048" y="14419"/>
                  <a:pt x="15681" y="14419"/>
                </a:cubicBezTo>
                <a:cubicBezTo>
                  <a:pt x="11299" y="14419"/>
                  <a:pt x="7694" y="17744"/>
                  <a:pt x="7250" y="22008"/>
                </a:cubicBezTo>
                <a:cubicBezTo>
                  <a:pt x="6833" y="21889"/>
                  <a:pt x="6396" y="21822"/>
                  <a:pt x="5941" y="21822"/>
                </a:cubicBezTo>
                <a:lnTo>
                  <a:pt x="4778" y="21822"/>
                </a:lnTo>
                <a:cubicBezTo>
                  <a:pt x="2139" y="21822"/>
                  <a:pt x="0" y="23961"/>
                  <a:pt x="0" y="26600"/>
                </a:cubicBezTo>
                <a:cubicBezTo>
                  <a:pt x="0" y="29238"/>
                  <a:pt x="2139" y="31376"/>
                  <a:pt x="4778" y="31376"/>
                </a:cubicBezTo>
                <a:lnTo>
                  <a:pt x="87241" y="31376"/>
                </a:lnTo>
                <a:cubicBezTo>
                  <a:pt x="88511" y="31376"/>
                  <a:pt x="89541" y="30346"/>
                  <a:pt x="89541" y="29076"/>
                </a:cubicBezTo>
                <a:lnTo>
                  <a:pt x="89541" y="29033"/>
                </a:lnTo>
                <a:cubicBezTo>
                  <a:pt x="89541" y="27763"/>
                  <a:pt x="88511" y="26733"/>
                  <a:pt x="87241" y="26733"/>
                </a:cubicBezTo>
                <a:cubicBezTo>
                  <a:pt x="88432" y="25161"/>
                  <a:pt x="89077" y="23151"/>
                  <a:pt x="88881" y="20986"/>
                </a:cubicBezTo>
                <a:cubicBezTo>
                  <a:pt x="88513" y="16926"/>
                  <a:pt x="85287" y="13789"/>
                  <a:pt x="81220" y="13524"/>
                </a:cubicBezTo>
                <a:cubicBezTo>
                  <a:pt x="81036" y="13512"/>
                  <a:pt x="80853" y="13506"/>
                  <a:pt x="80671" y="13506"/>
                </a:cubicBezTo>
                <a:cubicBezTo>
                  <a:pt x="79099" y="13506"/>
                  <a:pt x="77631" y="13948"/>
                  <a:pt x="76380" y="14711"/>
                </a:cubicBezTo>
                <a:cubicBezTo>
                  <a:pt x="75656" y="9839"/>
                  <a:pt x="71468" y="6098"/>
                  <a:pt x="66395" y="6098"/>
                </a:cubicBezTo>
                <a:cubicBezTo>
                  <a:pt x="63623" y="6098"/>
                  <a:pt x="61114" y="7215"/>
                  <a:pt x="59288" y="9021"/>
                </a:cubicBezTo>
                <a:cubicBezTo>
                  <a:pt x="58783" y="7757"/>
                  <a:pt x="57549" y="6862"/>
                  <a:pt x="56105" y="6862"/>
                </a:cubicBezTo>
                <a:cubicBezTo>
                  <a:pt x="55332" y="6862"/>
                  <a:pt x="54622" y="7121"/>
                  <a:pt x="54048" y="7553"/>
                </a:cubicBezTo>
                <a:cubicBezTo>
                  <a:pt x="52759" y="3187"/>
                  <a:pt x="48723" y="1"/>
                  <a:pt x="43940"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5" name="Google Shape;495;p27"/>
          <p:cNvSpPr/>
          <p:nvPr/>
        </p:nvSpPr>
        <p:spPr>
          <a:xfrm>
            <a:off x="584545" y="5996672"/>
            <a:ext cx="1016579" cy="581705"/>
          </a:xfrm>
          <a:custGeom>
            <a:avLst/>
            <a:gdLst/>
            <a:ahLst/>
            <a:cxnLst/>
            <a:rect l="l" t="t" r="r" b="b"/>
            <a:pathLst>
              <a:path w="45909" h="26270" extrusionOk="0">
                <a:moveTo>
                  <a:pt x="30083" y="1"/>
                </a:moveTo>
                <a:cubicBezTo>
                  <a:pt x="26157" y="1"/>
                  <a:pt x="22838" y="2567"/>
                  <a:pt x="21692" y="6112"/>
                </a:cubicBezTo>
                <a:cubicBezTo>
                  <a:pt x="21001" y="5544"/>
                  <a:pt x="20115" y="5202"/>
                  <a:pt x="19151" y="5202"/>
                </a:cubicBezTo>
                <a:cubicBezTo>
                  <a:pt x="17284" y="5202"/>
                  <a:pt x="15721" y="6481"/>
                  <a:pt x="15276" y="8209"/>
                </a:cubicBezTo>
                <a:cubicBezTo>
                  <a:pt x="13720" y="7176"/>
                  <a:pt x="11860" y="6567"/>
                  <a:pt x="9852" y="6567"/>
                </a:cubicBezTo>
                <a:cubicBezTo>
                  <a:pt x="4411" y="6567"/>
                  <a:pt x="1" y="10979"/>
                  <a:pt x="1" y="16419"/>
                </a:cubicBezTo>
                <a:cubicBezTo>
                  <a:pt x="1" y="21860"/>
                  <a:pt x="4411" y="26270"/>
                  <a:pt x="9852" y="26270"/>
                </a:cubicBezTo>
                <a:lnTo>
                  <a:pt x="40058" y="26270"/>
                </a:lnTo>
                <a:cubicBezTo>
                  <a:pt x="43289" y="26270"/>
                  <a:pt x="45907" y="23651"/>
                  <a:pt x="45907" y="20421"/>
                </a:cubicBezTo>
                <a:cubicBezTo>
                  <a:pt x="45908" y="17371"/>
                  <a:pt x="43573" y="14869"/>
                  <a:pt x="40594" y="14599"/>
                </a:cubicBezTo>
                <a:cubicBezTo>
                  <a:pt x="40652" y="14388"/>
                  <a:pt x="40685" y="14168"/>
                  <a:pt x="40685" y="13940"/>
                </a:cubicBezTo>
                <a:cubicBezTo>
                  <a:pt x="40685" y="12674"/>
                  <a:pt x="39727" y="11634"/>
                  <a:pt x="38496" y="11501"/>
                </a:cubicBezTo>
                <a:cubicBezTo>
                  <a:pt x="38764" y="10657"/>
                  <a:pt x="38909" y="9759"/>
                  <a:pt x="38909" y="8826"/>
                </a:cubicBezTo>
                <a:cubicBezTo>
                  <a:pt x="38909" y="3952"/>
                  <a:pt x="34958" y="1"/>
                  <a:pt x="30083"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6" name="Google Shape;496;p27"/>
          <p:cNvSpPr/>
          <p:nvPr/>
        </p:nvSpPr>
        <p:spPr>
          <a:xfrm rot="2218025" flipH="1">
            <a:off x="11182622" y="5616609"/>
            <a:ext cx="385439" cy="385560"/>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7" name="Google Shape;497;p27"/>
          <p:cNvSpPr/>
          <p:nvPr/>
        </p:nvSpPr>
        <p:spPr>
          <a:xfrm rot="941668" flipH="1">
            <a:off x="10215862" y="6031307"/>
            <a:ext cx="213324" cy="213388"/>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8" name="Google Shape;498;p27"/>
          <p:cNvSpPr/>
          <p:nvPr/>
        </p:nvSpPr>
        <p:spPr>
          <a:xfrm rot="-505320" flipH="1">
            <a:off x="441560" y="370474"/>
            <a:ext cx="213325" cy="213385"/>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9" name="Google Shape;499;p27"/>
          <p:cNvSpPr/>
          <p:nvPr/>
        </p:nvSpPr>
        <p:spPr>
          <a:xfrm rot="-505306" flipH="1">
            <a:off x="961309" y="468071"/>
            <a:ext cx="384295" cy="384391"/>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0" name="Google Shape;500;p27"/>
          <p:cNvSpPr/>
          <p:nvPr/>
        </p:nvSpPr>
        <p:spPr>
          <a:xfrm rot="-505305" flipH="1">
            <a:off x="442091" y="3186904"/>
            <a:ext cx="221164" cy="221192"/>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1" name="Google Shape;501;p27"/>
          <p:cNvSpPr/>
          <p:nvPr/>
        </p:nvSpPr>
        <p:spPr>
          <a:xfrm rot="-1365066">
            <a:off x="957291" y="6444623"/>
            <a:ext cx="271104" cy="229607"/>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2" name="Google Shape;502;p27"/>
          <p:cNvSpPr/>
          <p:nvPr/>
        </p:nvSpPr>
        <p:spPr>
          <a:xfrm rot="-2138645">
            <a:off x="11042077" y="1645623"/>
            <a:ext cx="379833" cy="321692"/>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3" name="Google Shape;503;p27"/>
          <p:cNvSpPr/>
          <p:nvPr/>
        </p:nvSpPr>
        <p:spPr>
          <a:xfrm rot="-505305" flipH="1">
            <a:off x="9015342" y="6669604"/>
            <a:ext cx="221164" cy="221192"/>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04" name="Google Shape;504;p27"/>
          <p:cNvGrpSpPr/>
          <p:nvPr/>
        </p:nvGrpSpPr>
        <p:grpSpPr>
          <a:xfrm rot="-420054">
            <a:off x="1071183" y="3416659"/>
            <a:ext cx="2308323" cy="2565931"/>
            <a:chOff x="4529350" y="217375"/>
            <a:chExt cx="894500" cy="994275"/>
          </a:xfrm>
        </p:grpSpPr>
        <p:grpSp>
          <p:nvGrpSpPr>
            <p:cNvPr id="505" name="Google Shape;505;p27"/>
            <p:cNvGrpSpPr/>
            <p:nvPr/>
          </p:nvGrpSpPr>
          <p:grpSpPr>
            <a:xfrm>
              <a:off x="4529350" y="217375"/>
              <a:ext cx="894500" cy="994275"/>
              <a:chOff x="4529350" y="410750"/>
              <a:chExt cx="894500" cy="994275"/>
            </a:xfrm>
          </p:grpSpPr>
          <p:sp>
            <p:nvSpPr>
              <p:cNvPr id="506" name="Google Shape;506;p27"/>
              <p:cNvSpPr/>
              <p:nvPr/>
            </p:nvSpPr>
            <p:spPr>
              <a:xfrm>
                <a:off x="4529350" y="410750"/>
                <a:ext cx="894500" cy="994275"/>
              </a:xfrm>
              <a:custGeom>
                <a:avLst/>
                <a:gdLst/>
                <a:ahLst/>
                <a:cxnLst/>
                <a:rect l="l" t="t" r="r" b="b"/>
                <a:pathLst>
                  <a:path w="35780" h="39771" extrusionOk="0">
                    <a:moveTo>
                      <a:pt x="17890" y="1"/>
                    </a:moveTo>
                    <a:cubicBezTo>
                      <a:pt x="12446" y="1"/>
                      <a:pt x="7365" y="2435"/>
                      <a:pt x="3948" y="6681"/>
                    </a:cubicBezTo>
                    <a:cubicBezTo>
                      <a:pt x="1403" y="9843"/>
                      <a:pt x="1" y="13823"/>
                      <a:pt x="1" y="17890"/>
                    </a:cubicBezTo>
                    <a:lnTo>
                      <a:pt x="1" y="38598"/>
                    </a:lnTo>
                    <a:cubicBezTo>
                      <a:pt x="1" y="39245"/>
                      <a:pt x="526" y="39771"/>
                      <a:pt x="1174" y="39771"/>
                    </a:cubicBezTo>
                    <a:lnTo>
                      <a:pt x="34607" y="39771"/>
                    </a:lnTo>
                    <a:cubicBezTo>
                      <a:pt x="35255" y="39771"/>
                      <a:pt x="35780" y="39245"/>
                      <a:pt x="35780" y="38598"/>
                    </a:cubicBezTo>
                    <a:lnTo>
                      <a:pt x="35780" y="17890"/>
                    </a:lnTo>
                    <a:cubicBezTo>
                      <a:pt x="35780" y="13111"/>
                      <a:pt x="33919" y="8618"/>
                      <a:pt x="30541" y="5240"/>
                    </a:cubicBezTo>
                    <a:cubicBezTo>
                      <a:pt x="27162" y="1861"/>
                      <a:pt x="22670" y="1"/>
                      <a:pt x="17890" y="1"/>
                    </a:cubicBezTo>
                    <a:close/>
                  </a:path>
                </a:pathLst>
              </a:custGeom>
              <a:solidFill>
                <a:srgbClr val="FFFFFF"/>
              </a:solidFill>
              <a:ln>
                <a:noFill/>
              </a:ln>
              <a:effectLst>
                <a:outerShdw blurRad="57150" dist="19050" dir="5400000" algn="bl" rotWithShape="0">
                  <a:srgbClr val="000000">
                    <a:alpha val="2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7" name="Google Shape;507;p27"/>
              <p:cNvSpPr/>
              <p:nvPr/>
            </p:nvSpPr>
            <p:spPr>
              <a:xfrm>
                <a:off x="4556200" y="440075"/>
                <a:ext cx="835850" cy="935625"/>
              </a:xfrm>
              <a:custGeom>
                <a:avLst/>
                <a:gdLst/>
                <a:ahLst/>
                <a:cxnLst/>
                <a:rect l="l" t="t" r="r" b="b"/>
                <a:pathLst>
                  <a:path w="33434" h="37425" extrusionOk="0">
                    <a:moveTo>
                      <a:pt x="16717" y="1"/>
                    </a:moveTo>
                    <a:cubicBezTo>
                      <a:pt x="11448" y="1"/>
                      <a:pt x="6753" y="2436"/>
                      <a:pt x="3688" y="6243"/>
                    </a:cubicBezTo>
                    <a:cubicBezTo>
                      <a:pt x="1381" y="9107"/>
                      <a:pt x="0" y="12750"/>
                      <a:pt x="0" y="16717"/>
                    </a:cubicBezTo>
                    <a:lnTo>
                      <a:pt x="0" y="37425"/>
                    </a:lnTo>
                    <a:lnTo>
                      <a:pt x="33434" y="37425"/>
                    </a:lnTo>
                    <a:lnTo>
                      <a:pt x="33434" y="16717"/>
                    </a:lnTo>
                    <a:cubicBezTo>
                      <a:pt x="33434" y="12100"/>
                      <a:pt x="31564" y="7922"/>
                      <a:pt x="28539" y="4896"/>
                    </a:cubicBezTo>
                    <a:cubicBezTo>
                      <a:pt x="25513" y="1871"/>
                      <a:pt x="21333" y="1"/>
                      <a:pt x="16717" y="1"/>
                    </a:cubicBezTo>
                    <a:close/>
                  </a:path>
                </a:pathLst>
              </a:custGeom>
              <a:solidFill>
                <a:srgbClr val="ADD2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8" name="Google Shape;508;p27"/>
              <p:cNvSpPr/>
              <p:nvPr/>
            </p:nvSpPr>
            <p:spPr>
              <a:xfrm>
                <a:off x="4579075" y="803925"/>
                <a:ext cx="216225" cy="74450"/>
              </a:xfrm>
              <a:custGeom>
                <a:avLst/>
                <a:gdLst/>
                <a:ahLst/>
                <a:cxnLst/>
                <a:rect l="l" t="t" r="r" b="b"/>
                <a:pathLst>
                  <a:path w="8649" h="2978" extrusionOk="0">
                    <a:moveTo>
                      <a:pt x="6257" y="0"/>
                    </a:moveTo>
                    <a:cubicBezTo>
                      <a:pt x="5655" y="0"/>
                      <a:pt x="5049" y="255"/>
                      <a:pt x="4594" y="656"/>
                    </a:cubicBezTo>
                    <a:cubicBezTo>
                      <a:pt x="3993" y="1185"/>
                      <a:pt x="3626" y="1942"/>
                      <a:pt x="3425" y="2718"/>
                    </a:cubicBezTo>
                    <a:cubicBezTo>
                      <a:pt x="3116" y="2093"/>
                      <a:pt x="2424" y="1687"/>
                      <a:pt x="1732" y="1687"/>
                    </a:cubicBezTo>
                    <a:cubicBezTo>
                      <a:pt x="1610" y="1687"/>
                      <a:pt x="1488" y="1699"/>
                      <a:pt x="1369" y="1725"/>
                    </a:cubicBezTo>
                    <a:cubicBezTo>
                      <a:pt x="735" y="1862"/>
                      <a:pt x="203" y="2366"/>
                      <a:pt x="0" y="2977"/>
                    </a:cubicBezTo>
                    <a:lnTo>
                      <a:pt x="8648" y="2977"/>
                    </a:lnTo>
                    <a:cubicBezTo>
                      <a:pt x="8617" y="2468"/>
                      <a:pt x="8526" y="1961"/>
                      <a:pt x="8320" y="1496"/>
                    </a:cubicBezTo>
                    <a:cubicBezTo>
                      <a:pt x="8035" y="850"/>
                      <a:pt x="7505" y="284"/>
                      <a:pt x="6827" y="81"/>
                    </a:cubicBezTo>
                    <a:cubicBezTo>
                      <a:pt x="6641" y="26"/>
                      <a:pt x="6449" y="0"/>
                      <a:pt x="62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9" name="Google Shape;509;p27"/>
              <p:cNvSpPr/>
              <p:nvPr/>
            </p:nvSpPr>
            <p:spPr>
              <a:xfrm>
                <a:off x="4613000" y="890175"/>
                <a:ext cx="28675" cy="45575"/>
              </a:xfrm>
              <a:custGeom>
                <a:avLst/>
                <a:gdLst/>
                <a:ahLst/>
                <a:cxnLst/>
                <a:rect l="l" t="t" r="r" b="b"/>
                <a:pathLst>
                  <a:path w="1147" h="1823" extrusionOk="0">
                    <a:moveTo>
                      <a:pt x="573" y="1"/>
                    </a:moveTo>
                    <a:lnTo>
                      <a:pt x="573" y="1"/>
                    </a:lnTo>
                    <a:cubicBezTo>
                      <a:pt x="573" y="1"/>
                      <a:pt x="0" y="1823"/>
                      <a:pt x="514" y="1823"/>
                    </a:cubicBezTo>
                    <a:cubicBezTo>
                      <a:pt x="517" y="1823"/>
                      <a:pt x="520" y="1822"/>
                      <a:pt x="523" y="1822"/>
                    </a:cubicBezTo>
                    <a:cubicBezTo>
                      <a:pt x="1146" y="1798"/>
                      <a:pt x="573" y="1"/>
                      <a:pt x="5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0" name="Google Shape;510;p27"/>
              <p:cNvSpPr/>
              <p:nvPr/>
            </p:nvSpPr>
            <p:spPr>
              <a:xfrm>
                <a:off x="4649825" y="927000"/>
                <a:ext cx="28650" cy="45550"/>
              </a:xfrm>
              <a:custGeom>
                <a:avLst/>
                <a:gdLst/>
                <a:ahLst/>
                <a:cxnLst/>
                <a:rect l="l" t="t" r="r" b="b"/>
                <a:pathLst>
                  <a:path w="1146" h="1822" extrusionOk="0">
                    <a:moveTo>
                      <a:pt x="572" y="1"/>
                    </a:moveTo>
                    <a:cubicBezTo>
                      <a:pt x="571" y="1"/>
                      <a:pt x="0" y="1821"/>
                      <a:pt x="513" y="1821"/>
                    </a:cubicBezTo>
                    <a:cubicBezTo>
                      <a:pt x="516" y="1821"/>
                      <a:pt x="519" y="1821"/>
                      <a:pt x="522" y="1821"/>
                    </a:cubicBezTo>
                    <a:cubicBezTo>
                      <a:pt x="1145" y="1797"/>
                      <a:pt x="57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1" name="Google Shape;511;p27"/>
              <p:cNvSpPr/>
              <p:nvPr/>
            </p:nvSpPr>
            <p:spPr>
              <a:xfrm>
                <a:off x="4683500" y="893300"/>
                <a:ext cx="28675" cy="45575"/>
              </a:xfrm>
              <a:custGeom>
                <a:avLst/>
                <a:gdLst/>
                <a:ahLst/>
                <a:cxnLst/>
                <a:rect l="l" t="t" r="r" b="b"/>
                <a:pathLst>
                  <a:path w="1147" h="1823" extrusionOk="0">
                    <a:moveTo>
                      <a:pt x="572" y="0"/>
                    </a:moveTo>
                    <a:cubicBezTo>
                      <a:pt x="572" y="1"/>
                      <a:pt x="0" y="1822"/>
                      <a:pt x="513" y="1822"/>
                    </a:cubicBezTo>
                    <a:cubicBezTo>
                      <a:pt x="516" y="1822"/>
                      <a:pt x="519" y="1822"/>
                      <a:pt x="522" y="1822"/>
                    </a:cubicBezTo>
                    <a:cubicBezTo>
                      <a:pt x="1146" y="1798"/>
                      <a:pt x="572" y="1"/>
                      <a:pt x="5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2" name="Google Shape;512;p27"/>
              <p:cNvSpPr/>
              <p:nvPr/>
            </p:nvSpPr>
            <p:spPr>
              <a:xfrm>
                <a:off x="5076825" y="709950"/>
                <a:ext cx="216225" cy="74475"/>
              </a:xfrm>
              <a:custGeom>
                <a:avLst/>
                <a:gdLst/>
                <a:ahLst/>
                <a:cxnLst/>
                <a:rect l="l" t="t" r="r" b="b"/>
                <a:pathLst>
                  <a:path w="8649" h="2979" extrusionOk="0">
                    <a:moveTo>
                      <a:pt x="6258" y="0"/>
                    </a:moveTo>
                    <a:cubicBezTo>
                      <a:pt x="5655" y="0"/>
                      <a:pt x="5050" y="254"/>
                      <a:pt x="4595" y="656"/>
                    </a:cubicBezTo>
                    <a:cubicBezTo>
                      <a:pt x="3993" y="1185"/>
                      <a:pt x="3626" y="1942"/>
                      <a:pt x="3424" y="2718"/>
                    </a:cubicBezTo>
                    <a:cubicBezTo>
                      <a:pt x="3117" y="2093"/>
                      <a:pt x="2424" y="1687"/>
                      <a:pt x="1732" y="1687"/>
                    </a:cubicBezTo>
                    <a:cubicBezTo>
                      <a:pt x="1610" y="1687"/>
                      <a:pt x="1488" y="1699"/>
                      <a:pt x="1369" y="1725"/>
                    </a:cubicBezTo>
                    <a:cubicBezTo>
                      <a:pt x="735" y="1861"/>
                      <a:pt x="203" y="2366"/>
                      <a:pt x="1" y="2978"/>
                    </a:cubicBezTo>
                    <a:lnTo>
                      <a:pt x="8649" y="2978"/>
                    </a:lnTo>
                    <a:cubicBezTo>
                      <a:pt x="8617" y="2468"/>
                      <a:pt x="8525" y="1962"/>
                      <a:pt x="8320" y="1496"/>
                    </a:cubicBezTo>
                    <a:cubicBezTo>
                      <a:pt x="8035" y="849"/>
                      <a:pt x="7505" y="285"/>
                      <a:pt x="6827" y="81"/>
                    </a:cubicBezTo>
                    <a:cubicBezTo>
                      <a:pt x="6641" y="26"/>
                      <a:pt x="6449" y="0"/>
                      <a:pt x="62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3" name="Google Shape;513;p27"/>
              <p:cNvSpPr/>
              <p:nvPr/>
            </p:nvSpPr>
            <p:spPr>
              <a:xfrm>
                <a:off x="4915075" y="479975"/>
                <a:ext cx="216225" cy="74475"/>
              </a:xfrm>
              <a:custGeom>
                <a:avLst/>
                <a:gdLst/>
                <a:ahLst/>
                <a:cxnLst/>
                <a:rect l="l" t="t" r="r" b="b"/>
                <a:pathLst>
                  <a:path w="8649" h="2979" extrusionOk="0">
                    <a:moveTo>
                      <a:pt x="6255" y="1"/>
                    </a:moveTo>
                    <a:cubicBezTo>
                      <a:pt x="5654" y="1"/>
                      <a:pt x="5049" y="255"/>
                      <a:pt x="4594" y="656"/>
                    </a:cubicBezTo>
                    <a:cubicBezTo>
                      <a:pt x="3993" y="1187"/>
                      <a:pt x="3625" y="1943"/>
                      <a:pt x="3423" y="2719"/>
                    </a:cubicBezTo>
                    <a:cubicBezTo>
                      <a:pt x="3116" y="2093"/>
                      <a:pt x="2423" y="1687"/>
                      <a:pt x="1730" y="1687"/>
                    </a:cubicBezTo>
                    <a:cubicBezTo>
                      <a:pt x="1609" y="1687"/>
                      <a:pt x="1488" y="1700"/>
                      <a:pt x="1368" y="1725"/>
                    </a:cubicBezTo>
                    <a:cubicBezTo>
                      <a:pt x="734" y="1863"/>
                      <a:pt x="203" y="2367"/>
                      <a:pt x="0" y="2979"/>
                    </a:cubicBezTo>
                    <a:lnTo>
                      <a:pt x="8648" y="2979"/>
                    </a:lnTo>
                    <a:cubicBezTo>
                      <a:pt x="8616" y="2468"/>
                      <a:pt x="8525" y="1962"/>
                      <a:pt x="8320" y="1497"/>
                    </a:cubicBezTo>
                    <a:cubicBezTo>
                      <a:pt x="8034" y="851"/>
                      <a:pt x="7505" y="285"/>
                      <a:pt x="6827" y="82"/>
                    </a:cubicBezTo>
                    <a:cubicBezTo>
                      <a:pt x="6640" y="27"/>
                      <a:pt x="6448" y="1"/>
                      <a:pt x="62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4" name="Google Shape;514;p27"/>
              <p:cNvSpPr/>
              <p:nvPr/>
            </p:nvSpPr>
            <p:spPr>
              <a:xfrm>
                <a:off x="4851125" y="518400"/>
                <a:ext cx="169675" cy="161425"/>
              </a:xfrm>
              <a:custGeom>
                <a:avLst/>
                <a:gdLst/>
                <a:ahLst/>
                <a:cxnLst/>
                <a:rect l="l" t="t" r="r" b="b"/>
                <a:pathLst>
                  <a:path w="6787" h="6457" extrusionOk="0">
                    <a:moveTo>
                      <a:pt x="6139" y="1232"/>
                    </a:moveTo>
                    <a:lnTo>
                      <a:pt x="6139" y="1232"/>
                    </a:lnTo>
                    <a:lnTo>
                      <a:pt x="6139" y="1232"/>
                    </a:lnTo>
                    <a:close/>
                    <a:moveTo>
                      <a:pt x="2345" y="0"/>
                    </a:moveTo>
                    <a:lnTo>
                      <a:pt x="2616" y="2156"/>
                    </a:lnTo>
                    <a:lnTo>
                      <a:pt x="649" y="1232"/>
                    </a:lnTo>
                    <a:lnTo>
                      <a:pt x="2134" y="2818"/>
                    </a:lnTo>
                    <a:lnTo>
                      <a:pt x="0" y="3228"/>
                    </a:lnTo>
                    <a:lnTo>
                      <a:pt x="2134" y="3637"/>
                    </a:lnTo>
                    <a:lnTo>
                      <a:pt x="649" y="5223"/>
                    </a:lnTo>
                    <a:lnTo>
                      <a:pt x="2616" y="4300"/>
                    </a:lnTo>
                    <a:lnTo>
                      <a:pt x="2345" y="6456"/>
                    </a:lnTo>
                    <a:lnTo>
                      <a:pt x="3394" y="4552"/>
                    </a:lnTo>
                    <a:lnTo>
                      <a:pt x="4442" y="6456"/>
                    </a:lnTo>
                    <a:lnTo>
                      <a:pt x="4171" y="4300"/>
                    </a:lnTo>
                    <a:lnTo>
                      <a:pt x="6139" y="5223"/>
                    </a:lnTo>
                    <a:lnTo>
                      <a:pt x="4653" y="3637"/>
                    </a:lnTo>
                    <a:lnTo>
                      <a:pt x="6787" y="3228"/>
                    </a:lnTo>
                    <a:lnTo>
                      <a:pt x="4653" y="2818"/>
                    </a:lnTo>
                    <a:lnTo>
                      <a:pt x="6139" y="1232"/>
                    </a:lnTo>
                    <a:lnTo>
                      <a:pt x="4171" y="2156"/>
                    </a:lnTo>
                    <a:lnTo>
                      <a:pt x="4442" y="0"/>
                    </a:lnTo>
                    <a:lnTo>
                      <a:pt x="3394" y="1904"/>
                    </a:lnTo>
                    <a:lnTo>
                      <a:pt x="2345" y="0"/>
                    </a:lnTo>
                    <a:close/>
                    <a:moveTo>
                      <a:pt x="2345" y="6456"/>
                    </a:moveTo>
                    <a:lnTo>
                      <a:pt x="2345" y="6456"/>
                    </a:lnTo>
                    <a:lnTo>
                      <a:pt x="2345" y="6456"/>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5" name="Google Shape;515;p27"/>
              <p:cNvSpPr/>
              <p:nvPr/>
            </p:nvSpPr>
            <p:spPr>
              <a:xfrm>
                <a:off x="5190425" y="864350"/>
                <a:ext cx="169700" cy="161425"/>
              </a:xfrm>
              <a:custGeom>
                <a:avLst/>
                <a:gdLst/>
                <a:ahLst/>
                <a:cxnLst/>
                <a:rect l="l" t="t" r="r" b="b"/>
                <a:pathLst>
                  <a:path w="6788" h="6457" extrusionOk="0">
                    <a:moveTo>
                      <a:pt x="2345" y="0"/>
                    </a:moveTo>
                    <a:lnTo>
                      <a:pt x="2617" y="2157"/>
                    </a:lnTo>
                    <a:lnTo>
                      <a:pt x="650" y="1234"/>
                    </a:lnTo>
                    <a:lnTo>
                      <a:pt x="2134" y="2819"/>
                    </a:lnTo>
                    <a:lnTo>
                      <a:pt x="1" y="3228"/>
                    </a:lnTo>
                    <a:lnTo>
                      <a:pt x="2134" y="3638"/>
                    </a:lnTo>
                    <a:lnTo>
                      <a:pt x="650" y="5224"/>
                    </a:lnTo>
                    <a:lnTo>
                      <a:pt x="2617" y="4301"/>
                    </a:lnTo>
                    <a:lnTo>
                      <a:pt x="2345" y="6456"/>
                    </a:lnTo>
                    <a:lnTo>
                      <a:pt x="3395" y="4552"/>
                    </a:lnTo>
                    <a:lnTo>
                      <a:pt x="4443" y="6456"/>
                    </a:lnTo>
                    <a:lnTo>
                      <a:pt x="4172" y="4301"/>
                    </a:lnTo>
                    <a:lnTo>
                      <a:pt x="6140" y="5224"/>
                    </a:lnTo>
                    <a:lnTo>
                      <a:pt x="4654" y="3638"/>
                    </a:lnTo>
                    <a:lnTo>
                      <a:pt x="6787" y="3228"/>
                    </a:lnTo>
                    <a:lnTo>
                      <a:pt x="4654" y="2819"/>
                    </a:lnTo>
                    <a:lnTo>
                      <a:pt x="6140" y="1234"/>
                    </a:lnTo>
                    <a:lnTo>
                      <a:pt x="6140" y="1234"/>
                    </a:lnTo>
                    <a:lnTo>
                      <a:pt x="4172" y="2157"/>
                    </a:lnTo>
                    <a:lnTo>
                      <a:pt x="4443" y="0"/>
                    </a:lnTo>
                    <a:lnTo>
                      <a:pt x="3395" y="1904"/>
                    </a:lnTo>
                    <a:lnTo>
                      <a:pt x="234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27"/>
              <p:cNvSpPr/>
              <p:nvPr/>
            </p:nvSpPr>
            <p:spPr>
              <a:xfrm>
                <a:off x="4649025" y="1272700"/>
                <a:ext cx="169700" cy="103000"/>
              </a:xfrm>
              <a:custGeom>
                <a:avLst/>
                <a:gdLst/>
                <a:ahLst/>
                <a:cxnLst/>
                <a:rect l="l" t="t" r="r" b="b"/>
                <a:pathLst>
                  <a:path w="6788" h="4120" extrusionOk="0">
                    <a:moveTo>
                      <a:pt x="2346" y="0"/>
                    </a:moveTo>
                    <a:lnTo>
                      <a:pt x="2346" y="0"/>
                    </a:lnTo>
                    <a:lnTo>
                      <a:pt x="2346" y="0"/>
                    </a:lnTo>
                    <a:close/>
                    <a:moveTo>
                      <a:pt x="2346" y="0"/>
                    </a:moveTo>
                    <a:lnTo>
                      <a:pt x="2617" y="2156"/>
                    </a:lnTo>
                    <a:lnTo>
                      <a:pt x="2617" y="2156"/>
                    </a:lnTo>
                    <a:lnTo>
                      <a:pt x="649" y="1233"/>
                    </a:lnTo>
                    <a:lnTo>
                      <a:pt x="2135" y="2818"/>
                    </a:lnTo>
                    <a:lnTo>
                      <a:pt x="0" y="3229"/>
                    </a:lnTo>
                    <a:lnTo>
                      <a:pt x="2135" y="3637"/>
                    </a:lnTo>
                    <a:lnTo>
                      <a:pt x="1683" y="4120"/>
                    </a:lnTo>
                    <a:lnTo>
                      <a:pt x="5106" y="4120"/>
                    </a:lnTo>
                    <a:lnTo>
                      <a:pt x="4653" y="3637"/>
                    </a:lnTo>
                    <a:lnTo>
                      <a:pt x="6788" y="3229"/>
                    </a:lnTo>
                    <a:lnTo>
                      <a:pt x="6491" y="3172"/>
                    </a:lnTo>
                    <a:lnTo>
                      <a:pt x="6161" y="3108"/>
                    </a:lnTo>
                    <a:lnTo>
                      <a:pt x="4653" y="2818"/>
                    </a:lnTo>
                    <a:lnTo>
                      <a:pt x="6139" y="1233"/>
                    </a:lnTo>
                    <a:lnTo>
                      <a:pt x="4172" y="2156"/>
                    </a:lnTo>
                    <a:lnTo>
                      <a:pt x="4172" y="2156"/>
                    </a:lnTo>
                    <a:lnTo>
                      <a:pt x="4443" y="0"/>
                    </a:lnTo>
                    <a:lnTo>
                      <a:pt x="3393" y="1904"/>
                    </a:lnTo>
                    <a:lnTo>
                      <a:pt x="2346" y="0"/>
                    </a:lnTo>
                    <a:close/>
                  </a:path>
                </a:pathLst>
              </a:custGeom>
              <a:solidFill>
                <a:srgbClr val="FFB5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7" name="Google Shape;517;p27"/>
              <p:cNvSpPr/>
              <p:nvPr/>
            </p:nvSpPr>
            <p:spPr>
              <a:xfrm>
                <a:off x="4556200" y="985775"/>
                <a:ext cx="105375" cy="161425"/>
              </a:xfrm>
              <a:custGeom>
                <a:avLst/>
                <a:gdLst/>
                <a:ahLst/>
                <a:cxnLst/>
                <a:rect l="l" t="t" r="r" b="b"/>
                <a:pathLst>
                  <a:path w="4215" h="6457" extrusionOk="0">
                    <a:moveTo>
                      <a:pt x="1868" y="1"/>
                    </a:moveTo>
                    <a:lnTo>
                      <a:pt x="819" y="1905"/>
                    </a:lnTo>
                    <a:lnTo>
                      <a:pt x="0" y="417"/>
                    </a:lnTo>
                    <a:lnTo>
                      <a:pt x="0" y="1815"/>
                    </a:lnTo>
                    <a:lnTo>
                      <a:pt x="43" y="2157"/>
                    </a:lnTo>
                    <a:lnTo>
                      <a:pt x="43" y="2157"/>
                    </a:lnTo>
                    <a:lnTo>
                      <a:pt x="0" y="2137"/>
                    </a:lnTo>
                    <a:lnTo>
                      <a:pt x="0" y="4320"/>
                    </a:lnTo>
                    <a:lnTo>
                      <a:pt x="43" y="4301"/>
                    </a:lnTo>
                    <a:lnTo>
                      <a:pt x="0" y="4643"/>
                    </a:lnTo>
                    <a:lnTo>
                      <a:pt x="0" y="6040"/>
                    </a:lnTo>
                    <a:lnTo>
                      <a:pt x="819" y="4553"/>
                    </a:lnTo>
                    <a:lnTo>
                      <a:pt x="1868" y="6456"/>
                    </a:lnTo>
                    <a:lnTo>
                      <a:pt x="1597" y="4301"/>
                    </a:lnTo>
                    <a:lnTo>
                      <a:pt x="1597" y="4301"/>
                    </a:lnTo>
                    <a:lnTo>
                      <a:pt x="3565" y="5223"/>
                    </a:lnTo>
                    <a:lnTo>
                      <a:pt x="2080" y="3638"/>
                    </a:lnTo>
                    <a:lnTo>
                      <a:pt x="4214" y="3227"/>
                    </a:lnTo>
                    <a:lnTo>
                      <a:pt x="2080" y="2820"/>
                    </a:lnTo>
                    <a:lnTo>
                      <a:pt x="3565" y="1235"/>
                    </a:lnTo>
                    <a:lnTo>
                      <a:pt x="1597" y="2157"/>
                    </a:lnTo>
                    <a:lnTo>
                      <a:pt x="186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27"/>
              <p:cNvSpPr/>
              <p:nvPr/>
            </p:nvSpPr>
            <p:spPr>
              <a:xfrm>
                <a:off x="4708100" y="712225"/>
                <a:ext cx="210725" cy="294200"/>
              </a:xfrm>
              <a:custGeom>
                <a:avLst/>
                <a:gdLst/>
                <a:ahLst/>
                <a:cxnLst/>
                <a:rect l="l" t="t" r="r" b="b"/>
                <a:pathLst>
                  <a:path w="8429" h="11768" extrusionOk="0">
                    <a:moveTo>
                      <a:pt x="7897" y="1"/>
                    </a:moveTo>
                    <a:cubicBezTo>
                      <a:pt x="6109" y="384"/>
                      <a:pt x="4383" y="1059"/>
                      <a:pt x="2810" y="1991"/>
                    </a:cubicBezTo>
                    <a:cubicBezTo>
                      <a:pt x="2097" y="2413"/>
                      <a:pt x="1405" y="2897"/>
                      <a:pt x="879" y="3537"/>
                    </a:cubicBezTo>
                    <a:cubicBezTo>
                      <a:pt x="352" y="4176"/>
                      <a:pt x="1" y="4993"/>
                      <a:pt x="51" y="5820"/>
                    </a:cubicBezTo>
                    <a:cubicBezTo>
                      <a:pt x="95" y="6528"/>
                      <a:pt x="423" y="7187"/>
                      <a:pt x="810" y="7782"/>
                    </a:cubicBezTo>
                    <a:cubicBezTo>
                      <a:pt x="1818" y="9331"/>
                      <a:pt x="3236" y="10561"/>
                      <a:pt x="4636" y="11768"/>
                    </a:cubicBezTo>
                    <a:cubicBezTo>
                      <a:pt x="7191" y="8557"/>
                      <a:pt x="8428" y="4070"/>
                      <a:pt x="78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27"/>
              <p:cNvSpPr/>
              <p:nvPr/>
            </p:nvSpPr>
            <p:spPr>
              <a:xfrm>
                <a:off x="4833700" y="1075350"/>
                <a:ext cx="344975" cy="300350"/>
              </a:xfrm>
              <a:custGeom>
                <a:avLst/>
                <a:gdLst/>
                <a:ahLst/>
                <a:cxnLst/>
                <a:rect l="l" t="t" r="r" b="b"/>
                <a:pathLst>
                  <a:path w="13799" h="12014" extrusionOk="0">
                    <a:moveTo>
                      <a:pt x="8269" y="0"/>
                    </a:moveTo>
                    <a:cubicBezTo>
                      <a:pt x="8258" y="4"/>
                      <a:pt x="8246" y="8"/>
                      <a:pt x="8237" y="12"/>
                    </a:cubicBezTo>
                    <a:cubicBezTo>
                      <a:pt x="8204" y="22"/>
                      <a:pt x="8172" y="35"/>
                      <a:pt x="8140" y="45"/>
                    </a:cubicBezTo>
                    <a:lnTo>
                      <a:pt x="8138" y="45"/>
                    </a:lnTo>
                    <a:cubicBezTo>
                      <a:pt x="8094" y="61"/>
                      <a:pt x="8048" y="77"/>
                      <a:pt x="8004" y="92"/>
                    </a:cubicBezTo>
                    <a:cubicBezTo>
                      <a:pt x="8002" y="93"/>
                      <a:pt x="8002" y="93"/>
                      <a:pt x="8000" y="93"/>
                    </a:cubicBezTo>
                    <a:cubicBezTo>
                      <a:pt x="7777" y="172"/>
                      <a:pt x="7556" y="249"/>
                      <a:pt x="7332" y="325"/>
                    </a:cubicBezTo>
                    <a:lnTo>
                      <a:pt x="7330" y="325"/>
                    </a:lnTo>
                    <a:cubicBezTo>
                      <a:pt x="5874" y="815"/>
                      <a:pt x="4380" y="1261"/>
                      <a:pt x="2901" y="1708"/>
                    </a:cubicBezTo>
                    <a:lnTo>
                      <a:pt x="2899" y="1708"/>
                    </a:lnTo>
                    <a:cubicBezTo>
                      <a:pt x="2301" y="1891"/>
                      <a:pt x="1707" y="2070"/>
                      <a:pt x="1119" y="2255"/>
                    </a:cubicBezTo>
                    <a:lnTo>
                      <a:pt x="1117" y="2255"/>
                    </a:lnTo>
                    <a:cubicBezTo>
                      <a:pt x="1116" y="2255"/>
                      <a:pt x="1116" y="2255"/>
                      <a:pt x="1113" y="2257"/>
                    </a:cubicBezTo>
                    <a:cubicBezTo>
                      <a:pt x="996" y="2293"/>
                      <a:pt x="879" y="2328"/>
                      <a:pt x="764" y="2367"/>
                    </a:cubicBezTo>
                    <a:cubicBezTo>
                      <a:pt x="988" y="3023"/>
                      <a:pt x="1441" y="3626"/>
                      <a:pt x="1574" y="4302"/>
                    </a:cubicBezTo>
                    <a:cubicBezTo>
                      <a:pt x="1584" y="4350"/>
                      <a:pt x="1592" y="4398"/>
                      <a:pt x="1597" y="4447"/>
                    </a:cubicBezTo>
                    <a:cubicBezTo>
                      <a:pt x="1633" y="4738"/>
                      <a:pt x="1666" y="5027"/>
                      <a:pt x="1693" y="5318"/>
                    </a:cubicBezTo>
                    <a:lnTo>
                      <a:pt x="1693" y="5322"/>
                    </a:lnTo>
                    <a:cubicBezTo>
                      <a:pt x="1715" y="5539"/>
                      <a:pt x="1733" y="5755"/>
                      <a:pt x="1751" y="5971"/>
                    </a:cubicBezTo>
                    <a:cubicBezTo>
                      <a:pt x="1801" y="6590"/>
                      <a:pt x="1834" y="7211"/>
                      <a:pt x="1848" y="7830"/>
                    </a:cubicBezTo>
                    <a:cubicBezTo>
                      <a:pt x="1848" y="7859"/>
                      <a:pt x="1850" y="7887"/>
                      <a:pt x="1850" y="7915"/>
                    </a:cubicBezTo>
                    <a:cubicBezTo>
                      <a:pt x="1852" y="7954"/>
                      <a:pt x="1852" y="7992"/>
                      <a:pt x="1852" y="8032"/>
                    </a:cubicBezTo>
                    <a:cubicBezTo>
                      <a:pt x="1866" y="8545"/>
                      <a:pt x="1866" y="9061"/>
                      <a:pt x="1852" y="9571"/>
                    </a:cubicBezTo>
                    <a:cubicBezTo>
                      <a:pt x="1848" y="9718"/>
                      <a:pt x="1843" y="9868"/>
                      <a:pt x="1797" y="10005"/>
                    </a:cubicBezTo>
                    <a:cubicBezTo>
                      <a:pt x="1726" y="10206"/>
                      <a:pt x="1576" y="10367"/>
                      <a:pt x="1429" y="10519"/>
                    </a:cubicBezTo>
                    <a:cubicBezTo>
                      <a:pt x="1256" y="10700"/>
                      <a:pt x="1082" y="10882"/>
                      <a:pt x="909" y="11064"/>
                    </a:cubicBezTo>
                    <a:lnTo>
                      <a:pt x="907" y="11064"/>
                    </a:lnTo>
                    <a:cubicBezTo>
                      <a:pt x="687" y="11297"/>
                      <a:pt x="466" y="11530"/>
                      <a:pt x="244" y="11760"/>
                    </a:cubicBezTo>
                    <a:cubicBezTo>
                      <a:pt x="164" y="11845"/>
                      <a:pt x="81" y="11930"/>
                      <a:pt x="1" y="12014"/>
                    </a:cubicBezTo>
                    <a:lnTo>
                      <a:pt x="13799" y="12014"/>
                    </a:lnTo>
                    <a:cubicBezTo>
                      <a:pt x="13731" y="11873"/>
                      <a:pt x="13658" y="11735"/>
                      <a:pt x="13586" y="11595"/>
                    </a:cubicBezTo>
                    <a:cubicBezTo>
                      <a:pt x="13488" y="11412"/>
                      <a:pt x="13389" y="11229"/>
                      <a:pt x="13285" y="11048"/>
                    </a:cubicBezTo>
                    <a:cubicBezTo>
                      <a:pt x="13180" y="10866"/>
                      <a:pt x="13070" y="10685"/>
                      <a:pt x="12959" y="10507"/>
                    </a:cubicBezTo>
                    <a:cubicBezTo>
                      <a:pt x="12757" y="10187"/>
                      <a:pt x="12545" y="9874"/>
                      <a:pt x="12319" y="9569"/>
                    </a:cubicBezTo>
                    <a:cubicBezTo>
                      <a:pt x="12156" y="9348"/>
                      <a:pt x="11988" y="9129"/>
                      <a:pt x="11820" y="8911"/>
                    </a:cubicBezTo>
                    <a:cubicBezTo>
                      <a:pt x="11600" y="8627"/>
                      <a:pt x="11379" y="8341"/>
                      <a:pt x="11172" y="8046"/>
                    </a:cubicBezTo>
                    <a:cubicBezTo>
                      <a:pt x="11167" y="8039"/>
                      <a:pt x="11160" y="8030"/>
                      <a:pt x="11155" y="8023"/>
                    </a:cubicBezTo>
                    <a:cubicBezTo>
                      <a:pt x="10868" y="7612"/>
                      <a:pt x="10604" y="7186"/>
                      <a:pt x="10362" y="6747"/>
                    </a:cubicBezTo>
                    <a:cubicBezTo>
                      <a:pt x="9732" y="5610"/>
                      <a:pt x="9255" y="4386"/>
                      <a:pt x="8901" y="3124"/>
                    </a:cubicBezTo>
                    <a:cubicBezTo>
                      <a:pt x="8747" y="2568"/>
                      <a:pt x="8616" y="2009"/>
                      <a:pt x="8506" y="1445"/>
                    </a:cubicBezTo>
                    <a:lnTo>
                      <a:pt x="8506" y="1443"/>
                    </a:lnTo>
                    <a:cubicBezTo>
                      <a:pt x="8453" y="1167"/>
                      <a:pt x="8405" y="891"/>
                      <a:pt x="8362" y="615"/>
                    </a:cubicBezTo>
                    <a:cubicBezTo>
                      <a:pt x="8338" y="489"/>
                      <a:pt x="8319" y="362"/>
                      <a:pt x="8301" y="235"/>
                    </a:cubicBezTo>
                    <a:lnTo>
                      <a:pt x="8296" y="201"/>
                    </a:lnTo>
                    <a:lnTo>
                      <a:pt x="8296" y="197"/>
                    </a:lnTo>
                    <a:cubicBezTo>
                      <a:pt x="8290" y="157"/>
                      <a:pt x="8283" y="114"/>
                      <a:pt x="8278" y="70"/>
                    </a:cubicBezTo>
                    <a:lnTo>
                      <a:pt x="8278" y="68"/>
                    </a:lnTo>
                    <a:cubicBezTo>
                      <a:pt x="8274" y="45"/>
                      <a:pt x="8272" y="24"/>
                      <a:pt x="8269" y="0"/>
                    </a:cubicBezTo>
                    <a:close/>
                  </a:path>
                </a:pathLst>
              </a:custGeom>
              <a:solidFill>
                <a:srgbClr val="FF8A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27"/>
              <p:cNvSpPr/>
              <p:nvPr/>
            </p:nvSpPr>
            <p:spPr>
              <a:xfrm>
                <a:off x="4799475" y="1264000"/>
                <a:ext cx="438625" cy="111700"/>
              </a:xfrm>
              <a:custGeom>
                <a:avLst/>
                <a:gdLst/>
                <a:ahLst/>
                <a:cxnLst/>
                <a:rect l="l" t="t" r="r" b="b"/>
                <a:pathLst>
                  <a:path w="17545" h="4468" extrusionOk="0">
                    <a:moveTo>
                      <a:pt x="15201" y="0"/>
                    </a:moveTo>
                    <a:cubicBezTo>
                      <a:pt x="15117" y="0"/>
                      <a:pt x="15031" y="19"/>
                      <a:pt x="14949" y="38"/>
                    </a:cubicBezTo>
                    <a:cubicBezTo>
                      <a:pt x="14146" y="214"/>
                      <a:pt x="13337" y="360"/>
                      <a:pt x="12524" y="477"/>
                    </a:cubicBezTo>
                    <a:cubicBezTo>
                      <a:pt x="10974" y="698"/>
                      <a:pt x="9407" y="809"/>
                      <a:pt x="7840" y="809"/>
                    </a:cubicBezTo>
                    <a:cubicBezTo>
                      <a:pt x="6296" y="809"/>
                      <a:pt x="4751" y="702"/>
                      <a:pt x="3221" y="486"/>
                    </a:cubicBezTo>
                    <a:cubicBezTo>
                      <a:pt x="2736" y="419"/>
                      <a:pt x="2252" y="339"/>
                      <a:pt x="1769" y="249"/>
                    </a:cubicBezTo>
                    <a:lnTo>
                      <a:pt x="983" y="1100"/>
                    </a:lnTo>
                    <a:cubicBezTo>
                      <a:pt x="718" y="1289"/>
                      <a:pt x="458" y="1489"/>
                      <a:pt x="205" y="1703"/>
                    </a:cubicBezTo>
                    <a:cubicBezTo>
                      <a:pt x="15" y="2254"/>
                      <a:pt x="0" y="2855"/>
                      <a:pt x="143" y="3456"/>
                    </a:cubicBezTo>
                    <a:cubicBezTo>
                      <a:pt x="146" y="3478"/>
                      <a:pt x="151" y="3499"/>
                      <a:pt x="157" y="3520"/>
                    </a:cubicBezTo>
                    <a:lnTo>
                      <a:pt x="473" y="3520"/>
                    </a:lnTo>
                    <a:lnTo>
                      <a:pt x="2277" y="3518"/>
                    </a:lnTo>
                    <a:lnTo>
                      <a:pt x="2277" y="3518"/>
                    </a:lnTo>
                    <a:cubicBezTo>
                      <a:pt x="2057" y="3751"/>
                      <a:pt x="1836" y="3984"/>
                      <a:pt x="1613" y="4214"/>
                    </a:cubicBezTo>
                    <a:cubicBezTo>
                      <a:pt x="1533" y="4299"/>
                      <a:pt x="1450" y="4384"/>
                      <a:pt x="1370" y="4468"/>
                    </a:cubicBezTo>
                    <a:lnTo>
                      <a:pt x="15168" y="4468"/>
                    </a:lnTo>
                    <a:cubicBezTo>
                      <a:pt x="15100" y="4327"/>
                      <a:pt x="15027" y="4189"/>
                      <a:pt x="14955" y="4050"/>
                    </a:cubicBezTo>
                    <a:cubicBezTo>
                      <a:pt x="14857" y="3867"/>
                      <a:pt x="14758" y="3683"/>
                      <a:pt x="14654" y="3503"/>
                    </a:cubicBezTo>
                    <a:lnTo>
                      <a:pt x="17533" y="3501"/>
                    </a:lnTo>
                    <a:lnTo>
                      <a:pt x="17545" y="3343"/>
                    </a:lnTo>
                    <a:cubicBezTo>
                      <a:pt x="17090" y="2204"/>
                      <a:pt x="16432" y="1142"/>
                      <a:pt x="15610" y="231"/>
                    </a:cubicBezTo>
                    <a:cubicBezTo>
                      <a:pt x="15534" y="147"/>
                      <a:pt x="15452" y="61"/>
                      <a:pt x="15346" y="24"/>
                    </a:cubicBezTo>
                    <a:cubicBezTo>
                      <a:pt x="15299" y="7"/>
                      <a:pt x="15250" y="0"/>
                      <a:pt x="152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1" name="Google Shape;521;p27"/>
              <p:cNvSpPr/>
              <p:nvPr/>
            </p:nvSpPr>
            <p:spPr>
              <a:xfrm>
                <a:off x="4692000" y="707650"/>
                <a:ext cx="467850" cy="517400"/>
              </a:xfrm>
              <a:custGeom>
                <a:avLst/>
                <a:gdLst/>
                <a:ahLst/>
                <a:cxnLst/>
                <a:rect l="l" t="t" r="r" b="b"/>
                <a:pathLst>
                  <a:path w="18714" h="20696" extrusionOk="0">
                    <a:moveTo>
                      <a:pt x="10505" y="1"/>
                    </a:moveTo>
                    <a:cubicBezTo>
                      <a:pt x="7053" y="1"/>
                      <a:pt x="4118" y="2210"/>
                      <a:pt x="3046" y="5288"/>
                    </a:cubicBezTo>
                    <a:cubicBezTo>
                      <a:pt x="3037" y="5308"/>
                      <a:pt x="3027" y="5328"/>
                      <a:pt x="3019" y="5348"/>
                    </a:cubicBezTo>
                    <a:cubicBezTo>
                      <a:pt x="2904" y="5609"/>
                      <a:pt x="2864" y="5895"/>
                      <a:pt x="2812" y="6172"/>
                    </a:cubicBezTo>
                    <a:cubicBezTo>
                      <a:pt x="2765" y="6504"/>
                      <a:pt x="2676" y="6834"/>
                      <a:pt x="2620" y="7166"/>
                    </a:cubicBezTo>
                    <a:cubicBezTo>
                      <a:pt x="2394" y="8495"/>
                      <a:pt x="2329" y="9834"/>
                      <a:pt x="2253" y="11176"/>
                    </a:cubicBezTo>
                    <a:cubicBezTo>
                      <a:pt x="2109" y="11339"/>
                      <a:pt x="1925" y="11505"/>
                      <a:pt x="1682" y="11669"/>
                    </a:cubicBezTo>
                    <a:cubicBezTo>
                      <a:pt x="1155" y="12027"/>
                      <a:pt x="0" y="12602"/>
                      <a:pt x="37" y="13174"/>
                    </a:cubicBezTo>
                    <a:cubicBezTo>
                      <a:pt x="74" y="13760"/>
                      <a:pt x="1446" y="14047"/>
                      <a:pt x="2126" y="14325"/>
                    </a:cubicBezTo>
                    <a:cubicBezTo>
                      <a:pt x="2121" y="14518"/>
                      <a:pt x="2117" y="14714"/>
                      <a:pt x="2114" y="14907"/>
                    </a:cubicBezTo>
                    <a:cubicBezTo>
                      <a:pt x="2112" y="14968"/>
                      <a:pt x="2112" y="15031"/>
                      <a:pt x="2110" y="15089"/>
                    </a:cubicBezTo>
                    <a:cubicBezTo>
                      <a:pt x="2078" y="17587"/>
                      <a:pt x="2181" y="19909"/>
                      <a:pt x="2742" y="20238"/>
                    </a:cubicBezTo>
                    <a:cubicBezTo>
                      <a:pt x="3405" y="20625"/>
                      <a:pt x="3932" y="20695"/>
                      <a:pt x="4615" y="20695"/>
                    </a:cubicBezTo>
                    <a:cubicBezTo>
                      <a:pt x="5003" y="20695"/>
                      <a:pt x="5442" y="20673"/>
                      <a:pt x="5986" y="20673"/>
                    </a:cubicBezTo>
                    <a:cubicBezTo>
                      <a:pt x="6081" y="20673"/>
                      <a:pt x="6180" y="20673"/>
                      <a:pt x="6282" y="20675"/>
                    </a:cubicBezTo>
                    <a:cubicBezTo>
                      <a:pt x="6551" y="20678"/>
                      <a:pt x="6828" y="20680"/>
                      <a:pt x="7109" y="20680"/>
                    </a:cubicBezTo>
                    <a:cubicBezTo>
                      <a:pt x="7212" y="20680"/>
                      <a:pt x="7315" y="20680"/>
                      <a:pt x="7419" y="20679"/>
                    </a:cubicBezTo>
                    <a:cubicBezTo>
                      <a:pt x="9146" y="20673"/>
                      <a:pt x="10995" y="20597"/>
                      <a:pt x="12328" y="20530"/>
                    </a:cubicBezTo>
                    <a:cubicBezTo>
                      <a:pt x="13421" y="20475"/>
                      <a:pt x="14320" y="19651"/>
                      <a:pt x="14470" y="18568"/>
                    </a:cubicBezTo>
                    <a:lnTo>
                      <a:pt x="14569" y="17832"/>
                    </a:lnTo>
                    <a:lnTo>
                      <a:pt x="14779" y="16309"/>
                    </a:lnTo>
                    <a:cubicBezTo>
                      <a:pt x="14779" y="16307"/>
                      <a:pt x="14867" y="15682"/>
                      <a:pt x="14867" y="15682"/>
                    </a:cubicBezTo>
                    <a:cubicBezTo>
                      <a:pt x="16115" y="14907"/>
                      <a:pt x="17138" y="13805"/>
                      <a:pt x="17814" y="12494"/>
                    </a:cubicBezTo>
                    <a:cubicBezTo>
                      <a:pt x="18012" y="12109"/>
                      <a:pt x="18182" y="11708"/>
                      <a:pt x="18316" y="11291"/>
                    </a:cubicBezTo>
                    <a:cubicBezTo>
                      <a:pt x="18574" y="10500"/>
                      <a:pt x="18713" y="9656"/>
                      <a:pt x="18713" y="8779"/>
                    </a:cubicBezTo>
                    <a:cubicBezTo>
                      <a:pt x="18713" y="7647"/>
                      <a:pt x="18481" y="6569"/>
                      <a:pt x="18063" y="5587"/>
                    </a:cubicBezTo>
                    <a:cubicBezTo>
                      <a:pt x="17081" y="2356"/>
                      <a:pt x="14072" y="1"/>
                      <a:pt x="10505" y="1"/>
                    </a:cubicBezTo>
                    <a:close/>
                  </a:path>
                </a:pathLst>
              </a:custGeom>
              <a:solidFill>
                <a:srgbClr val="FF8A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2" name="Google Shape;522;p27"/>
              <p:cNvSpPr/>
              <p:nvPr/>
            </p:nvSpPr>
            <p:spPr>
              <a:xfrm>
                <a:off x="4799475" y="798025"/>
                <a:ext cx="549025" cy="554000"/>
              </a:xfrm>
              <a:custGeom>
                <a:avLst/>
                <a:gdLst/>
                <a:ahLst/>
                <a:cxnLst/>
                <a:rect l="l" t="t" r="r" b="b"/>
                <a:pathLst>
                  <a:path w="21961" h="22160" extrusionOk="0">
                    <a:moveTo>
                      <a:pt x="14035" y="0"/>
                    </a:moveTo>
                    <a:cubicBezTo>
                      <a:pt x="13743" y="174"/>
                      <a:pt x="13444" y="342"/>
                      <a:pt x="13152" y="512"/>
                    </a:cubicBezTo>
                    <a:cubicBezTo>
                      <a:pt x="12076" y="1134"/>
                      <a:pt x="11052" y="1792"/>
                      <a:pt x="10603" y="2947"/>
                    </a:cubicBezTo>
                    <a:cubicBezTo>
                      <a:pt x="10033" y="4419"/>
                      <a:pt x="9966" y="6080"/>
                      <a:pt x="10419" y="7593"/>
                    </a:cubicBezTo>
                    <a:cubicBezTo>
                      <a:pt x="10429" y="7623"/>
                      <a:pt x="10436" y="7653"/>
                      <a:pt x="10447" y="7683"/>
                    </a:cubicBezTo>
                    <a:cubicBezTo>
                      <a:pt x="10554" y="8033"/>
                      <a:pt x="10685" y="8377"/>
                      <a:pt x="10767" y="8732"/>
                    </a:cubicBezTo>
                    <a:cubicBezTo>
                      <a:pt x="10787" y="8803"/>
                      <a:pt x="10800" y="8873"/>
                      <a:pt x="10812" y="8945"/>
                    </a:cubicBezTo>
                    <a:cubicBezTo>
                      <a:pt x="10822" y="8990"/>
                      <a:pt x="10827" y="9035"/>
                      <a:pt x="10834" y="9081"/>
                    </a:cubicBezTo>
                    <a:cubicBezTo>
                      <a:pt x="10943" y="9936"/>
                      <a:pt x="10615" y="10820"/>
                      <a:pt x="10022" y="11443"/>
                    </a:cubicBezTo>
                    <a:cubicBezTo>
                      <a:pt x="9930" y="11539"/>
                      <a:pt x="9835" y="11627"/>
                      <a:pt x="9732" y="11709"/>
                    </a:cubicBezTo>
                    <a:cubicBezTo>
                      <a:pt x="9565" y="11842"/>
                      <a:pt x="9385" y="11956"/>
                      <a:pt x="9192" y="12048"/>
                    </a:cubicBezTo>
                    <a:cubicBezTo>
                      <a:pt x="9123" y="12078"/>
                      <a:pt x="9053" y="12110"/>
                      <a:pt x="8980" y="12135"/>
                    </a:cubicBezTo>
                    <a:cubicBezTo>
                      <a:pt x="7773" y="12579"/>
                      <a:pt x="6374" y="12180"/>
                      <a:pt x="5174" y="12647"/>
                    </a:cubicBezTo>
                    <a:cubicBezTo>
                      <a:pt x="4171" y="13035"/>
                      <a:pt x="3460" y="14008"/>
                      <a:pt x="3241" y="15061"/>
                    </a:cubicBezTo>
                    <a:cubicBezTo>
                      <a:pt x="3147" y="15500"/>
                      <a:pt x="3131" y="15965"/>
                      <a:pt x="3064" y="16411"/>
                    </a:cubicBezTo>
                    <a:lnTo>
                      <a:pt x="3064" y="16415"/>
                    </a:lnTo>
                    <a:cubicBezTo>
                      <a:pt x="3032" y="16638"/>
                      <a:pt x="2986" y="16855"/>
                      <a:pt x="2912" y="17064"/>
                    </a:cubicBezTo>
                    <a:cubicBezTo>
                      <a:pt x="2880" y="17164"/>
                      <a:pt x="2838" y="17262"/>
                      <a:pt x="2790" y="17357"/>
                    </a:cubicBezTo>
                    <a:cubicBezTo>
                      <a:pt x="2351" y="18215"/>
                      <a:pt x="1390" y="18659"/>
                      <a:pt x="757" y="19383"/>
                    </a:cubicBezTo>
                    <a:cubicBezTo>
                      <a:pt x="502" y="19673"/>
                      <a:pt x="321" y="19997"/>
                      <a:pt x="205" y="20342"/>
                    </a:cubicBezTo>
                    <a:cubicBezTo>
                      <a:pt x="10" y="20912"/>
                      <a:pt x="0" y="21538"/>
                      <a:pt x="157" y="22159"/>
                    </a:cubicBezTo>
                    <a:lnTo>
                      <a:pt x="2277" y="22157"/>
                    </a:lnTo>
                    <a:lnTo>
                      <a:pt x="2280" y="22157"/>
                    </a:lnTo>
                    <a:lnTo>
                      <a:pt x="14654" y="22141"/>
                    </a:lnTo>
                    <a:lnTo>
                      <a:pt x="17533" y="22140"/>
                    </a:lnTo>
                    <a:lnTo>
                      <a:pt x="17545" y="21982"/>
                    </a:lnTo>
                    <a:lnTo>
                      <a:pt x="17782" y="18764"/>
                    </a:lnTo>
                    <a:lnTo>
                      <a:pt x="18708" y="22138"/>
                    </a:lnTo>
                    <a:lnTo>
                      <a:pt x="21806" y="22134"/>
                    </a:lnTo>
                    <a:cubicBezTo>
                      <a:pt x="21960" y="21713"/>
                      <a:pt x="21754" y="21244"/>
                      <a:pt x="21487" y="20885"/>
                    </a:cubicBezTo>
                    <a:cubicBezTo>
                      <a:pt x="21220" y="20526"/>
                      <a:pt x="20882" y="20209"/>
                      <a:pt x="20712" y="19794"/>
                    </a:cubicBezTo>
                    <a:cubicBezTo>
                      <a:pt x="20296" y="18785"/>
                      <a:pt x="20942" y="17893"/>
                      <a:pt x="21317" y="17007"/>
                    </a:cubicBezTo>
                    <a:cubicBezTo>
                      <a:pt x="21724" y="16048"/>
                      <a:pt x="21938" y="14996"/>
                      <a:pt x="21860" y="13953"/>
                    </a:cubicBezTo>
                    <a:cubicBezTo>
                      <a:pt x="21743" y="12405"/>
                      <a:pt x="20896" y="10642"/>
                      <a:pt x="19382" y="10044"/>
                    </a:cubicBezTo>
                    <a:cubicBezTo>
                      <a:pt x="18444" y="9670"/>
                      <a:pt x="17082" y="9845"/>
                      <a:pt x="16356" y="9042"/>
                    </a:cubicBezTo>
                    <a:cubicBezTo>
                      <a:pt x="15774" y="8394"/>
                      <a:pt x="15940" y="7392"/>
                      <a:pt x="16036" y="6606"/>
                    </a:cubicBezTo>
                    <a:cubicBezTo>
                      <a:pt x="16310" y="4407"/>
                      <a:pt x="15673" y="2113"/>
                      <a:pt x="14322" y="355"/>
                    </a:cubicBezTo>
                    <a:cubicBezTo>
                      <a:pt x="14322" y="354"/>
                      <a:pt x="14322" y="354"/>
                      <a:pt x="14320" y="352"/>
                    </a:cubicBezTo>
                    <a:cubicBezTo>
                      <a:pt x="14228" y="231"/>
                      <a:pt x="14132" y="116"/>
                      <a:pt x="140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3" name="Google Shape;523;p27"/>
              <p:cNvSpPr/>
              <p:nvPr/>
            </p:nvSpPr>
            <p:spPr>
              <a:xfrm>
                <a:off x="4765550" y="704525"/>
                <a:ext cx="429800" cy="382375"/>
              </a:xfrm>
              <a:custGeom>
                <a:avLst/>
                <a:gdLst/>
                <a:ahLst/>
                <a:cxnLst/>
                <a:rect l="l" t="t" r="r" b="b"/>
                <a:pathLst>
                  <a:path w="17192" h="15295" extrusionOk="0">
                    <a:moveTo>
                      <a:pt x="8185" y="0"/>
                    </a:moveTo>
                    <a:cubicBezTo>
                      <a:pt x="4421" y="0"/>
                      <a:pt x="1074" y="1871"/>
                      <a:pt x="1" y="5465"/>
                    </a:cubicBezTo>
                    <a:cubicBezTo>
                      <a:pt x="1729" y="8647"/>
                      <a:pt x="5116" y="11034"/>
                      <a:pt x="8729" y="11505"/>
                    </a:cubicBezTo>
                    <a:cubicBezTo>
                      <a:pt x="8993" y="12284"/>
                      <a:pt x="9411" y="13061"/>
                      <a:pt x="9763" y="13802"/>
                    </a:cubicBezTo>
                    <a:cubicBezTo>
                      <a:pt x="10047" y="13256"/>
                      <a:pt x="10602" y="12822"/>
                      <a:pt x="10888" y="12275"/>
                    </a:cubicBezTo>
                    <a:lnTo>
                      <a:pt x="10888" y="12275"/>
                    </a:lnTo>
                    <a:cubicBezTo>
                      <a:pt x="10738" y="13130"/>
                      <a:pt x="10405" y="13609"/>
                      <a:pt x="10074" y="14412"/>
                    </a:cubicBezTo>
                    <a:cubicBezTo>
                      <a:pt x="10259" y="14618"/>
                      <a:pt x="10477" y="14785"/>
                      <a:pt x="10714" y="14918"/>
                    </a:cubicBezTo>
                    <a:cubicBezTo>
                      <a:pt x="10967" y="15060"/>
                      <a:pt x="11244" y="15161"/>
                      <a:pt x="11532" y="15220"/>
                    </a:cubicBezTo>
                    <a:cubicBezTo>
                      <a:pt x="11626" y="15242"/>
                      <a:pt x="11719" y="15258"/>
                      <a:pt x="11816" y="15268"/>
                    </a:cubicBezTo>
                    <a:cubicBezTo>
                      <a:pt x="11880" y="15278"/>
                      <a:pt x="11945" y="15284"/>
                      <a:pt x="12012" y="15286"/>
                    </a:cubicBezTo>
                    <a:lnTo>
                      <a:pt x="12014" y="15286"/>
                    </a:lnTo>
                    <a:cubicBezTo>
                      <a:pt x="12097" y="15292"/>
                      <a:pt x="12180" y="15295"/>
                      <a:pt x="12263" y="15295"/>
                    </a:cubicBezTo>
                    <a:cubicBezTo>
                      <a:pt x="12766" y="15295"/>
                      <a:pt x="13274" y="15186"/>
                      <a:pt x="13730" y="14982"/>
                    </a:cubicBezTo>
                    <a:cubicBezTo>
                      <a:pt x="14761" y="14519"/>
                      <a:pt x="15557" y="13656"/>
                      <a:pt x="16162" y="12694"/>
                    </a:cubicBezTo>
                    <a:cubicBezTo>
                      <a:pt x="16263" y="12534"/>
                      <a:pt x="16358" y="12374"/>
                      <a:pt x="16448" y="12211"/>
                    </a:cubicBezTo>
                    <a:cubicBezTo>
                      <a:pt x="16559" y="12012"/>
                      <a:pt x="16661" y="11810"/>
                      <a:pt x="16759" y="11602"/>
                    </a:cubicBezTo>
                    <a:cubicBezTo>
                      <a:pt x="17040" y="10798"/>
                      <a:pt x="17191" y="9940"/>
                      <a:pt x="17191" y="9048"/>
                    </a:cubicBezTo>
                    <a:cubicBezTo>
                      <a:pt x="17191" y="7898"/>
                      <a:pt x="16938" y="6801"/>
                      <a:pt x="16481" y="5804"/>
                    </a:cubicBezTo>
                    <a:lnTo>
                      <a:pt x="16479" y="5804"/>
                    </a:lnTo>
                    <a:cubicBezTo>
                      <a:pt x="15412" y="2520"/>
                      <a:pt x="12074" y="0"/>
                      <a:pt x="81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27"/>
              <p:cNvSpPr/>
              <p:nvPr/>
            </p:nvSpPr>
            <p:spPr>
              <a:xfrm>
                <a:off x="4792900" y="1017625"/>
                <a:ext cx="127900" cy="127925"/>
              </a:xfrm>
              <a:custGeom>
                <a:avLst/>
                <a:gdLst/>
                <a:ahLst/>
                <a:cxnLst/>
                <a:rect l="l" t="t" r="r" b="b"/>
                <a:pathLst>
                  <a:path w="5116" h="5117" extrusionOk="0">
                    <a:moveTo>
                      <a:pt x="2558" y="1"/>
                    </a:moveTo>
                    <a:cubicBezTo>
                      <a:pt x="1146" y="1"/>
                      <a:pt x="0" y="1146"/>
                      <a:pt x="0" y="2559"/>
                    </a:cubicBezTo>
                    <a:cubicBezTo>
                      <a:pt x="0" y="3971"/>
                      <a:pt x="1146" y="5117"/>
                      <a:pt x="2558" y="5117"/>
                    </a:cubicBezTo>
                    <a:cubicBezTo>
                      <a:pt x="3971" y="5117"/>
                      <a:pt x="5115" y="3971"/>
                      <a:pt x="5115" y="2559"/>
                    </a:cubicBezTo>
                    <a:cubicBezTo>
                      <a:pt x="5115" y="1146"/>
                      <a:pt x="3971" y="1"/>
                      <a:pt x="255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27"/>
              <p:cNvSpPr/>
              <p:nvPr/>
            </p:nvSpPr>
            <p:spPr>
              <a:xfrm>
                <a:off x="4782700" y="970900"/>
                <a:ext cx="35350" cy="41500"/>
              </a:xfrm>
              <a:custGeom>
                <a:avLst/>
                <a:gdLst/>
                <a:ahLst/>
                <a:cxnLst/>
                <a:rect l="l" t="t" r="r" b="b"/>
                <a:pathLst>
                  <a:path w="1414" h="1660" extrusionOk="0">
                    <a:moveTo>
                      <a:pt x="706" y="1"/>
                    </a:moveTo>
                    <a:cubicBezTo>
                      <a:pt x="316" y="1"/>
                      <a:pt x="1" y="373"/>
                      <a:pt x="1" y="830"/>
                    </a:cubicBezTo>
                    <a:cubicBezTo>
                      <a:pt x="1" y="1288"/>
                      <a:pt x="316" y="1660"/>
                      <a:pt x="706" y="1660"/>
                    </a:cubicBezTo>
                    <a:cubicBezTo>
                      <a:pt x="1096" y="1660"/>
                      <a:pt x="1413" y="1288"/>
                      <a:pt x="1413" y="830"/>
                    </a:cubicBezTo>
                    <a:cubicBezTo>
                      <a:pt x="1413" y="373"/>
                      <a:pt x="1096" y="1"/>
                      <a:pt x="7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27"/>
              <p:cNvSpPr/>
              <p:nvPr/>
            </p:nvSpPr>
            <p:spPr>
              <a:xfrm>
                <a:off x="5006000" y="983225"/>
                <a:ext cx="137375" cy="132350"/>
              </a:xfrm>
              <a:custGeom>
                <a:avLst/>
                <a:gdLst/>
                <a:ahLst/>
                <a:cxnLst/>
                <a:rect l="l" t="t" r="r" b="b"/>
                <a:pathLst>
                  <a:path w="5495" h="5294" extrusionOk="0">
                    <a:moveTo>
                      <a:pt x="3366" y="1"/>
                    </a:moveTo>
                    <a:cubicBezTo>
                      <a:pt x="2951" y="1"/>
                      <a:pt x="2524" y="110"/>
                      <a:pt x="2151" y="290"/>
                    </a:cubicBezTo>
                    <a:cubicBezTo>
                      <a:pt x="1300" y="701"/>
                      <a:pt x="214" y="1777"/>
                      <a:pt x="109" y="2754"/>
                    </a:cubicBezTo>
                    <a:cubicBezTo>
                      <a:pt x="1" y="3737"/>
                      <a:pt x="968" y="5005"/>
                      <a:pt x="1929" y="5241"/>
                    </a:cubicBezTo>
                    <a:cubicBezTo>
                      <a:pt x="2077" y="5277"/>
                      <a:pt x="2229" y="5293"/>
                      <a:pt x="2381" y="5293"/>
                    </a:cubicBezTo>
                    <a:cubicBezTo>
                      <a:pt x="2598" y="5293"/>
                      <a:pt x="2816" y="5261"/>
                      <a:pt x="3026" y="5208"/>
                    </a:cubicBezTo>
                    <a:cubicBezTo>
                      <a:pt x="3900" y="4988"/>
                      <a:pt x="4675" y="4398"/>
                      <a:pt x="5079" y="3607"/>
                    </a:cubicBezTo>
                    <a:cubicBezTo>
                      <a:pt x="5481" y="2818"/>
                      <a:pt x="5494" y="1841"/>
                      <a:pt x="5081" y="1056"/>
                    </a:cubicBezTo>
                    <a:cubicBezTo>
                      <a:pt x="4928" y="764"/>
                      <a:pt x="4716" y="497"/>
                      <a:pt x="4442" y="310"/>
                    </a:cubicBezTo>
                    <a:cubicBezTo>
                      <a:pt x="4126" y="94"/>
                      <a:pt x="3751" y="1"/>
                      <a:pt x="3366" y="1"/>
                    </a:cubicBezTo>
                    <a:close/>
                  </a:path>
                </a:pathLst>
              </a:custGeom>
              <a:solidFill>
                <a:srgbClr val="FF8A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27"/>
              <p:cNvSpPr/>
              <p:nvPr/>
            </p:nvSpPr>
            <p:spPr>
              <a:xfrm>
                <a:off x="5035525" y="994500"/>
                <a:ext cx="83325" cy="96950"/>
              </a:xfrm>
              <a:custGeom>
                <a:avLst/>
                <a:gdLst/>
                <a:ahLst/>
                <a:cxnLst/>
                <a:rect l="l" t="t" r="r" b="b"/>
                <a:pathLst>
                  <a:path w="3333" h="3878" extrusionOk="0">
                    <a:moveTo>
                      <a:pt x="3012" y="1"/>
                    </a:moveTo>
                    <a:cubicBezTo>
                      <a:pt x="2769" y="1"/>
                      <a:pt x="2500" y="81"/>
                      <a:pt x="2198" y="243"/>
                    </a:cubicBezTo>
                    <a:cubicBezTo>
                      <a:pt x="931" y="918"/>
                      <a:pt x="111" y="2241"/>
                      <a:pt x="3" y="3782"/>
                    </a:cubicBezTo>
                    <a:cubicBezTo>
                      <a:pt x="0" y="3831"/>
                      <a:pt x="37" y="3875"/>
                      <a:pt x="87" y="3878"/>
                    </a:cubicBezTo>
                    <a:lnTo>
                      <a:pt x="93" y="3878"/>
                    </a:lnTo>
                    <a:cubicBezTo>
                      <a:pt x="141" y="3878"/>
                      <a:pt x="180" y="3842"/>
                      <a:pt x="184" y="3794"/>
                    </a:cubicBezTo>
                    <a:cubicBezTo>
                      <a:pt x="286" y="2316"/>
                      <a:pt x="1071" y="1048"/>
                      <a:pt x="2283" y="402"/>
                    </a:cubicBezTo>
                    <a:cubicBezTo>
                      <a:pt x="2560" y="254"/>
                      <a:pt x="2802" y="181"/>
                      <a:pt x="3014" y="181"/>
                    </a:cubicBezTo>
                    <a:cubicBezTo>
                      <a:pt x="3083" y="181"/>
                      <a:pt x="3149" y="189"/>
                      <a:pt x="3212" y="204"/>
                    </a:cubicBezTo>
                    <a:cubicBezTo>
                      <a:pt x="3219" y="206"/>
                      <a:pt x="3227" y="207"/>
                      <a:pt x="3234" y="207"/>
                    </a:cubicBezTo>
                    <a:cubicBezTo>
                      <a:pt x="3274" y="207"/>
                      <a:pt x="3311" y="180"/>
                      <a:pt x="3321" y="139"/>
                    </a:cubicBezTo>
                    <a:cubicBezTo>
                      <a:pt x="3333" y="90"/>
                      <a:pt x="3303" y="41"/>
                      <a:pt x="3255" y="30"/>
                    </a:cubicBezTo>
                    <a:cubicBezTo>
                      <a:pt x="3177" y="10"/>
                      <a:pt x="3096" y="1"/>
                      <a:pt x="30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27"/>
              <p:cNvSpPr/>
              <p:nvPr/>
            </p:nvSpPr>
            <p:spPr>
              <a:xfrm>
                <a:off x="4781350" y="929175"/>
                <a:ext cx="62900" cy="23775"/>
              </a:xfrm>
              <a:custGeom>
                <a:avLst/>
                <a:gdLst/>
                <a:ahLst/>
                <a:cxnLst/>
                <a:rect l="l" t="t" r="r" b="b"/>
                <a:pathLst>
                  <a:path w="2516" h="951" extrusionOk="0">
                    <a:moveTo>
                      <a:pt x="242" y="0"/>
                    </a:moveTo>
                    <a:cubicBezTo>
                      <a:pt x="203" y="0"/>
                      <a:pt x="164" y="1"/>
                      <a:pt x="123" y="3"/>
                    </a:cubicBezTo>
                    <a:lnTo>
                      <a:pt x="121" y="3"/>
                    </a:lnTo>
                    <a:cubicBezTo>
                      <a:pt x="102" y="5"/>
                      <a:pt x="83" y="11"/>
                      <a:pt x="66" y="23"/>
                    </a:cubicBezTo>
                    <a:cubicBezTo>
                      <a:pt x="14" y="56"/>
                      <a:pt x="1" y="126"/>
                      <a:pt x="34" y="178"/>
                    </a:cubicBezTo>
                    <a:cubicBezTo>
                      <a:pt x="168" y="376"/>
                      <a:pt x="342" y="517"/>
                      <a:pt x="529" y="631"/>
                    </a:cubicBezTo>
                    <a:cubicBezTo>
                      <a:pt x="717" y="745"/>
                      <a:pt x="922" y="823"/>
                      <a:pt x="1132" y="875"/>
                    </a:cubicBezTo>
                    <a:cubicBezTo>
                      <a:pt x="1329" y="923"/>
                      <a:pt x="1532" y="951"/>
                      <a:pt x="1736" y="951"/>
                    </a:cubicBezTo>
                    <a:cubicBezTo>
                      <a:pt x="1751" y="951"/>
                      <a:pt x="1765" y="950"/>
                      <a:pt x="1780" y="950"/>
                    </a:cubicBezTo>
                    <a:cubicBezTo>
                      <a:pt x="1999" y="945"/>
                      <a:pt x="2218" y="913"/>
                      <a:pt x="2433" y="826"/>
                    </a:cubicBezTo>
                    <a:cubicBezTo>
                      <a:pt x="2454" y="816"/>
                      <a:pt x="2473" y="800"/>
                      <a:pt x="2486" y="778"/>
                    </a:cubicBezTo>
                    <a:cubicBezTo>
                      <a:pt x="2515" y="726"/>
                      <a:pt x="2497" y="660"/>
                      <a:pt x="2445" y="631"/>
                    </a:cubicBezTo>
                    <a:lnTo>
                      <a:pt x="2443" y="630"/>
                    </a:lnTo>
                    <a:cubicBezTo>
                      <a:pt x="2248" y="519"/>
                      <a:pt x="2060" y="444"/>
                      <a:pt x="1873" y="372"/>
                    </a:cubicBezTo>
                    <a:cubicBezTo>
                      <a:pt x="1687" y="303"/>
                      <a:pt x="1503" y="244"/>
                      <a:pt x="1318" y="188"/>
                    </a:cubicBezTo>
                    <a:cubicBezTo>
                      <a:pt x="1133" y="133"/>
                      <a:pt x="947" y="85"/>
                      <a:pt x="753" y="51"/>
                    </a:cubicBezTo>
                    <a:cubicBezTo>
                      <a:pt x="591" y="23"/>
                      <a:pt x="426" y="0"/>
                      <a:pt x="2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27"/>
              <p:cNvSpPr/>
              <p:nvPr/>
            </p:nvSpPr>
            <p:spPr>
              <a:xfrm>
                <a:off x="4817325" y="1093025"/>
                <a:ext cx="25" cy="25"/>
              </a:xfrm>
              <a:custGeom>
                <a:avLst/>
                <a:gdLst/>
                <a:ahLst/>
                <a:cxnLst/>
                <a:rect l="l" t="t" r="r" b="b"/>
                <a:pathLst>
                  <a:path w="1" h="1" fill="none" extrusionOk="0">
                    <a:moveTo>
                      <a:pt x="1" y="0"/>
                    </a:moveTo>
                    <a:close/>
                  </a:path>
                </a:pathLst>
              </a:custGeom>
              <a:noFill/>
              <a:ln w="350" cap="rnd" cmpd="sng">
                <a:solidFill>
                  <a:srgbClr val="371A1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27"/>
              <p:cNvSpPr/>
              <p:nvPr/>
            </p:nvSpPr>
            <p:spPr>
              <a:xfrm>
                <a:off x="4774100" y="1090325"/>
                <a:ext cx="25" cy="25"/>
              </a:xfrm>
              <a:custGeom>
                <a:avLst/>
                <a:gdLst/>
                <a:ahLst/>
                <a:cxnLst/>
                <a:rect l="l" t="t" r="r" b="b"/>
                <a:pathLst>
                  <a:path w="1" h="1" fill="none" extrusionOk="0">
                    <a:moveTo>
                      <a:pt x="0" y="1"/>
                    </a:moveTo>
                    <a:close/>
                  </a:path>
                </a:pathLst>
              </a:custGeom>
              <a:noFill/>
              <a:ln w="350" cap="rnd" cmpd="sng">
                <a:solidFill>
                  <a:srgbClr val="371A1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27"/>
              <p:cNvSpPr/>
              <p:nvPr/>
            </p:nvSpPr>
            <p:spPr>
              <a:xfrm>
                <a:off x="5202125" y="679600"/>
                <a:ext cx="159350" cy="145150"/>
              </a:xfrm>
              <a:custGeom>
                <a:avLst/>
                <a:gdLst/>
                <a:ahLst/>
                <a:cxnLst/>
                <a:rect l="l" t="t" r="r" b="b"/>
                <a:pathLst>
                  <a:path w="6374" h="5806" extrusionOk="0">
                    <a:moveTo>
                      <a:pt x="3187" y="1"/>
                    </a:moveTo>
                    <a:cubicBezTo>
                      <a:pt x="2444" y="1"/>
                      <a:pt x="1702" y="284"/>
                      <a:pt x="1135" y="850"/>
                    </a:cubicBezTo>
                    <a:cubicBezTo>
                      <a:pt x="1" y="1984"/>
                      <a:pt x="1" y="3821"/>
                      <a:pt x="1135" y="4955"/>
                    </a:cubicBezTo>
                    <a:cubicBezTo>
                      <a:pt x="1702" y="5522"/>
                      <a:pt x="2444" y="5805"/>
                      <a:pt x="3187" y="5805"/>
                    </a:cubicBezTo>
                    <a:cubicBezTo>
                      <a:pt x="3930" y="5805"/>
                      <a:pt x="4673" y="5522"/>
                      <a:pt x="5240" y="4955"/>
                    </a:cubicBezTo>
                    <a:cubicBezTo>
                      <a:pt x="6373" y="3821"/>
                      <a:pt x="6373" y="1984"/>
                      <a:pt x="5240" y="850"/>
                    </a:cubicBezTo>
                    <a:cubicBezTo>
                      <a:pt x="4673" y="284"/>
                      <a:pt x="3930" y="1"/>
                      <a:pt x="31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2" name="Google Shape;532;p27"/>
              <p:cNvSpPr/>
              <p:nvPr/>
            </p:nvSpPr>
            <p:spPr>
              <a:xfrm>
                <a:off x="5242350" y="724725"/>
                <a:ext cx="20900" cy="18450"/>
              </a:xfrm>
              <a:custGeom>
                <a:avLst/>
                <a:gdLst/>
                <a:ahLst/>
                <a:cxnLst/>
                <a:rect l="l" t="t" r="r" b="b"/>
                <a:pathLst>
                  <a:path w="836" h="738" extrusionOk="0">
                    <a:moveTo>
                      <a:pt x="418" y="0"/>
                    </a:moveTo>
                    <a:cubicBezTo>
                      <a:pt x="272" y="0"/>
                      <a:pt x="133" y="88"/>
                      <a:pt x="76" y="231"/>
                    </a:cubicBezTo>
                    <a:cubicBezTo>
                      <a:pt x="0" y="420"/>
                      <a:pt x="92" y="634"/>
                      <a:pt x="281" y="710"/>
                    </a:cubicBezTo>
                    <a:cubicBezTo>
                      <a:pt x="326" y="729"/>
                      <a:pt x="372" y="737"/>
                      <a:pt x="418" y="737"/>
                    </a:cubicBezTo>
                    <a:cubicBezTo>
                      <a:pt x="564" y="737"/>
                      <a:pt x="702" y="649"/>
                      <a:pt x="760" y="505"/>
                    </a:cubicBezTo>
                    <a:cubicBezTo>
                      <a:pt x="836" y="316"/>
                      <a:pt x="744" y="102"/>
                      <a:pt x="555" y="27"/>
                    </a:cubicBezTo>
                    <a:cubicBezTo>
                      <a:pt x="510" y="9"/>
                      <a:pt x="464" y="0"/>
                      <a:pt x="4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27"/>
              <p:cNvSpPr/>
              <p:nvPr/>
            </p:nvSpPr>
            <p:spPr>
              <a:xfrm>
                <a:off x="5306025" y="750250"/>
                <a:ext cx="20925" cy="18475"/>
              </a:xfrm>
              <a:custGeom>
                <a:avLst/>
                <a:gdLst/>
                <a:ahLst/>
                <a:cxnLst/>
                <a:rect l="l" t="t" r="r" b="b"/>
                <a:pathLst>
                  <a:path w="837" h="739" extrusionOk="0">
                    <a:moveTo>
                      <a:pt x="418" y="1"/>
                    </a:moveTo>
                    <a:cubicBezTo>
                      <a:pt x="272" y="1"/>
                      <a:pt x="133" y="88"/>
                      <a:pt x="76" y="232"/>
                    </a:cubicBezTo>
                    <a:cubicBezTo>
                      <a:pt x="1" y="422"/>
                      <a:pt x="91" y="636"/>
                      <a:pt x="281" y="712"/>
                    </a:cubicBezTo>
                    <a:cubicBezTo>
                      <a:pt x="325" y="730"/>
                      <a:pt x="372" y="738"/>
                      <a:pt x="417" y="738"/>
                    </a:cubicBezTo>
                    <a:cubicBezTo>
                      <a:pt x="564" y="738"/>
                      <a:pt x="702" y="651"/>
                      <a:pt x="760" y="507"/>
                    </a:cubicBezTo>
                    <a:cubicBezTo>
                      <a:pt x="836" y="318"/>
                      <a:pt x="744" y="104"/>
                      <a:pt x="555" y="28"/>
                    </a:cubicBezTo>
                    <a:cubicBezTo>
                      <a:pt x="510" y="9"/>
                      <a:pt x="464" y="1"/>
                      <a:pt x="4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27"/>
              <p:cNvSpPr/>
              <p:nvPr/>
            </p:nvSpPr>
            <p:spPr>
              <a:xfrm>
                <a:off x="5254025" y="747250"/>
                <a:ext cx="46800" cy="42050"/>
              </a:xfrm>
              <a:custGeom>
                <a:avLst/>
                <a:gdLst/>
                <a:ahLst/>
                <a:cxnLst/>
                <a:rect l="l" t="t" r="r" b="b"/>
                <a:pathLst>
                  <a:path w="1872" h="1682" fill="none" extrusionOk="0">
                    <a:moveTo>
                      <a:pt x="0" y="1111"/>
                    </a:moveTo>
                    <a:cubicBezTo>
                      <a:pt x="0" y="1111"/>
                      <a:pt x="574" y="1"/>
                      <a:pt x="1223" y="240"/>
                    </a:cubicBezTo>
                    <a:cubicBezTo>
                      <a:pt x="1871" y="479"/>
                      <a:pt x="1474" y="1682"/>
                      <a:pt x="1474" y="1682"/>
                    </a:cubicBez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5" name="Google Shape;535;p27"/>
              <p:cNvSpPr/>
              <p:nvPr/>
            </p:nvSpPr>
            <p:spPr>
              <a:xfrm>
                <a:off x="4636900" y="603450"/>
                <a:ext cx="159325" cy="145175"/>
              </a:xfrm>
              <a:custGeom>
                <a:avLst/>
                <a:gdLst/>
                <a:ahLst/>
                <a:cxnLst/>
                <a:rect l="l" t="t" r="r" b="b"/>
                <a:pathLst>
                  <a:path w="6373" h="5807" extrusionOk="0">
                    <a:moveTo>
                      <a:pt x="3186" y="1"/>
                    </a:moveTo>
                    <a:cubicBezTo>
                      <a:pt x="2444" y="1"/>
                      <a:pt x="1701" y="284"/>
                      <a:pt x="1134" y="851"/>
                    </a:cubicBezTo>
                    <a:cubicBezTo>
                      <a:pt x="0" y="1985"/>
                      <a:pt x="0" y="3822"/>
                      <a:pt x="1134" y="4956"/>
                    </a:cubicBezTo>
                    <a:cubicBezTo>
                      <a:pt x="1701" y="5523"/>
                      <a:pt x="2444" y="5806"/>
                      <a:pt x="3186" y="5806"/>
                    </a:cubicBezTo>
                    <a:cubicBezTo>
                      <a:pt x="3929" y="5806"/>
                      <a:pt x="4672" y="5523"/>
                      <a:pt x="5239" y="4956"/>
                    </a:cubicBezTo>
                    <a:cubicBezTo>
                      <a:pt x="6372" y="3822"/>
                      <a:pt x="6372" y="1985"/>
                      <a:pt x="5239" y="851"/>
                    </a:cubicBezTo>
                    <a:cubicBezTo>
                      <a:pt x="4672" y="284"/>
                      <a:pt x="3929" y="1"/>
                      <a:pt x="31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6" name="Google Shape;536;p27"/>
              <p:cNvSpPr/>
              <p:nvPr/>
            </p:nvSpPr>
            <p:spPr>
              <a:xfrm>
                <a:off x="4672200" y="668575"/>
                <a:ext cx="20300" cy="18450"/>
              </a:xfrm>
              <a:custGeom>
                <a:avLst/>
                <a:gdLst/>
                <a:ahLst/>
                <a:cxnLst/>
                <a:rect l="l" t="t" r="r" b="b"/>
                <a:pathLst>
                  <a:path w="812" h="738" extrusionOk="0">
                    <a:moveTo>
                      <a:pt x="407" y="1"/>
                    </a:moveTo>
                    <a:cubicBezTo>
                      <a:pt x="379" y="1"/>
                      <a:pt x="351" y="4"/>
                      <a:pt x="322" y="11"/>
                    </a:cubicBezTo>
                    <a:cubicBezTo>
                      <a:pt x="123" y="57"/>
                      <a:pt x="1" y="256"/>
                      <a:pt x="47" y="453"/>
                    </a:cubicBezTo>
                    <a:cubicBezTo>
                      <a:pt x="87" y="624"/>
                      <a:pt x="239" y="738"/>
                      <a:pt x="406" y="738"/>
                    </a:cubicBezTo>
                    <a:cubicBezTo>
                      <a:pt x="434" y="738"/>
                      <a:pt x="463" y="735"/>
                      <a:pt x="491" y="728"/>
                    </a:cubicBezTo>
                    <a:cubicBezTo>
                      <a:pt x="689" y="682"/>
                      <a:pt x="811" y="483"/>
                      <a:pt x="765" y="285"/>
                    </a:cubicBezTo>
                    <a:cubicBezTo>
                      <a:pt x="725" y="115"/>
                      <a:pt x="574" y="1"/>
                      <a:pt x="4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7" name="Google Shape;537;p27"/>
              <p:cNvSpPr/>
              <p:nvPr/>
            </p:nvSpPr>
            <p:spPr>
              <a:xfrm>
                <a:off x="4739000" y="652900"/>
                <a:ext cx="20300" cy="18450"/>
              </a:xfrm>
              <a:custGeom>
                <a:avLst/>
                <a:gdLst/>
                <a:ahLst/>
                <a:cxnLst/>
                <a:rect l="l" t="t" r="r" b="b"/>
                <a:pathLst>
                  <a:path w="812" h="738" extrusionOk="0">
                    <a:moveTo>
                      <a:pt x="407" y="0"/>
                    </a:moveTo>
                    <a:cubicBezTo>
                      <a:pt x="379" y="0"/>
                      <a:pt x="350" y="3"/>
                      <a:pt x="322" y="10"/>
                    </a:cubicBezTo>
                    <a:cubicBezTo>
                      <a:pt x="124" y="57"/>
                      <a:pt x="1" y="255"/>
                      <a:pt x="47" y="453"/>
                    </a:cubicBezTo>
                    <a:cubicBezTo>
                      <a:pt x="87" y="623"/>
                      <a:pt x="239" y="737"/>
                      <a:pt x="406" y="737"/>
                    </a:cubicBezTo>
                    <a:cubicBezTo>
                      <a:pt x="434" y="737"/>
                      <a:pt x="462" y="734"/>
                      <a:pt x="490" y="727"/>
                    </a:cubicBezTo>
                    <a:cubicBezTo>
                      <a:pt x="689" y="681"/>
                      <a:pt x="811" y="482"/>
                      <a:pt x="765" y="285"/>
                    </a:cubicBezTo>
                    <a:cubicBezTo>
                      <a:pt x="725" y="115"/>
                      <a:pt x="574" y="0"/>
                      <a:pt x="4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8" name="Google Shape;538;p27"/>
              <p:cNvSpPr/>
              <p:nvPr/>
            </p:nvSpPr>
            <p:spPr>
              <a:xfrm>
                <a:off x="4702750" y="670900"/>
                <a:ext cx="42600" cy="39850"/>
              </a:xfrm>
              <a:custGeom>
                <a:avLst/>
                <a:gdLst/>
                <a:ahLst/>
                <a:cxnLst/>
                <a:rect l="l" t="t" r="r" b="b"/>
                <a:pathLst>
                  <a:path w="1704" h="1594" fill="none" extrusionOk="0">
                    <a:moveTo>
                      <a:pt x="169" y="1593"/>
                    </a:moveTo>
                    <a:cubicBezTo>
                      <a:pt x="169" y="1593"/>
                      <a:pt x="0" y="355"/>
                      <a:pt x="669" y="178"/>
                    </a:cubicBezTo>
                    <a:cubicBezTo>
                      <a:pt x="1337" y="0"/>
                      <a:pt x="1704" y="1213"/>
                      <a:pt x="1704" y="1213"/>
                    </a:cubicBezTo>
                  </a:path>
                </a:pathLst>
              </a:custGeom>
              <a:noFill/>
              <a:ln w="952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9" name="Google Shape;539;p27"/>
              <p:cNvSpPr/>
              <p:nvPr/>
            </p:nvSpPr>
            <p:spPr>
              <a:xfrm>
                <a:off x="5091600" y="559175"/>
                <a:ext cx="143125" cy="121225"/>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0" name="Google Shape;540;p27"/>
              <p:cNvSpPr/>
              <p:nvPr/>
            </p:nvSpPr>
            <p:spPr>
              <a:xfrm>
                <a:off x="5053600" y="511625"/>
                <a:ext cx="75775" cy="167300"/>
              </a:xfrm>
              <a:custGeom>
                <a:avLst/>
                <a:gdLst/>
                <a:ahLst/>
                <a:cxnLst/>
                <a:rect l="l" t="t" r="r" b="b"/>
                <a:pathLst>
                  <a:path w="3031" h="6692" extrusionOk="0">
                    <a:moveTo>
                      <a:pt x="1137" y="1"/>
                    </a:moveTo>
                    <a:lnTo>
                      <a:pt x="278" y="2518"/>
                    </a:lnTo>
                    <a:lnTo>
                      <a:pt x="1" y="3343"/>
                    </a:lnTo>
                    <a:lnTo>
                      <a:pt x="1110" y="3889"/>
                    </a:lnTo>
                    <a:lnTo>
                      <a:pt x="271" y="6691"/>
                    </a:lnTo>
                    <a:lnTo>
                      <a:pt x="2433" y="3657"/>
                    </a:lnTo>
                    <a:lnTo>
                      <a:pt x="1484" y="3137"/>
                    </a:lnTo>
                    <a:lnTo>
                      <a:pt x="3030" y="814"/>
                    </a:lnTo>
                    <a:lnTo>
                      <a:pt x="113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1" name="Google Shape;541;p27"/>
              <p:cNvSpPr/>
              <p:nvPr/>
            </p:nvSpPr>
            <p:spPr>
              <a:xfrm>
                <a:off x="4644925" y="1161675"/>
                <a:ext cx="85400" cy="85400"/>
              </a:xfrm>
              <a:custGeom>
                <a:avLst/>
                <a:gdLst/>
                <a:ahLst/>
                <a:cxnLst/>
                <a:rect l="l" t="t" r="r" b="b"/>
                <a:pathLst>
                  <a:path w="3416" h="3416" extrusionOk="0">
                    <a:moveTo>
                      <a:pt x="1708" y="0"/>
                    </a:moveTo>
                    <a:lnTo>
                      <a:pt x="1294" y="1294"/>
                    </a:lnTo>
                    <a:lnTo>
                      <a:pt x="0" y="1708"/>
                    </a:lnTo>
                    <a:lnTo>
                      <a:pt x="1294" y="2121"/>
                    </a:lnTo>
                    <a:lnTo>
                      <a:pt x="1708" y="3415"/>
                    </a:lnTo>
                    <a:lnTo>
                      <a:pt x="2121" y="2121"/>
                    </a:lnTo>
                    <a:lnTo>
                      <a:pt x="3415" y="1708"/>
                    </a:lnTo>
                    <a:lnTo>
                      <a:pt x="2121" y="1294"/>
                    </a:lnTo>
                    <a:lnTo>
                      <a:pt x="170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2" name="Google Shape;542;p27"/>
              <p:cNvSpPr/>
              <p:nvPr/>
            </p:nvSpPr>
            <p:spPr>
              <a:xfrm>
                <a:off x="4765975" y="518325"/>
                <a:ext cx="85400" cy="85400"/>
              </a:xfrm>
              <a:custGeom>
                <a:avLst/>
                <a:gdLst/>
                <a:ahLst/>
                <a:cxnLst/>
                <a:rect l="l" t="t" r="r" b="b"/>
                <a:pathLst>
                  <a:path w="3416" h="3416" extrusionOk="0">
                    <a:moveTo>
                      <a:pt x="1708" y="0"/>
                    </a:moveTo>
                    <a:lnTo>
                      <a:pt x="1294" y="1295"/>
                    </a:lnTo>
                    <a:lnTo>
                      <a:pt x="1" y="1708"/>
                    </a:lnTo>
                    <a:lnTo>
                      <a:pt x="1294" y="2122"/>
                    </a:lnTo>
                    <a:lnTo>
                      <a:pt x="1708" y="3415"/>
                    </a:lnTo>
                    <a:lnTo>
                      <a:pt x="2121" y="2122"/>
                    </a:lnTo>
                    <a:lnTo>
                      <a:pt x="3416" y="1708"/>
                    </a:lnTo>
                    <a:lnTo>
                      <a:pt x="2121" y="1295"/>
                    </a:lnTo>
                    <a:lnTo>
                      <a:pt x="170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3" name="Google Shape;543;p27"/>
              <p:cNvSpPr/>
              <p:nvPr/>
            </p:nvSpPr>
            <p:spPr>
              <a:xfrm>
                <a:off x="5283250" y="957425"/>
                <a:ext cx="85400" cy="85400"/>
              </a:xfrm>
              <a:custGeom>
                <a:avLst/>
                <a:gdLst/>
                <a:ahLst/>
                <a:cxnLst/>
                <a:rect l="l" t="t" r="r" b="b"/>
                <a:pathLst>
                  <a:path w="3416" h="3416" extrusionOk="0">
                    <a:moveTo>
                      <a:pt x="1708" y="1"/>
                    </a:moveTo>
                    <a:lnTo>
                      <a:pt x="1295" y="1295"/>
                    </a:lnTo>
                    <a:lnTo>
                      <a:pt x="1" y="1708"/>
                    </a:lnTo>
                    <a:lnTo>
                      <a:pt x="1295" y="2122"/>
                    </a:lnTo>
                    <a:lnTo>
                      <a:pt x="1708" y="3416"/>
                    </a:lnTo>
                    <a:lnTo>
                      <a:pt x="2122" y="2122"/>
                    </a:lnTo>
                    <a:lnTo>
                      <a:pt x="3416" y="1708"/>
                    </a:lnTo>
                    <a:lnTo>
                      <a:pt x="2122" y="1295"/>
                    </a:lnTo>
                    <a:lnTo>
                      <a:pt x="17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4" name="Google Shape;544;p27"/>
              <p:cNvSpPr/>
              <p:nvPr/>
            </p:nvSpPr>
            <p:spPr>
              <a:xfrm>
                <a:off x="5245000" y="1190300"/>
                <a:ext cx="85400" cy="85400"/>
              </a:xfrm>
              <a:custGeom>
                <a:avLst/>
                <a:gdLst/>
                <a:ahLst/>
                <a:cxnLst/>
                <a:rect l="l" t="t" r="r" b="b"/>
                <a:pathLst>
                  <a:path w="3416" h="3416" extrusionOk="0">
                    <a:moveTo>
                      <a:pt x="1708" y="1"/>
                    </a:moveTo>
                    <a:lnTo>
                      <a:pt x="1295" y="1294"/>
                    </a:lnTo>
                    <a:lnTo>
                      <a:pt x="1" y="1708"/>
                    </a:lnTo>
                    <a:lnTo>
                      <a:pt x="1295" y="2122"/>
                    </a:lnTo>
                    <a:lnTo>
                      <a:pt x="1708" y="3416"/>
                    </a:lnTo>
                    <a:lnTo>
                      <a:pt x="2122" y="2122"/>
                    </a:lnTo>
                    <a:lnTo>
                      <a:pt x="3416" y="1708"/>
                    </a:lnTo>
                    <a:lnTo>
                      <a:pt x="2122" y="1294"/>
                    </a:lnTo>
                    <a:lnTo>
                      <a:pt x="17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45" name="Google Shape;545;p27"/>
            <p:cNvSpPr/>
            <p:nvPr/>
          </p:nvSpPr>
          <p:spPr>
            <a:xfrm flipH="1">
              <a:off x="4746800" y="914975"/>
              <a:ext cx="62875" cy="18575"/>
            </a:xfrm>
            <a:custGeom>
              <a:avLst/>
              <a:gdLst/>
              <a:ahLst/>
              <a:cxnLst/>
              <a:rect l="l" t="t" r="r" b="b"/>
              <a:pathLst>
                <a:path w="2515" h="743" extrusionOk="0">
                  <a:moveTo>
                    <a:pt x="2427" y="0"/>
                  </a:moveTo>
                  <a:cubicBezTo>
                    <a:pt x="1603" y="0"/>
                    <a:pt x="787" y="207"/>
                    <a:pt x="47" y="611"/>
                  </a:cubicBezTo>
                  <a:cubicBezTo>
                    <a:pt x="13" y="630"/>
                    <a:pt x="0" y="673"/>
                    <a:pt x="19" y="707"/>
                  </a:cubicBezTo>
                  <a:cubicBezTo>
                    <a:pt x="32" y="730"/>
                    <a:pt x="56" y="743"/>
                    <a:pt x="81" y="743"/>
                  </a:cubicBezTo>
                  <a:cubicBezTo>
                    <a:pt x="92" y="743"/>
                    <a:pt x="104" y="741"/>
                    <a:pt x="115" y="735"/>
                  </a:cubicBezTo>
                  <a:cubicBezTo>
                    <a:pt x="835" y="344"/>
                    <a:pt x="1629" y="142"/>
                    <a:pt x="2430" y="142"/>
                  </a:cubicBezTo>
                  <a:cubicBezTo>
                    <a:pt x="2458" y="142"/>
                    <a:pt x="2486" y="142"/>
                    <a:pt x="2515" y="143"/>
                  </a:cubicBezTo>
                  <a:cubicBezTo>
                    <a:pt x="2515" y="96"/>
                    <a:pt x="2515" y="49"/>
                    <a:pt x="2513" y="1"/>
                  </a:cubicBezTo>
                  <a:cubicBezTo>
                    <a:pt x="2484" y="1"/>
                    <a:pt x="2456" y="0"/>
                    <a:pt x="24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759298519"/>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userDrawn="1">
  <p:cSld name="17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2024/3/19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3734031010"/>
      </p:ext>
    </p:extLst>
  </p:cSld>
  <p:clrMapOvr>
    <a:masterClrMapping/>
  </p:clrMapOvr>
  <p:transition>
    <p:randomBar dir="vert"/>
  </p:transition>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6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0078535"/>
      </p:ext>
    </p:extLst>
  </p:cSld>
  <p:clrMapOvr>
    <a:masterClrMapping/>
  </p:clrMapOvr>
  <p:transition>
    <p:randomBar dir="vert"/>
  </p:transition>
</p:sldLayout>
</file>

<file path=ppt/slideLayouts/slideLayout582.xml><?xml version="1.0" encoding="utf-8"?>
<p:sldLayout xmlns:a="http://schemas.openxmlformats.org/drawingml/2006/main" xmlns:r="http://schemas.openxmlformats.org/officeDocument/2006/relationships" xmlns:p="http://schemas.openxmlformats.org/presentationml/2006/main" userDrawn="1">
  <p:cSld name="1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2024/3/19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3323118914"/>
      </p:ext>
    </p:extLst>
  </p:cSld>
  <p:clrMapOvr>
    <a:masterClrMapping/>
  </p:clrMapOvr>
  <p:transition>
    <p:randomBar dir="vert"/>
  </p:transition>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6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9525293"/>
      </p:ext>
    </p:extLst>
  </p:cSld>
  <p:clrMapOvr>
    <a:masterClrMapping/>
  </p:clrMapOvr>
  <p:transition>
    <p:randomBar dir="vert"/>
  </p:transition>
</p:sldLayout>
</file>

<file path=ppt/slideLayouts/slideLayout584.xml><?xml version="1.0" encoding="utf-8"?>
<p:sldLayout xmlns:a="http://schemas.openxmlformats.org/drawingml/2006/main" xmlns:r="http://schemas.openxmlformats.org/officeDocument/2006/relationships" xmlns:p="http://schemas.openxmlformats.org/presentationml/2006/main" userDrawn="1">
  <p:cSld name="1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2024/3/19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2872934234"/>
      </p:ext>
    </p:extLst>
  </p:cSld>
  <p:clrMapOvr>
    <a:masterClrMapping/>
  </p:clrMapOvr>
  <p:transition>
    <p:randomBar dir="vert"/>
  </p:transition>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6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5842235"/>
      </p:ext>
    </p:extLst>
  </p:cSld>
  <p:clrMapOvr>
    <a:masterClrMapping/>
  </p:clrMapOvr>
  <p:transition>
    <p:randomBar dir="vert"/>
  </p:transition>
</p:sldLayout>
</file>

<file path=ppt/slideLayouts/slideLayout586.xml><?xml version="1.0" encoding="utf-8"?>
<p:sldLayout xmlns:a="http://schemas.openxmlformats.org/drawingml/2006/main" xmlns:r="http://schemas.openxmlformats.org/officeDocument/2006/relationships" xmlns:p="http://schemas.openxmlformats.org/presentationml/2006/main" userDrawn="1">
  <p:cSld name="1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2024/3/19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1639107530"/>
      </p:ext>
    </p:extLst>
  </p:cSld>
  <p:clrMapOvr>
    <a:masterClrMapping/>
  </p:clrMapOvr>
  <p:transition>
    <p:randomBar dir="vert"/>
  </p:transition>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6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6113298"/>
      </p:ext>
    </p:extLst>
  </p:cSld>
  <p:clrMapOvr>
    <a:masterClrMapping/>
  </p:clrMapOvr>
  <p:transition>
    <p:randomBar dir="vert"/>
  </p:transition>
</p:sldLayout>
</file>

<file path=ppt/slideLayouts/slideLayout588.xml><?xml version="1.0" encoding="utf-8"?>
<p:sldLayout xmlns:a="http://schemas.openxmlformats.org/drawingml/2006/main" xmlns:r="http://schemas.openxmlformats.org/officeDocument/2006/relationships" xmlns:p="http://schemas.openxmlformats.org/presentationml/2006/main" userDrawn="1">
  <p:cSld name="1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2024/3/19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2260207645"/>
      </p:ext>
    </p:extLst>
  </p:cSld>
  <p:clrMapOvr>
    <a:masterClrMapping/>
  </p:clrMapOvr>
  <p:transition>
    <p:randomBar dir="vert"/>
  </p:transition>
</p:sldLayout>
</file>

<file path=ppt/slideLayouts/slideLayout589.xml><?xml version="1.0" encoding="utf-8"?>
<p:sldLayout xmlns:a="http://schemas.openxmlformats.org/drawingml/2006/main" xmlns:r="http://schemas.openxmlformats.org/officeDocument/2006/relationships" xmlns:p="http://schemas.openxmlformats.org/presentationml/2006/main" preserve="1" userDrawn="1">
  <p:cSld name="6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8921157"/>
      </p:ext>
    </p:extLst>
  </p:cSld>
  <p:clrMapOvr>
    <a:masterClrMapping/>
  </p:clrMapOvr>
  <p:transition>
    <p:randomBar dir="vert"/>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62AE13-B6E3-4A4E-87D0-D0DE71DC61A6}" type="datetimeFigureOut">
              <a:rPr lang="en-US" smtClean="0"/>
              <a:t>19/03/2024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18C212-C4C5-41BD-B91A-F87495AE1B5C}" type="slidenum">
              <a:rPr lang="en-US" smtClean="0"/>
              <a:t>‹#›</a:t>
            </a:fld>
            <a:endParaRPr lang="en-US"/>
          </a:p>
        </p:txBody>
      </p:sp>
    </p:spTree>
    <p:extLst>
      <p:ext uri="{BB962C8B-B14F-4D97-AF65-F5344CB8AC3E}">
        <p14:creationId xmlns:p14="http://schemas.microsoft.com/office/powerpoint/2010/main" val="2917528488"/>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showMasterSp="0" preserve="1" userDrawn="1">
  <p:cSld name="176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5394727"/>
      </p:ext>
    </p:extLst>
  </p:cSld>
  <p:clrMapOvr>
    <a:masterClrMapping/>
  </p:clrMapOvr>
  <p:transition>
    <p:randomBar dir="vert"/>
  </p:transition>
</p:sldLayout>
</file>

<file path=ppt/slideLayouts/slideLayout591.xml><?xml version="1.0" encoding="utf-8"?>
<p:sldLayout xmlns:a="http://schemas.openxmlformats.org/drawingml/2006/main" xmlns:r="http://schemas.openxmlformats.org/officeDocument/2006/relationships" xmlns:p="http://schemas.openxmlformats.org/presentationml/2006/main" preserve="1" userDrawn="1">
  <p:cSld name="17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007978613"/>
      </p:ext>
    </p:extLst>
  </p:cSld>
  <p:clrMapOvr>
    <a:masterClrMapping/>
  </p:clrMapOvr>
  <p:transition>
    <p:randomBar dir="vert"/>
  </p:transition>
</p:sldLayout>
</file>

<file path=ppt/slideLayouts/slideLayout592.xml><?xml version="1.0" encoding="utf-8"?>
<p:sldLayout xmlns:a="http://schemas.openxmlformats.org/drawingml/2006/main" xmlns:r="http://schemas.openxmlformats.org/officeDocument/2006/relationships" xmlns:p="http://schemas.openxmlformats.org/presentationml/2006/main" preserve="1" userDrawn="1">
  <p:cSld name="178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61427646"/>
      </p:ext>
    </p:extLst>
  </p:cSld>
  <p:clrMapOvr>
    <a:masterClrMapping/>
  </p:clrMapOvr>
  <p:transition>
    <p:randomBar dir="vert"/>
  </p:transition>
</p:sldLayout>
</file>

<file path=ppt/slideLayouts/slideLayout593.xml><?xml version="1.0" encoding="utf-8"?>
<p:sldLayout xmlns:a="http://schemas.openxmlformats.org/drawingml/2006/main" xmlns:r="http://schemas.openxmlformats.org/officeDocument/2006/relationships" xmlns:p="http://schemas.openxmlformats.org/presentationml/2006/main" preserve="1" userDrawn="1">
  <p:cSld name="179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698834959"/>
      </p:ext>
    </p:extLst>
  </p:cSld>
  <p:clrMapOvr>
    <a:masterClrMapping/>
  </p:clrMapOvr>
  <p:transition>
    <p:randomBar dir="vert"/>
  </p:transition>
</p:sldLayout>
</file>

<file path=ppt/slideLayouts/slideLayout594.xml><?xml version="1.0" encoding="utf-8"?>
<p:sldLayout xmlns:a="http://schemas.openxmlformats.org/drawingml/2006/main" xmlns:r="http://schemas.openxmlformats.org/officeDocument/2006/relationships" xmlns:p="http://schemas.openxmlformats.org/presentationml/2006/main" preserve="1" userDrawn="1">
  <p:cSld name="180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060637348"/>
      </p:ext>
    </p:extLst>
  </p:cSld>
  <p:clrMapOvr>
    <a:masterClrMapping/>
  </p:clrMapOvr>
  <p:transition>
    <p:randomBar dir="vert"/>
  </p:transition>
</p:sldLayout>
</file>

<file path=ppt/slideLayouts/slideLayout595.xml><?xml version="1.0" encoding="utf-8"?>
<p:sldLayout xmlns:a="http://schemas.openxmlformats.org/drawingml/2006/main" xmlns:r="http://schemas.openxmlformats.org/officeDocument/2006/relationships" xmlns:p="http://schemas.openxmlformats.org/presentationml/2006/main" preserve="1" userDrawn="1">
  <p:cSld name="18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567887392"/>
      </p:ext>
    </p:extLst>
  </p:cSld>
  <p:clrMapOvr>
    <a:masterClrMapping/>
  </p:clrMapOvr>
  <p:transition>
    <p:randomBar dir="vert"/>
  </p:transition>
</p:sldLayout>
</file>

<file path=ppt/slideLayouts/slideLayout596.xml><?xml version="1.0" encoding="utf-8"?>
<p:sldLayout xmlns:a="http://schemas.openxmlformats.org/drawingml/2006/main" xmlns:r="http://schemas.openxmlformats.org/officeDocument/2006/relationships" xmlns:p="http://schemas.openxmlformats.org/presentationml/2006/main" preserve="1" userDrawn="1">
  <p:cSld name="182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551997422"/>
      </p:ext>
    </p:extLst>
  </p:cSld>
  <p:clrMapOvr>
    <a:masterClrMapping/>
  </p:clrMapOvr>
  <p:transition>
    <p:randomBar dir="vert"/>
  </p:transition>
</p:sldLayout>
</file>

<file path=ppt/slideLayouts/slideLayout597.xml><?xml version="1.0" encoding="utf-8"?>
<p:sldLayout xmlns:a="http://schemas.openxmlformats.org/drawingml/2006/main" xmlns:r="http://schemas.openxmlformats.org/officeDocument/2006/relationships" xmlns:p="http://schemas.openxmlformats.org/presentationml/2006/main" userDrawn="1">
  <p:cSld name="18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2024/3/19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2861221633"/>
      </p:ext>
    </p:extLst>
  </p:cSld>
  <p:clrMapOvr>
    <a:masterClrMapping/>
  </p:clrMapOvr>
  <p:transition>
    <p:randomBar dir="vert"/>
  </p:transition>
</p:sldLayout>
</file>

<file path=ppt/slideLayouts/slideLayout598.xml><?xml version="1.0" encoding="utf-8"?>
<p:sldLayout xmlns:a="http://schemas.openxmlformats.org/drawingml/2006/main" xmlns:r="http://schemas.openxmlformats.org/officeDocument/2006/relationships" xmlns:p="http://schemas.openxmlformats.org/presentationml/2006/main" preserve="1" userDrawn="1">
  <p:cSld name="7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5914512"/>
      </p:ext>
    </p:extLst>
  </p:cSld>
  <p:clrMapOvr>
    <a:masterClrMapping/>
  </p:clrMapOvr>
  <p:transition>
    <p:randomBar dir="vert"/>
  </p:transition>
</p:sldLayout>
</file>

<file path=ppt/slideLayouts/slideLayout599.xml><?xml version="1.0" encoding="utf-8"?>
<p:sldLayout xmlns:a="http://schemas.openxmlformats.org/drawingml/2006/main" xmlns:r="http://schemas.openxmlformats.org/officeDocument/2006/relationships" xmlns:p="http://schemas.openxmlformats.org/presentationml/2006/main" userDrawn="1">
  <p:cSld name="1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2024/3/19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2369643351"/>
      </p:ext>
    </p:extLst>
  </p:cSld>
  <p:clrMapOvr>
    <a:masterClrMapping/>
  </p:clrMapOvr>
  <p:transition>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4290F15-967D-4EED-AF26-1512C2BF3FD9}" type="datetimeFigureOut">
              <a:rPr lang="en-US" smtClean="0"/>
              <a:t>19/03/2024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42551429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98"/>
        <p:cNvGrpSpPr/>
        <p:nvPr/>
      </p:nvGrpSpPr>
      <p:grpSpPr>
        <a:xfrm>
          <a:off x="0" y="0"/>
          <a:ext cx="0" cy="0"/>
          <a:chOff x="0" y="0"/>
          <a:chExt cx="0" cy="0"/>
        </a:xfrm>
      </p:grpSpPr>
      <p:sp>
        <p:nvSpPr>
          <p:cNvPr id="199" name="Google Shape;199;p13"/>
          <p:cNvSpPr/>
          <p:nvPr/>
        </p:nvSpPr>
        <p:spPr>
          <a:xfrm>
            <a:off x="8290267" y="202131"/>
            <a:ext cx="809671" cy="576812"/>
          </a:xfrm>
          <a:custGeom>
            <a:avLst/>
            <a:gdLst/>
            <a:ahLst/>
            <a:cxnLst/>
            <a:rect l="l" t="t" r="r" b="b"/>
            <a:pathLst>
              <a:path w="36565" h="26049" extrusionOk="0">
                <a:moveTo>
                  <a:pt x="15691" y="1"/>
                </a:moveTo>
                <a:cubicBezTo>
                  <a:pt x="10857" y="1"/>
                  <a:pt x="6940" y="3919"/>
                  <a:pt x="6940" y="8753"/>
                </a:cubicBezTo>
                <a:cubicBezTo>
                  <a:pt x="6940" y="9677"/>
                  <a:pt x="7084" y="10568"/>
                  <a:pt x="7349" y="11405"/>
                </a:cubicBezTo>
                <a:cubicBezTo>
                  <a:pt x="6129" y="11535"/>
                  <a:pt x="5178" y="12568"/>
                  <a:pt x="5178" y="13824"/>
                </a:cubicBezTo>
                <a:cubicBezTo>
                  <a:pt x="5178" y="14050"/>
                  <a:pt x="5212" y="14267"/>
                  <a:pt x="5269" y="14476"/>
                </a:cubicBezTo>
                <a:cubicBezTo>
                  <a:pt x="2315" y="14744"/>
                  <a:pt x="0" y="17225"/>
                  <a:pt x="0" y="20249"/>
                </a:cubicBezTo>
                <a:cubicBezTo>
                  <a:pt x="0" y="23452"/>
                  <a:pt x="2596" y="26048"/>
                  <a:pt x="5800" y="26048"/>
                </a:cubicBezTo>
                <a:lnTo>
                  <a:pt x="27812" y="26048"/>
                </a:lnTo>
                <a:cubicBezTo>
                  <a:pt x="32646" y="26048"/>
                  <a:pt x="36564" y="22131"/>
                  <a:pt x="36564" y="17297"/>
                </a:cubicBezTo>
                <a:cubicBezTo>
                  <a:pt x="36563" y="12741"/>
                  <a:pt x="33082" y="8999"/>
                  <a:pt x="28634" y="8585"/>
                </a:cubicBezTo>
                <a:cubicBezTo>
                  <a:pt x="28635" y="8571"/>
                  <a:pt x="28636" y="8558"/>
                  <a:pt x="28636" y="8544"/>
                </a:cubicBezTo>
                <a:cubicBezTo>
                  <a:pt x="28636" y="6971"/>
                  <a:pt x="27363" y="5697"/>
                  <a:pt x="25790" y="5697"/>
                </a:cubicBezTo>
                <a:cubicBezTo>
                  <a:pt x="25149" y="5697"/>
                  <a:pt x="24559" y="5912"/>
                  <a:pt x="24083" y="6270"/>
                </a:cubicBezTo>
                <a:cubicBezTo>
                  <a:pt x="23012" y="2646"/>
                  <a:pt x="19661" y="1"/>
                  <a:pt x="15691"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0" name="Google Shape;200;p13"/>
          <p:cNvSpPr/>
          <p:nvPr/>
        </p:nvSpPr>
        <p:spPr>
          <a:xfrm>
            <a:off x="269993" y="778947"/>
            <a:ext cx="1139031" cy="498956"/>
          </a:xfrm>
          <a:custGeom>
            <a:avLst/>
            <a:gdLst/>
            <a:ahLst/>
            <a:cxnLst/>
            <a:rect l="l" t="t" r="r" b="b"/>
            <a:pathLst>
              <a:path w="51439" h="22533" extrusionOk="0">
                <a:moveTo>
                  <a:pt x="25363" y="1"/>
                </a:moveTo>
                <a:cubicBezTo>
                  <a:pt x="19552" y="1"/>
                  <a:pt x="14645" y="3862"/>
                  <a:pt x="13079" y="9165"/>
                </a:cubicBezTo>
                <a:cubicBezTo>
                  <a:pt x="12382" y="8642"/>
                  <a:pt x="11519" y="8326"/>
                  <a:pt x="10580" y="8326"/>
                </a:cubicBezTo>
                <a:cubicBezTo>
                  <a:pt x="8279" y="8326"/>
                  <a:pt x="6414" y="10192"/>
                  <a:pt x="6414" y="12492"/>
                </a:cubicBezTo>
                <a:cubicBezTo>
                  <a:pt x="6414" y="12512"/>
                  <a:pt x="6418" y="12533"/>
                  <a:pt x="6418" y="12553"/>
                </a:cubicBezTo>
                <a:cubicBezTo>
                  <a:pt x="6362" y="12558"/>
                  <a:pt x="6306" y="12564"/>
                  <a:pt x="6251" y="12570"/>
                </a:cubicBezTo>
                <a:cubicBezTo>
                  <a:pt x="0" y="13236"/>
                  <a:pt x="545" y="22532"/>
                  <a:pt x="6831" y="22532"/>
                </a:cubicBezTo>
                <a:lnTo>
                  <a:pt x="44606" y="22532"/>
                </a:lnTo>
                <a:cubicBezTo>
                  <a:pt x="50893" y="22532"/>
                  <a:pt x="51439" y="13236"/>
                  <a:pt x="45187" y="12570"/>
                </a:cubicBezTo>
                <a:cubicBezTo>
                  <a:pt x="45132" y="12564"/>
                  <a:pt x="45077" y="12559"/>
                  <a:pt x="45020" y="12553"/>
                </a:cubicBezTo>
                <a:cubicBezTo>
                  <a:pt x="45020" y="12533"/>
                  <a:pt x="45024" y="12512"/>
                  <a:pt x="45024" y="12492"/>
                </a:cubicBezTo>
                <a:cubicBezTo>
                  <a:pt x="45024" y="10192"/>
                  <a:pt x="43159" y="8326"/>
                  <a:pt x="40859" y="8326"/>
                </a:cubicBezTo>
                <a:cubicBezTo>
                  <a:pt x="39919" y="8326"/>
                  <a:pt x="39056" y="8642"/>
                  <a:pt x="38359" y="9165"/>
                </a:cubicBezTo>
                <a:cubicBezTo>
                  <a:pt x="36793" y="3862"/>
                  <a:pt x="31886" y="1"/>
                  <a:pt x="26074" y="1"/>
                </a:cubicBezTo>
                <a:cubicBezTo>
                  <a:pt x="25956" y="1"/>
                  <a:pt x="25837" y="2"/>
                  <a:pt x="25718" y="5"/>
                </a:cubicBezTo>
                <a:cubicBezTo>
                  <a:pt x="25599" y="2"/>
                  <a:pt x="25481" y="1"/>
                  <a:pt x="25363"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1" name="Google Shape;201;p13"/>
          <p:cNvSpPr txBox="1">
            <a:spLocks noGrp="1"/>
          </p:cNvSpPr>
          <p:nvPr>
            <p:ph type="title"/>
          </p:nvPr>
        </p:nvSpPr>
        <p:spPr>
          <a:xfrm>
            <a:off x="2021331" y="2276867"/>
            <a:ext cx="3641600" cy="703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r" rtl="0">
              <a:spcBef>
                <a:spcPts val="0"/>
              </a:spcBef>
              <a:spcAft>
                <a:spcPts val="0"/>
              </a:spcAft>
              <a:buSzPts val="2400"/>
              <a:buNone/>
              <a:defRPr sz="3200"/>
            </a:lvl2pPr>
            <a:lvl3pPr lvl="2" algn="r" rtl="0">
              <a:spcBef>
                <a:spcPts val="0"/>
              </a:spcBef>
              <a:spcAft>
                <a:spcPts val="0"/>
              </a:spcAft>
              <a:buSzPts val="2400"/>
              <a:buNone/>
              <a:defRPr sz="3200"/>
            </a:lvl3pPr>
            <a:lvl4pPr lvl="3" algn="r" rtl="0">
              <a:spcBef>
                <a:spcPts val="0"/>
              </a:spcBef>
              <a:spcAft>
                <a:spcPts val="0"/>
              </a:spcAft>
              <a:buSzPts val="2400"/>
              <a:buNone/>
              <a:defRPr sz="3200"/>
            </a:lvl4pPr>
            <a:lvl5pPr lvl="4" algn="r" rtl="0">
              <a:spcBef>
                <a:spcPts val="0"/>
              </a:spcBef>
              <a:spcAft>
                <a:spcPts val="0"/>
              </a:spcAft>
              <a:buSzPts val="2400"/>
              <a:buNone/>
              <a:defRPr sz="3200"/>
            </a:lvl5pPr>
            <a:lvl6pPr lvl="5" algn="r" rtl="0">
              <a:spcBef>
                <a:spcPts val="0"/>
              </a:spcBef>
              <a:spcAft>
                <a:spcPts val="0"/>
              </a:spcAft>
              <a:buSzPts val="2400"/>
              <a:buNone/>
              <a:defRPr sz="3200"/>
            </a:lvl6pPr>
            <a:lvl7pPr lvl="6" algn="r" rtl="0">
              <a:spcBef>
                <a:spcPts val="0"/>
              </a:spcBef>
              <a:spcAft>
                <a:spcPts val="0"/>
              </a:spcAft>
              <a:buSzPts val="2400"/>
              <a:buNone/>
              <a:defRPr sz="3200"/>
            </a:lvl7pPr>
            <a:lvl8pPr lvl="7" algn="r" rtl="0">
              <a:spcBef>
                <a:spcPts val="0"/>
              </a:spcBef>
              <a:spcAft>
                <a:spcPts val="0"/>
              </a:spcAft>
              <a:buSzPts val="2400"/>
              <a:buNone/>
              <a:defRPr sz="3200"/>
            </a:lvl8pPr>
            <a:lvl9pPr lvl="8" algn="r" rtl="0">
              <a:spcBef>
                <a:spcPts val="0"/>
              </a:spcBef>
              <a:spcAft>
                <a:spcPts val="0"/>
              </a:spcAft>
              <a:buSzPts val="2400"/>
              <a:buNone/>
              <a:defRPr sz="3200"/>
            </a:lvl9pPr>
          </a:lstStyle>
          <a:p>
            <a:endParaRPr/>
          </a:p>
        </p:txBody>
      </p:sp>
      <p:sp>
        <p:nvSpPr>
          <p:cNvPr id="202" name="Google Shape;202;p13"/>
          <p:cNvSpPr txBox="1">
            <a:spLocks noGrp="1"/>
          </p:cNvSpPr>
          <p:nvPr>
            <p:ph type="subTitle" idx="1"/>
          </p:nvPr>
        </p:nvSpPr>
        <p:spPr>
          <a:xfrm>
            <a:off x="2020531" y="3097400"/>
            <a:ext cx="3643200" cy="6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r" rtl="0">
              <a:lnSpc>
                <a:spcPct val="100000"/>
              </a:lnSpc>
              <a:spcBef>
                <a:spcPts val="0"/>
              </a:spcBef>
              <a:spcAft>
                <a:spcPts val="0"/>
              </a:spcAft>
              <a:buSzPts val="1400"/>
              <a:buNone/>
              <a:defRPr/>
            </a:lvl2pPr>
            <a:lvl3pPr lvl="2" algn="r" rtl="0">
              <a:lnSpc>
                <a:spcPct val="100000"/>
              </a:lnSpc>
              <a:spcBef>
                <a:spcPts val="2133"/>
              </a:spcBef>
              <a:spcAft>
                <a:spcPts val="0"/>
              </a:spcAft>
              <a:buSzPts val="1400"/>
              <a:buNone/>
              <a:defRPr/>
            </a:lvl3pPr>
            <a:lvl4pPr lvl="3" algn="r" rtl="0">
              <a:lnSpc>
                <a:spcPct val="100000"/>
              </a:lnSpc>
              <a:spcBef>
                <a:spcPts val="2133"/>
              </a:spcBef>
              <a:spcAft>
                <a:spcPts val="0"/>
              </a:spcAft>
              <a:buSzPts val="1400"/>
              <a:buNone/>
              <a:defRPr/>
            </a:lvl4pPr>
            <a:lvl5pPr lvl="4" algn="r" rtl="0">
              <a:lnSpc>
                <a:spcPct val="100000"/>
              </a:lnSpc>
              <a:spcBef>
                <a:spcPts val="2133"/>
              </a:spcBef>
              <a:spcAft>
                <a:spcPts val="0"/>
              </a:spcAft>
              <a:buSzPts val="1400"/>
              <a:buNone/>
              <a:defRPr/>
            </a:lvl5pPr>
            <a:lvl6pPr lvl="5" algn="r" rtl="0">
              <a:lnSpc>
                <a:spcPct val="100000"/>
              </a:lnSpc>
              <a:spcBef>
                <a:spcPts val="2133"/>
              </a:spcBef>
              <a:spcAft>
                <a:spcPts val="0"/>
              </a:spcAft>
              <a:buSzPts val="1400"/>
              <a:buNone/>
              <a:defRPr/>
            </a:lvl6pPr>
            <a:lvl7pPr lvl="6" algn="r" rtl="0">
              <a:lnSpc>
                <a:spcPct val="100000"/>
              </a:lnSpc>
              <a:spcBef>
                <a:spcPts val="2133"/>
              </a:spcBef>
              <a:spcAft>
                <a:spcPts val="0"/>
              </a:spcAft>
              <a:buSzPts val="1400"/>
              <a:buNone/>
              <a:defRPr/>
            </a:lvl7pPr>
            <a:lvl8pPr lvl="7" algn="r" rtl="0">
              <a:lnSpc>
                <a:spcPct val="100000"/>
              </a:lnSpc>
              <a:spcBef>
                <a:spcPts val="2133"/>
              </a:spcBef>
              <a:spcAft>
                <a:spcPts val="0"/>
              </a:spcAft>
              <a:buSzPts val="1400"/>
              <a:buNone/>
              <a:defRPr/>
            </a:lvl8pPr>
            <a:lvl9pPr lvl="8" algn="r" rtl="0">
              <a:lnSpc>
                <a:spcPct val="100000"/>
              </a:lnSpc>
              <a:spcBef>
                <a:spcPts val="2133"/>
              </a:spcBef>
              <a:spcAft>
                <a:spcPts val="2133"/>
              </a:spcAft>
              <a:buSzPts val="1400"/>
              <a:buNone/>
              <a:defRPr/>
            </a:lvl9pPr>
          </a:lstStyle>
          <a:p>
            <a:endParaRPr/>
          </a:p>
        </p:txBody>
      </p:sp>
      <p:sp>
        <p:nvSpPr>
          <p:cNvPr id="203" name="Google Shape;203;p13"/>
          <p:cNvSpPr txBox="1">
            <a:spLocks noGrp="1"/>
          </p:cNvSpPr>
          <p:nvPr>
            <p:ph type="title" idx="2" hasCustomPrompt="1"/>
          </p:nvPr>
        </p:nvSpPr>
        <p:spPr>
          <a:xfrm rot="3202">
            <a:off x="1030937" y="4492185"/>
            <a:ext cx="858800" cy="6588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204" name="Google Shape;204;p13"/>
          <p:cNvSpPr txBox="1">
            <a:spLocks noGrp="1"/>
          </p:cNvSpPr>
          <p:nvPr>
            <p:ph type="title" idx="3" hasCustomPrompt="1"/>
          </p:nvPr>
        </p:nvSpPr>
        <p:spPr>
          <a:xfrm>
            <a:off x="10276949" y="2343267"/>
            <a:ext cx="858800" cy="6588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205" name="Google Shape;205;p13"/>
          <p:cNvSpPr txBox="1">
            <a:spLocks noGrp="1"/>
          </p:cNvSpPr>
          <p:nvPr>
            <p:ph type="title" idx="4"/>
          </p:nvPr>
        </p:nvSpPr>
        <p:spPr>
          <a:xfrm>
            <a:off x="2021331" y="4411249"/>
            <a:ext cx="3641600" cy="703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r" rtl="0">
              <a:spcBef>
                <a:spcPts val="0"/>
              </a:spcBef>
              <a:spcAft>
                <a:spcPts val="0"/>
              </a:spcAft>
              <a:buSzPts val="2400"/>
              <a:buNone/>
              <a:defRPr sz="3200"/>
            </a:lvl2pPr>
            <a:lvl3pPr lvl="2" algn="r" rtl="0">
              <a:spcBef>
                <a:spcPts val="0"/>
              </a:spcBef>
              <a:spcAft>
                <a:spcPts val="0"/>
              </a:spcAft>
              <a:buSzPts val="2400"/>
              <a:buNone/>
              <a:defRPr sz="3200"/>
            </a:lvl3pPr>
            <a:lvl4pPr lvl="3" algn="r" rtl="0">
              <a:spcBef>
                <a:spcPts val="0"/>
              </a:spcBef>
              <a:spcAft>
                <a:spcPts val="0"/>
              </a:spcAft>
              <a:buSzPts val="2400"/>
              <a:buNone/>
              <a:defRPr sz="3200"/>
            </a:lvl4pPr>
            <a:lvl5pPr lvl="4" algn="r" rtl="0">
              <a:spcBef>
                <a:spcPts val="0"/>
              </a:spcBef>
              <a:spcAft>
                <a:spcPts val="0"/>
              </a:spcAft>
              <a:buSzPts val="2400"/>
              <a:buNone/>
              <a:defRPr sz="3200"/>
            </a:lvl5pPr>
            <a:lvl6pPr lvl="5" algn="r" rtl="0">
              <a:spcBef>
                <a:spcPts val="0"/>
              </a:spcBef>
              <a:spcAft>
                <a:spcPts val="0"/>
              </a:spcAft>
              <a:buSzPts val="2400"/>
              <a:buNone/>
              <a:defRPr sz="3200"/>
            </a:lvl6pPr>
            <a:lvl7pPr lvl="6" algn="r" rtl="0">
              <a:spcBef>
                <a:spcPts val="0"/>
              </a:spcBef>
              <a:spcAft>
                <a:spcPts val="0"/>
              </a:spcAft>
              <a:buSzPts val="2400"/>
              <a:buNone/>
              <a:defRPr sz="3200"/>
            </a:lvl7pPr>
            <a:lvl8pPr lvl="7" algn="r" rtl="0">
              <a:spcBef>
                <a:spcPts val="0"/>
              </a:spcBef>
              <a:spcAft>
                <a:spcPts val="0"/>
              </a:spcAft>
              <a:buSzPts val="2400"/>
              <a:buNone/>
              <a:defRPr sz="3200"/>
            </a:lvl8pPr>
            <a:lvl9pPr lvl="8" algn="r" rtl="0">
              <a:spcBef>
                <a:spcPts val="0"/>
              </a:spcBef>
              <a:spcAft>
                <a:spcPts val="0"/>
              </a:spcAft>
              <a:buSzPts val="2400"/>
              <a:buNone/>
              <a:defRPr sz="3200"/>
            </a:lvl9pPr>
          </a:lstStyle>
          <a:p>
            <a:endParaRPr/>
          </a:p>
        </p:txBody>
      </p:sp>
      <p:sp>
        <p:nvSpPr>
          <p:cNvPr id="206" name="Google Shape;206;p13"/>
          <p:cNvSpPr txBox="1">
            <a:spLocks noGrp="1"/>
          </p:cNvSpPr>
          <p:nvPr>
            <p:ph type="subTitle" idx="5"/>
          </p:nvPr>
        </p:nvSpPr>
        <p:spPr>
          <a:xfrm>
            <a:off x="2019331" y="5209433"/>
            <a:ext cx="3645600" cy="64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r" rtl="0">
              <a:lnSpc>
                <a:spcPct val="100000"/>
              </a:lnSpc>
              <a:spcBef>
                <a:spcPts val="0"/>
              </a:spcBef>
              <a:spcAft>
                <a:spcPts val="0"/>
              </a:spcAft>
              <a:buSzPts val="1400"/>
              <a:buNone/>
              <a:defRPr/>
            </a:lvl2pPr>
            <a:lvl3pPr lvl="2" algn="r" rtl="0">
              <a:lnSpc>
                <a:spcPct val="100000"/>
              </a:lnSpc>
              <a:spcBef>
                <a:spcPts val="2133"/>
              </a:spcBef>
              <a:spcAft>
                <a:spcPts val="0"/>
              </a:spcAft>
              <a:buSzPts val="1400"/>
              <a:buNone/>
              <a:defRPr/>
            </a:lvl3pPr>
            <a:lvl4pPr lvl="3" algn="r" rtl="0">
              <a:lnSpc>
                <a:spcPct val="100000"/>
              </a:lnSpc>
              <a:spcBef>
                <a:spcPts val="2133"/>
              </a:spcBef>
              <a:spcAft>
                <a:spcPts val="0"/>
              </a:spcAft>
              <a:buSzPts val="1400"/>
              <a:buNone/>
              <a:defRPr/>
            </a:lvl4pPr>
            <a:lvl5pPr lvl="4" algn="r" rtl="0">
              <a:lnSpc>
                <a:spcPct val="100000"/>
              </a:lnSpc>
              <a:spcBef>
                <a:spcPts val="2133"/>
              </a:spcBef>
              <a:spcAft>
                <a:spcPts val="0"/>
              </a:spcAft>
              <a:buSzPts val="1400"/>
              <a:buNone/>
              <a:defRPr/>
            </a:lvl5pPr>
            <a:lvl6pPr lvl="5" algn="r" rtl="0">
              <a:lnSpc>
                <a:spcPct val="100000"/>
              </a:lnSpc>
              <a:spcBef>
                <a:spcPts val="2133"/>
              </a:spcBef>
              <a:spcAft>
                <a:spcPts val="0"/>
              </a:spcAft>
              <a:buSzPts val="1400"/>
              <a:buNone/>
              <a:defRPr/>
            </a:lvl6pPr>
            <a:lvl7pPr lvl="6" algn="r" rtl="0">
              <a:lnSpc>
                <a:spcPct val="100000"/>
              </a:lnSpc>
              <a:spcBef>
                <a:spcPts val="2133"/>
              </a:spcBef>
              <a:spcAft>
                <a:spcPts val="0"/>
              </a:spcAft>
              <a:buSzPts val="1400"/>
              <a:buNone/>
              <a:defRPr/>
            </a:lvl7pPr>
            <a:lvl8pPr lvl="7" algn="r" rtl="0">
              <a:lnSpc>
                <a:spcPct val="100000"/>
              </a:lnSpc>
              <a:spcBef>
                <a:spcPts val="2133"/>
              </a:spcBef>
              <a:spcAft>
                <a:spcPts val="0"/>
              </a:spcAft>
              <a:buSzPts val="1400"/>
              <a:buNone/>
              <a:defRPr/>
            </a:lvl8pPr>
            <a:lvl9pPr lvl="8" algn="r" rtl="0">
              <a:lnSpc>
                <a:spcPct val="100000"/>
              </a:lnSpc>
              <a:spcBef>
                <a:spcPts val="2133"/>
              </a:spcBef>
              <a:spcAft>
                <a:spcPts val="2133"/>
              </a:spcAft>
              <a:buSzPts val="1400"/>
              <a:buNone/>
              <a:defRPr/>
            </a:lvl9pPr>
          </a:lstStyle>
          <a:p>
            <a:endParaRPr/>
          </a:p>
        </p:txBody>
      </p:sp>
      <p:sp>
        <p:nvSpPr>
          <p:cNvPr id="207" name="Google Shape;207;p13"/>
          <p:cNvSpPr txBox="1">
            <a:spLocks noGrp="1"/>
          </p:cNvSpPr>
          <p:nvPr>
            <p:ph type="title" idx="6"/>
          </p:nvPr>
        </p:nvSpPr>
        <p:spPr>
          <a:xfrm>
            <a:off x="6527855" y="4411253"/>
            <a:ext cx="3644800" cy="703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208" name="Google Shape;208;p13"/>
          <p:cNvSpPr txBox="1">
            <a:spLocks noGrp="1"/>
          </p:cNvSpPr>
          <p:nvPr>
            <p:ph type="subTitle" idx="7"/>
          </p:nvPr>
        </p:nvSpPr>
        <p:spPr>
          <a:xfrm>
            <a:off x="6527455" y="5209417"/>
            <a:ext cx="3645600" cy="64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
        <p:nvSpPr>
          <p:cNvPr id="209" name="Google Shape;209;p13"/>
          <p:cNvSpPr txBox="1">
            <a:spLocks noGrp="1"/>
          </p:cNvSpPr>
          <p:nvPr>
            <p:ph type="title" idx="8"/>
          </p:nvPr>
        </p:nvSpPr>
        <p:spPr>
          <a:xfrm>
            <a:off x="6527855" y="2276853"/>
            <a:ext cx="3644800" cy="703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210" name="Google Shape;210;p13"/>
          <p:cNvSpPr txBox="1">
            <a:spLocks noGrp="1"/>
          </p:cNvSpPr>
          <p:nvPr>
            <p:ph type="subTitle" idx="9"/>
          </p:nvPr>
        </p:nvSpPr>
        <p:spPr>
          <a:xfrm>
            <a:off x="6527455" y="3099984"/>
            <a:ext cx="3645600" cy="64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
        <p:nvSpPr>
          <p:cNvPr id="211" name="Google Shape;211;p13"/>
          <p:cNvSpPr txBox="1">
            <a:spLocks noGrp="1"/>
          </p:cNvSpPr>
          <p:nvPr>
            <p:ph type="title" idx="13" hasCustomPrompt="1"/>
          </p:nvPr>
        </p:nvSpPr>
        <p:spPr>
          <a:xfrm rot="3201">
            <a:off x="1030765" y="2343467"/>
            <a:ext cx="859200" cy="6584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212" name="Google Shape;212;p13"/>
          <p:cNvSpPr txBox="1">
            <a:spLocks noGrp="1"/>
          </p:cNvSpPr>
          <p:nvPr>
            <p:ph type="title" idx="14" hasCustomPrompt="1"/>
          </p:nvPr>
        </p:nvSpPr>
        <p:spPr>
          <a:xfrm rot="1601">
            <a:off x="10276952" y="4492185"/>
            <a:ext cx="858800" cy="6588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213" name="Google Shape;213;p13"/>
          <p:cNvSpPr txBox="1">
            <a:spLocks noGrp="1"/>
          </p:cNvSpPr>
          <p:nvPr>
            <p:ph type="title" idx="15"/>
          </p:nvPr>
        </p:nvSpPr>
        <p:spPr>
          <a:xfrm>
            <a:off x="2901567" y="720000"/>
            <a:ext cx="63888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214" name="Google Shape;214;p13"/>
          <p:cNvSpPr/>
          <p:nvPr/>
        </p:nvSpPr>
        <p:spPr>
          <a:xfrm>
            <a:off x="9290437" y="3955665"/>
            <a:ext cx="2723009" cy="734960"/>
          </a:xfrm>
          <a:custGeom>
            <a:avLst/>
            <a:gdLst/>
            <a:ahLst/>
            <a:cxnLst/>
            <a:rect l="l" t="t" r="r" b="b"/>
            <a:pathLst>
              <a:path w="122972" h="33191" extrusionOk="0">
                <a:moveTo>
                  <a:pt x="19994" y="1"/>
                </a:moveTo>
                <a:cubicBezTo>
                  <a:pt x="13835" y="1"/>
                  <a:pt x="8843" y="4994"/>
                  <a:pt x="8843" y="11152"/>
                </a:cubicBezTo>
                <a:cubicBezTo>
                  <a:pt x="8843" y="12331"/>
                  <a:pt x="9027" y="13465"/>
                  <a:pt x="9365" y="14531"/>
                </a:cubicBezTo>
                <a:cubicBezTo>
                  <a:pt x="7811" y="14699"/>
                  <a:pt x="6599" y="16014"/>
                  <a:pt x="6599" y="17613"/>
                </a:cubicBezTo>
                <a:cubicBezTo>
                  <a:pt x="6599" y="17901"/>
                  <a:pt x="6642" y="18179"/>
                  <a:pt x="6715" y="18444"/>
                </a:cubicBezTo>
                <a:cubicBezTo>
                  <a:pt x="2951" y="18786"/>
                  <a:pt x="2" y="21947"/>
                  <a:pt x="0" y="25801"/>
                </a:cubicBezTo>
                <a:cubicBezTo>
                  <a:pt x="0" y="29882"/>
                  <a:pt x="3309" y="33190"/>
                  <a:pt x="7391" y="33190"/>
                </a:cubicBezTo>
                <a:lnTo>
                  <a:pt x="118561" y="33190"/>
                </a:lnTo>
                <a:cubicBezTo>
                  <a:pt x="120997" y="33190"/>
                  <a:pt x="122972" y="31215"/>
                  <a:pt x="122972" y="28779"/>
                </a:cubicBezTo>
                <a:cubicBezTo>
                  <a:pt x="122972" y="26343"/>
                  <a:pt x="120997" y="24369"/>
                  <a:pt x="118561" y="24369"/>
                </a:cubicBezTo>
                <a:lnTo>
                  <a:pt x="117486" y="24369"/>
                </a:lnTo>
                <a:cubicBezTo>
                  <a:pt x="117067" y="24369"/>
                  <a:pt x="116662" y="24431"/>
                  <a:pt x="116278" y="24540"/>
                </a:cubicBezTo>
                <a:cubicBezTo>
                  <a:pt x="115868" y="20603"/>
                  <a:pt x="112539" y="17533"/>
                  <a:pt x="108493" y="17533"/>
                </a:cubicBezTo>
                <a:cubicBezTo>
                  <a:pt x="106308" y="17533"/>
                  <a:pt x="104332" y="18429"/>
                  <a:pt x="102913" y="19872"/>
                </a:cubicBezTo>
                <a:cubicBezTo>
                  <a:pt x="102438" y="19724"/>
                  <a:pt x="101934" y="19645"/>
                  <a:pt x="101411" y="19645"/>
                </a:cubicBezTo>
                <a:cubicBezTo>
                  <a:pt x="99760" y="19645"/>
                  <a:pt x="98299" y="20442"/>
                  <a:pt x="97378" y="21668"/>
                </a:cubicBezTo>
                <a:cubicBezTo>
                  <a:pt x="96427" y="20922"/>
                  <a:pt x="95264" y="20435"/>
                  <a:pt x="93992" y="20319"/>
                </a:cubicBezTo>
                <a:cubicBezTo>
                  <a:pt x="94055" y="20088"/>
                  <a:pt x="94093" y="19846"/>
                  <a:pt x="94093" y="19594"/>
                </a:cubicBezTo>
                <a:cubicBezTo>
                  <a:pt x="94093" y="18197"/>
                  <a:pt x="93036" y="17050"/>
                  <a:pt x="91679" y="16903"/>
                </a:cubicBezTo>
                <a:cubicBezTo>
                  <a:pt x="92036" y="15777"/>
                  <a:pt x="92196" y="14564"/>
                  <a:pt x="92113" y="13301"/>
                </a:cubicBezTo>
                <a:cubicBezTo>
                  <a:pt x="91793" y="8424"/>
                  <a:pt x="87800" y="4486"/>
                  <a:pt x="82918" y="4234"/>
                </a:cubicBezTo>
                <a:cubicBezTo>
                  <a:pt x="82745" y="4225"/>
                  <a:pt x="82573" y="4220"/>
                  <a:pt x="82401" y="4220"/>
                </a:cubicBezTo>
                <a:cubicBezTo>
                  <a:pt x="77985" y="4220"/>
                  <a:pt x="74258" y="7163"/>
                  <a:pt x="73067" y="11193"/>
                </a:cubicBezTo>
                <a:cubicBezTo>
                  <a:pt x="72538" y="10795"/>
                  <a:pt x="71882" y="10556"/>
                  <a:pt x="71169" y="10556"/>
                </a:cubicBezTo>
                <a:cubicBezTo>
                  <a:pt x="69420" y="10556"/>
                  <a:pt x="68003" y="11973"/>
                  <a:pt x="68003" y="13722"/>
                </a:cubicBezTo>
                <a:cubicBezTo>
                  <a:pt x="68003" y="13736"/>
                  <a:pt x="68005" y="13752"/>
                  <a:pt x="68005" y="13767"/>
                </a:cubicBezTo>
                <a:cubicBezTo>
                  <a:pt x="67785" y="13788"/>
                  <a:pt x="67570" y="13825"/>
                  <a:pt x="67354" y="13860"/>
                </a:cubicBezTo>
                <a:cubicBezTo>
                  <a:pt x="65474" y="12477"/>
                  <a:pt x="63195" y="11612"/>
                  <a:pt x="60736" y="11484"/>
                </a:cubicBezTo>
                <a:cubicBezTo>
                  <a:pt x="60519" y="11473"/>
                  <a:pt x="60303" y="11467"/>
                  <a:pt x="60088" y="11467"/>
                </a:cubicBezTo>
                <a:cubicBezTo>
                  <a:pt x="58456" y="11467"/>
                  <a:pt x="56900" y="11787"/>
                  <a:pt x="55475" y="12361"/>
                </a:cubicBezTo>
                <a:cubicBezTo>
                  <a:pt x="52923" y="9853"/>
                  <a:pt x="49426" y="8303"/>
                  <a:pt x="45566" y="8303"/>
                </a:cubicBezTo>
                <a:cubicBezTo>
                  <a:pt x="45316" y="8303"/>
                  <a:pt x="45066" y="8310"/>
                  <a:pt x="44813" y="8323"/>
                </a:cubicBezTo>
                <a:cubicBezTo>
                  <a:pt x="41997" y="8468"/>
                  <a:pt x="39387" y="9460"/>
                  <a:pt x="37231" y="11045"/>
                </a:cubicBezTo>
                <a:cubicBezTo>
                  <a:pt x="36985" y="11004"/>
                  <a:pt x="36739" y="10963"/>
                  <a:pt x="36487" y="10938"/>
                </a:cubicBezTo>
                <a:cubicBezTo>
                  <a:pt x="36487" y="10921"/>
                  <a:pt x="36489" y="10903"/>
                  <a:pt x="36489" y="10885"/>
                </a:cubicBezTo>
                <a:cubicBezTo>
                  <a:pt x="36489" y="8883"/>
                  <a:pt x="34866" y="7259"/>
                  <a:pt x="32863" y="7259"/>
                </a:cubicBezTo>
                <a:cubicBezTo>
                  <a:pt x="32045" y="7259"/>
                  <a:pt x="31293" y="7533"/>
                  <a:pt x="30687" y="7989"/>
                </a:cubicBezTo>
                <a:cubicBezTo>
                  <a:pt x="29324" y="3371"/>
                  <a:pt x="25054" y="1"/>
                  <a:pt x="19994"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5" name="Google Shape;215;p13"/>
          <p:cNvSpPr/>
          <p:nvPr/>
        </p:nvSpPr>
        <p:spPr>
          <a:xfrm>
            <a:off x="669510" y="3791551"/>
            <a:ext cx="1322245" cy="576751"/>
          </a:xfrm>
          <a:custGeom>
            <a:avLst/>
            <a:gdLst/>
            <a:ahLst/>
            <a:cxnLst/>
            <a:rect l="l" t="t" r="r" b="b"/>
            <a:pathLst>
              <a:path w="78425" h="34215" extrusionOk="0">
                <a:moveTo>
                  <a:pt x="18079" y="0"/>
                </a:moveTo>
                <a:cubicBezTo>
                  <a:pt x="17728" y="0"/>
                  <a:pt x="17375" y="11"/>
                  <a:pt x="17020" y="35"/>
                </a:cubicBezTo>
                <a:cubicBezTo>
                  <a:pt x="9168" y="545"/>
                  <a:pt x="2807" y="6928"/>
                  <a:pt x="2317" y="14781"/>
                </a:cubicBezTo>
                <a:cubicBezTo>
                  <a:pt x="2021" y="19552"/>
                  <a:pt x="3844" y="23902"/>
                  <a:pt x="6935" y="26980"/>
                </a:cubicBezTo>
                <a:cubicBezTo>
                  <a:pt x="6413" y="26915"/>
                  <a:pt x="5883" y="26875"/>
                  <a:pt x="5343" y="26875"/>
                </a:cubicBezTo>
                <a:cubicBezTo>
                  <a:pt x="5130" y="26875"/>
                  <a:pt x="4919" y="26879"/>
                  <a:pt x="4708" y="26890"/>
                </a:cubicBezTo>
                <a:cubicBezTo>
                  <a:pt x="1" y="27121"/>
                  <a:pt x="264" y="34215"/>
                  <a:pt x="4978" y="34215"/>
                </a:cubicBezTo>
                <a:lnTo>
                  <a:pt x="70155" y="34215"/>
                </a:lnTo>
                <a:cubicBezTo>
                  <a:pt x="77821" y="34215"/>
                  <a:pt x="78425" y="22865"/>
                  <a:pt x="70795" y="22121"/>
                </a:cubicBezTo>
                <a:cubicBezTo>
                  <a:pt x="70719" y="22113"/>
                  <a:pt x="70641" y="22107"/>
                  <a:pt x="70565" y="22100"/>
                </a:cubicBezTo>
                <a:cubicBezTo>
                  <a:pt x="70573" y="21915"/>
                  <a:pt x="70579" y="21730"/>
                  <a:pt x="70579" y="21543"/>
                </a:cubicBezTo>
                <a:cubicBezTo>
                  <a:pt x="70579" y="14524"/>
                  <a:pt x="64889" y="8833"/>
                  <a:pt x="57870" y="8833"/>
                </a:cubicBezTo>
                <a:cubicBezTo>
                  <a:pt x="52490" y="8833"/>
                  <a:pt x="47894" y="12178"/>
                  <a:pt x="46039" y="16900"/>
                </a:cubicBezTo>
                <a:cubicBezTo>
                  <a:pt x="44580" y="15166"/>
                  <a:pt x="42397" y="14060"/>
                  <a:pt x="39953" y="14060"/>
                </a:cubicBezTo>
                <a:cubicBezTo>
                  <a:pt x="37486" y="14060"/>
                  <a:pt x="35281" y="15185"/>
                  <a:pt x="33822" y="16947"/>
                </a:cubicBezTo>
                <a:cubicBezTo>
                  <a:pt x="33850" y="16565"/>
                  <a:pt x="33869" y="16181"/>
                  <a:pt x="33869" y="15791"/>
                </a:cubicBezTo>
                <a:cubicBezTo>
                  <a:pt x="33869" y="7070"/>
                  <a:pt x="26800" y="0"/>
                  <a:pt x="18079" y="0"/>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6" name="Google Shape;216;p13"/>
          <p:cNvSpPr/>
          <p:nvPr/>
        </p:nvSpPr>
        <p:spPr>
          <a:xfrm>
            <a:off x="-575336" y="5302856"/>
            <a:ext cx="1675520" cy="652808"/>
          </a:xfrm>
          <a:custGeom>
            <a:avLst/>
            <a:gdLst/>
            <a:ahLst/>
            <a:cxnLst/>
            <a:rect l="l" t="t" r="r" b="b"/>
            <a:pathLst>
              <a:path w="75667" h="29481" extrusionOk="0">
                <a:moveTo>
                  <a:pt x="41734" y="1"/>
                </a:moveTo>
                <a:cubicBezTo>
                  <a:pt x="35124" y="1"/>
                  <a:pt x="29629" y="4758"/>
                  <a:pt x="28475" y="11035"/>
                </a:cubicBezTo>
                <a:cubicBezTo>
                  <a:pt x="28087" y="9925"/>
                  <a:pt x="27033" y="9129"/>
                  <a:pt x="25792" y="9129"/>
                </a:cubicBezTo>
                <a:cubicBezTo>
                  <a:pt x="25150" y="9129"/>
                  <a:pt x="24560" y="9343"/>
                  <a:pt x="24083" y="9701"/>
                </a:cubicBezTo>
                <a:cubicBezTo>
                  <a:pt x="23014" y="6078"/>
                  <a:pt x="19663" y="3432"/>
                  <a:pt x="15691" y="3432"/>
                </a:cubicBezTo>
                <a:cubicBezTo>
                  <a:pt x="10859" y="3432"/>
                  <a:pt x="6940" y="7350"/>
                  <a:pt x="6940" y="12184"/>
                </a:cubicBezTo>
                <a:cubicBezTo>
                  <a:pt x="6940" y="13108"/>
                  <a:pt x="7085" y="13999"/>
                  <a:pt x="7350" y="14836"/>
                </a:cubicBezTo>
                <a:cubicBezTo>
                  <a:pt x="6130" y="14967"/>
                  <a:pt x="5180" y="15999"/>
                  <a:pt x="5180" y="17255"/>
                </a:cubicBezTo>
                <a:cubicBezTo>
                  <a:pt x="5180" y="17481"/>
                  <a:pt x="5213" y="17699"/>
                  <a:pt x="5271" y="17907"/>
                </a:cubicBezTo>
                <a:cubicBezTo>
                  <a:pt x="2317" y="18175"/>
                  <a:pt x="1" y="20656"/>
                  <a:pt x="1" y="23680"/>
                </a:cubicBezTo>
                <a:cubicBezTo>
                  <a:pt x="1" y="26883"/>
                  <a:pt x="2598" y="29480"/>
                  <a:pt x="5801" y="29480"/>
                </a:cubicBezTo>
                <a:lnTo>
                  <a:pt x="70898" y="29480"/>
                </a:lnTo>
                <a:cubicBezTo>
                  <a:pt x="75286" y="29479"/>
                  <a:pt x="75667" y="22989"/>
                  <a:pt x="71303" y="22524"/>
                </a:cubicBezTo>
                <a:cubicBezTo>
                  <a:pt x="71264" y="22519"/>
                  <a:pt x="71225" y="22516"/>
                  <a:pt x="71186" y="22512"/>
                </a:cubicBezTo>
                <a:cubicBezTo>
                  <a:pt x="71187" y="22498"/>
                  <a:pt x="71189" y="22484"/>
                  <a:pt x="71189" y="22469"/>
                </a:cubicBezTo>
                <a:cubicBezTo>
                  <a:pt x="71189" y="20864"/>
                  <a:pt x="69886" y="19562"/>
                  <a:pt x="68280" y="19562"/>
                </a:cubicBezTo>
                <a:cubicBezTo>
                  <a:pt x="67625" y="19562"/>
                  <a:pt x="67022" y="19781"/>
                  <a:pt x="66536" y="20147"/>
                </a:cubicBezTo>
                <a:cubicBezTo>
                  <a:pt x="65442" y="16445"/>
                  <a:pt x="62017" y="13741"/>
                  <a:pt x="57961" y="13741"/>
                </a:cubicBezTo>
                <a:cubicBezTo>
                  <a:pt x="57803" y="13741"/>
                  <a:pt x="57645" y="13745"/>
                  <a:pt x="57485" y="13753"/>
                </a:cubicBezTo>
                <a:cubicBezTo>
                  <a:pt x="56692" y="13795"/>
                  <a:pt x="55928" y="13947"/>
                  <a:pt x="55201" y="14186"/>
                </a:cubicBezTo>
                <a:cubicBezTo>
                  <a:pt x="55213" y="13954"/>
                  <a:pt x="55219" y="13721"/>
                  <a:pt x="55219" y="13486"/>
                </a:cubicBezTo>
                <a:cubicBezTo>
                  <a:pt x="55219" y="6038"/>
                  <a:pt x="49181" y="1"/>
                  <a:pt x="41734"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7" name="Google Shape;217;p13"/>
          <p:cNvSpPr/>
          <p:nvPr/>
        </p:nvSpPr>
        <p:spPr>
          <a:xfrm>
            <a:off x="5522920" y="6138001"/>
            <a:ext cx="1477056" cy="576800"/>
          </a:xfrm>
          <a:custGeom>
            <a:avLst/>
            <a:gdLst/>
            <a:ahLst/>
            <a:cxnLst/>
            <a:rect l="l" t="t" r="r" b="b"/>
            <a:pathLst>
              <a:path w="55766" h="21777" extrusionOk="0">
                <a:moveTo>
                  <a:pt x="21776" y="1"/>
                </a:moveTo>
                <a:cubicBezTo>
                  <a:pt x="16677" y="1"/>
                  <a:pt x="12544" y="4135"/>
                  <a:pt x="12544" y="9234"/>
                </a:cubicBezTo>
                <a:cubicBezTo>
                  <a:pt x="11523" y="9234"/>
                  <a:pt x="10627" y="9756"/>
                  <a:pt x="10101" y="10547"/>
                </a:cubicBezTo>
                <a:cubicBezTo>
                  <a:pt x="9042" y="9727"/>
                  <a:pt x="7715" y="9234"/>
                  <a:pt x="6272" y="9234"/>
                </a:cubicBezTo>
                <a:cubicBezTo>
                  <a:pt x="2808" y="9234"/>
                  <a:pt x="1" y="12042"/>
                  <a:pt x="1" y="15504"/>
                </a:cubicBezTo>
                <a:cubicBezTo>
                  <a:pt x="1" y="18968"/>
                  <a:pt x="2808" y="21776"/>
                  <a:pt x="6272" y="21776"/>
                </a:cubicBezTo>
                <a:lnTo>
                  <a:pt x="52406" y="21776"/>
                </a:lnTo>
                <a:cubicBezTo>
                  <a:pt x="54262" y="21776"/>
                  <a:pt x="55766" y="20272"/>
                  <a:pt x="55766" y="18417"/>
                </a:cubicBezTo>
                <a:cubicBezTo>
                  <a:pt x="55766" y="16699"/>
                  <a:pt x="54477" y="15286"/>
                  <a:pt x="52814" y="15084"/>
                </a:cubicBezTo>
                <a:cubicBezTo>
                  <a:pt x="53296" y="14109"/>
                  <a:pt x="53573" y="13016"/>
                  <a:pt x="53573" y="11856"/>
                </a:cubicBezTo>
                <a:cubicBezTo>
                  <a:pt x="53573" y="7823"/>
                  <a:pt x="50303" y="4553"/>
                  <a:pt x="46270" y="4553"/>
                </a:cubicBezTo>
                <a:cubicBezTo>
                  <a:pt x="43181" y="4553"/>
                  <a:pt x="40547" y="6474"/>
                  <a:pt x="39480" y="9184"/>
                </a:cubicBezTo>
                <a:cubicBezTo>
                  <a:pt x="38052" y="7968"/>
                  <a:pt x="36207" y="7230"/>
                  <a:pt x="34185" y="7230"/>
                </a:cubicBezTo>
                <a:cubicBezTo>
                  <a:pt x="33018" y="7230"/>
                  <a:pt x="31909" y="7480"/>
                  <a:pt x="30905" y="7921"/>
                </a:cubicBezTo>
                <a:cubicBezTo>
                  <a:pt x="30266" y="3446"/>
                  <a:pt x="26428" y="1"/>
                  <a:pt x="21776"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8" name="Google Shape;218;p13"/>
          <p:cNvSpPr/>
          <p:nvPr/>
        </p:nvSpPr>
        <p:spPr>
          <a:xfrm>
            <a:off x="4995736" y="5873596"/>
            <a:ext cx="634921" cy="363315"/>
          </a:xfrm>
          <a:custGeom>
            <a:avLst/>
            <a:gdLst/>
            <a:ahLst/>
            <a:cxnLst/>
            <a:rect l="l" t="t" r="r" b="b"/>
            <a:pathLst>
              <a:path w="45909" h="26270" extrusionOk="0">
                <a:moveTo>
                  <a:pt x="30083" y="1"/>
                </a:moveTo>
                <a:cubicBezTo>
                  <a:pt x="26157" y="1"/>
                  <a:pt x="22838" y="2567"/>
                  <a:pt x="21692" y="6112"/>
                </a:cubicBezTo>
                <a:cubicBezTo>
                  <a:pt x="21001" y="5544"/>
                  <a:pt x="20115" y="5202"/>
                  <a:pt x="19151" y="5202"/>
                </a:cubicBezTo>
                <a:cubicBezTo>
                  <a:pt x="17284" y="5202"/>
                  <a:pt x="15721" y="6481"/>
                  <a:pt x="15276" y="8209"/>
                </a:cubicBezTo>
                <a:cubicBezTo>
                  <a:pt x="13720" y="7176"/>
                  <a:pt x="11860" y="6567"/>
                  <a:pt x="9852" y="6567"/>
                </a:cubicBezTo>
                <a:cubicBezTo>
                  <a:pt x="4411" y="6567"/>
                  <a:pt x="1" y="10979"/>
                  <a:pt x="1" y="16419"/>
                </a:cubicBezTo>
                <a:cubicBezTo>
                  <a:pt x="1" y="21860"/>
                  <a:pt x="4411" y="26270"/>
                  <a:pt x="9852" y="26270"/>
                </a:cubicBezTo>
                <a:lnTo>
                  <a:pt x="40058" y="26270"/>
                </a:lnTo>
                <a:cubicBezTo>
                  <a:pt x="43289" y="26270"/>
                  <a:pt x="45907" y="23651"/>
                  <a:pt x="45907" y="20421"/>
                </a:cubicBezTo>
                <a:cubicBezTo>
                  <a:pt x="45908" y="17371"/>
                  <a:pt x="43573" y="14869"/>
                  <a:pt x="40594" y="14599"/>
                </a:cubicBezTo>
                <a:cubicBezTo>
                  <a:pt x="40652" y="14388"/>
                  <a:pt x="40685" y="14168"/>
                  <a:pt x="40685" y="13940"/>
                </a:cubicBezTo>
                <a:cubicBezTo>
                  <a:pt x="40685" y="12674"/>
                  <a:pt x="39727" y="11634"/>
                  <a:pt x="38496" y="11501"/>
                </a:cubicBezTo>
                <a:cubicBezTo>
                  <a:pt x="38764" y="10657"/>
                  <a:pt x="38909" y="9759"/>
                  <a:pt x="38909" y="8826"/>
                </a:cubicBezTo>
                <a:cubicBezTo>
                  <a:pt x="38909" y="3952"/>
                  <a:pt x="34958" y="1"/>
                  <a:pt x="30083" y="1"/>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9" name="Google Shape;219;p13"/>
          <p:cNvSpPr/>
          <p:nvPr/>
        </p:nvSpPr>
        <p:spPr>
          <a:xfrm>
            <a:off x="11021183" y="1572267"/>
            <a:ext cx="634949" cy="528348"/>
          </a:xfrm>
          <a:custGeom>
            <a:avLst/>
            <a:gdLst/>
            <a:ahLst/>
            <a:cxnLst/>
            <a:rect l="l" t="t" r="r" b="b"/>
            <a:pathLst>
              <a:path w="35678" h="29688" extrusionOk="0">
                <a:moveTo>
                  <a:pt x="15326" y="0"/>
                </a:moveTo>
                <a:cubicBezTo>
                  <a:pt x="8982" y="0"/>
                  <a:pt x="3839" y="5143"/>
                  <a:pt x="3839" y="11487"/>
                </a:cubicBezTo>
                <a:cubicBezTo>
                  <a:pt x="3839" y="12380"/>
                  <a:pt x="3951" y="13245"/>
                  <a:pt x="4144" y="14080"/>
                </a:cubicBezTo>
                <a:cubicBezTo>
                  <a:pt x="1657" y="15568"/>
                  <a:pt x="0" y="18299"/>
                  <a:pt x="50" y="21420"/>
                </a:cubicBezTo>
                <a:cubicBezTo>
                  <a:pt x="123" y="26049"/>
                  <a:pt x="4065" y="29688"/>
                  <a:pt x="8695" y="29688"/>
                </a:cubicBezTo>
                <a:lnTo>
                  <a:pt x="26031" y="29688"/>
                </a:lnTo>
                <a:cubicBezTo>
                  <a:pt x="31359" y="29688"/>
                  <a:pt x="35678" y="25369"/>
                  <a:pt x="35678" y="20040"/>
                </a:cubicBezTo>
                <a:cubicBezTo>
                  <a:pt x="35678" y="16380"/>
                  <a:pt x="33639" y="13195"/>
                  <a:pt x="30635" y="11561"/>
                </a:cubicBezTo>
                <a:cubicBezTo>
                  <a:pt x="30873" y="11033"/>
                  <a:pt x="31010" y="10449"/>
                  <a:pt x="31010" y="9833"/>
                </a:cubicBezTo>
                <a:cubicBezTo>
                  <a:pt x="31010" y="7514"/>
                  <a:pt x="29130" y="5636"/>
                  <a:pt x="26812" y="5636"/>
                </a:cubicBezTo>
                <a:cubicBezTo>
                  <a:pt x="26299" y="5636"/>
                  <a:pt x="25811" y="5731"/>
                  <a:pt x="25357" y="5899"/>
                </a:cubicBezTo>
                <a:cubicBezTo>
                  <a:pt x="23394" y="2382"/>
                  <a:pt x="19640" y="0"/>
                  <a:pt x="15326" y="0"/>
                </a:cubicBezTo>
                <a:close/>
              </a:path>
            </a:pathLst>
          </a:custGeom>
          <a:solidFill>
            <a:srgbClr val="FFFFFF">
              <a:alpha val="6816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0" name="Google Shape;220;p13"/>
          <p:cNvSpPr/>
          <p:nvPr/>
        </p:nvSpPr>
        <p:spPr>
          <a:xfrm rot="-941668">
            <a:off x="11368521" y="2045074"/>
            <a:ext cx="213324" cy="213388"/>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1" name="Google Shape;221;p13"/>
          <p:cNvSpPr/>
          <p:nvPr/>
        </p:nvSpPr>
        <p:spPr>
          <a:xfrm rot="-941668">
            <a:off x="11368521" y="6168174"/>
            <a:ext cx="213324" cy="213388"/>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2" name="Google Shape;222;p13"/>
          <p:cNvSpPr/>
          <p:nvPr/>
        </p:nvSpPr>
        <p:spPr>
          <a:xfrm rot="505091">
            <a:off x="637194" y="4190853"/>
            <a:ext cx="156149" cy="156160"/>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3" name="Google Shape;223;p13"/>
          <p:cNvSpPr/>
          <p:nvPr/>
        </p:nvSpPr>
        <p:spPr>
          <a:xfrm rot="505449">
            <a:off x="11552804" y="4608575"/>
            <a:ext cx="196595" cy="196683"/>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4" name="Google Shape;224;p13"/>
          <p:cNvSpPr/>
          <p:nvPr/>
        </p:nvSpPr>
        <p:spPr>
          <a:xfrm rot="-1991404">
            <a:off x="11096449" y="6023182"/>
            <a:ext cx="271111" cy="229613"/>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5" name="Google Shape;225;p13"/>
          <p:cNvSpPr/>
          <p:nvPr/>
        </p:nvSpPr>
        <p:spPr>
          <a:xfrm rot="-4281277">
            <a:off x="286563" y="5940452"/>
            <a:ext cx="271109" cy="229605"/>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6" name="Google Shape;226;p13"/>
          <p:cNvSpPr/>
          <p:nvPr/>
        </p:nvSpPr>
        <p:spPr>
          <a:xfrm rot="-1365066">
            <a:off x="5177644" y="6181473"/>
            <a:ext cx="271104" cy="229607"/>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7" name="Google Shape;227;p13"/>
          <p:cNvSpPr/>
          <p:nvPr/>
        </p:nvSpPr>
        <p:spPr>
          <a:xfrm rot="-2138645">
            <a:off x="11575464" y="2100757"/>
            <a:ext cx="379833" cy="321692"/>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8" name="Google Shape;228;p13"/>
          <p:cNvSpPr/>
          <p:nvPr/>
        </p:nvSpPr>
        <p:spPr>
          <a:xfrm rot="-4730207">
            <a:off x="712362" y="1250668"/>
            <a:ext cx="254307" cy="215411"/>
          </a:xfrm>
          <a:custGeom>
            <a:avLst/>
            <a:gdLst/>
            <a:ahLst/>
            <a:cxnLst/>
            <a:rect l="l" t="t" r="r" b="b"/>
            <a:pathLst>
              <a:path w="5725" h="4849" extrusionOk="0">
                <a:moveTo>
                  <a:pt x="4692" y="1"/>
                </a:moveTo>
                <a:lnTo>
                  <a:pt x="2500" y="1505"/>
                </a:lnTo>
                <a:lnTo>
                  <a:pt x="1785" y="2001"/>
                </a:lnTo>
                <a:lnTo>
                  <a:pt x="2348" y="3103"/>
                </a:lnTo>
                <a:lnTo>
                  <a:pt x="0" y="4848"/>
                </a:lnTo>
                <a:lnTo>
                  <a:pt x="3547" y="3706"/>
                </a:lnTo>
                <a:lnTo>
                  <a:pt x="3097" y="2723"/>
                </a:lnTo>
                <a:lnTo>
                  <a:pt x="5725" y="1784"/>
                </a:lnTo>
                <a:lnTo>
                  <a:pt x="4692" y="1"/>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316870855"/>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preserve="1" userDrawn="1">
  <p:cSld name="7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4368691"/>
      </p:ext>
    </p:extLst>
  </p:cSld>
  <p:clrMapOvr>
    <a:masterClrMapping/>
  </p:clrMapOvr>
  <p:transition>
    <p:randomBar dir="vert"/>
  </p:transition>
</p:sldLayout>
</file>

<file path=ppt/slideLayouts/slideLayout601.xml><?xml version="1.0" encoding="utf-8"?>
<p:sldLayout xmlns:a="http://schemas.openxmlformats.org/drawingml/2006/main" xmlns:r="http://schemas.openxmlformats.org/officeDocument/2006/relationships" xmlns:p="http://schemas.openxmlformats.org/presentationml/2006/main" userDrawn="1">
  <p:cSld name="1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2024/3/19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3168929104"/>
      </p:ext>
    </p:extLst>
  </p:cSld>
  <p:clrMapOvr>
    <a:masterClrMapping/>
  </p:clrMapOvr>
  <p:transition>
    <p:randomBar dir="vert"/>
  </p:transition>
</p:sldLayout>
</file>

<file path=ppt/slideLayouts/slideLayout602.xml><?xml version="1.0" encoding="utf-8"?>
<p:sldLayout xmlns:a="http://schemas.openxmlformats.org/drawingml/2006/main" xmlns:r="http://schemas.openxmlformats.org/officeDocument/2006/relationships" xmlns:p="http://schemas.openxmlformats.org/presentationml/2006/main" preserve="1" userDrawn="1">
  <p:cSld name="7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1760671"/>
      </p:ext>
    </p:extLst>
  </p:cSld>
  <p:clrMapOvr>
    <a:masterClrMapping/>
  </p:clrMapOvr>
  <p:transition>
    <p:randomBar dir="vert"/>
  </p:transition>
</p:sldLayout>
</file>

<file path=ppt/slideLayouts/slideLayout603.xml><?xml version="1.0" encoding="utf-8"?>
<p:sldLayout xmlns:a="http://schemas.openxmlformats.org/drawingml/2006/main" xmlns:r="http://schemas.openxmlformats.org/officeDocument/2006/relationships" xmlns:p="http://schemas.openxmlformats.org/presentationml/2006/main" userDrawn="1">
  <p:cSld name="1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2024/3/19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2693405862"/>
      </p:ext>
    </p:extLst>
  </p:cSld>
  <p:clrMapOvr>
    <a:masterClrMapping/>
  </p:clrMapOvr>
  <p:transition>
    <p:randomBar dir="vert"/>
  </p:transition>
</p:sldLayout>
</file>

<file path=ppt/slideLayouts/slideLayout604.xml><?xml version="1.0" encoding="utf-8"?>
<p:sldLayout xmlns:a="http://schemas.openxmlformats.org/drawingml/2006/main" xmlns:r="http://schemas.openxmlformats.org/officeDocument/2006/relationships" xmlns:p="http://schemas.openxmlformats.org/presentationml/2006/main" preserve="1" userDrawn="1">
  <p:cSld name="7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8744573"/>
      </p:ext>
    </p:extLst>
  </p:cSld>
  <p:clrMapOvr>
    <a:masterClrMapping/>
  </p:clrMapOvr>
  <p:transition>
    <p:randomBar dir="vert"/>
  </p:transition>
</p:sldLayout>
</file>

<file path=ppt/slideLayouts/slideLayout605.xml><?xml version="1.0" encoding="utf-8"?>
<p:sldLayout xmlns:a="http://schemas.openxmlformats.org/drawingml/2006/main" xmlns:r="http://schemas.openxmlformats.org/officeDocument/2006/relationships" xmlns:p="http://schemas.openxmlformats.org/presentationml/2006/main" userDrawn="1">
  <p:cSld name="1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2024/3/19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557792068"/>
      </p:ext>
    </p:extLst>
  </p:cSld>
  <p:clrMapOvr>
    <a:masterClrMapping/>
  </p:clrMapOvr>
  <p:transition>
    <p:randomBar dir="vert"/>
  </p:transition>
</p:sldLayout>
</file>

<file path=ppt/slideLayouts/slideLayout606.xml><?xml version="1.0" encoding="utf-8"?>
<p:sldLayout xmlns:a="http://schemas.openxmlformats.org/drawingml/2006/main" xmlns:r="http://schemas.openxmlformats.org/officeDocument/2006/relationships" xmlns:p="http://schemas.openxmlformats.org/presentationml/2006/main" preserve="1" userDrawn="1">
  <p:cSld name="7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1173145"/>
      </p:ext>
    </p:extLst>
  </p:cSld>
  <p:clrMapOvr>
    <a:masterClrMapping/>
  </p:clrMapOvr>
  <p:transition>
    <p:randomBar dir="vert"/>
  </p:transition>
</p:sldLayout>
</file>

<file path=ppt/slideLayouts/slideLayout607.xml><?xml version="1.0" encoding="utf-8"?>
<p:sldLayout xmlns:a="http://schemas.openxmlformats.org/drawingml/2006/main" xmlns:r="http://schemas.openxmlformats.org/officeDocument/2006/relationships" xmlns:p="http://schemas.openxmlformats.org/presentationml/2006/main" userDrawn="1">
  <p:cSld name="188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a:prstGeom prst="rect">
            <a:avLst/>
          </a:prstGeom>
        </p:spPr>
        <p:txBody>
          <a:bodyPr/>
          <a:lstStyle/>
          <a:p>
            <a:pPr defTabSz="914400"/>
            <a:fld id="{32BF82D2-7A68-459D-A996-9BDDA2518FA4}" type="datetimeFigureOut">
              <a:rPr lang="zh-CN" altLang="en-US" smtClean="0">
                <a:solidFill>
                  <a:prstClr val="black">
                    <a:tint val="75000"/>
                  </a:prstClr>
                </a:solidFill>
              </a:rPr>
              <a:pPr defTabSz="914400"/>
              <a:t>2024/3/19</a:t>
            </a:fld>
            <a:endParaRPr lang="zh-CN" altLang="en-US">
              <a:solidFill>
                <a:prstClr val="black">
                  <a:tint val="75000"/>
                </a:prstClr>
              </a:solidFill>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defTabSz="914400"/>
            <a:endParaRPr lang="zh-CN" altLang="en-US">
              <a:solidFill>
                <a:prstClr val="black">
                  <a:tint val="75000"/>
                </a:prstClr>
              </a:solidFill>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defTabSz="914400"/>
            <a:fld id="{3E01EE5D-26FB-46D5-A381-ECFB35BF1D34}" type="slidenum">
              <a:rPr lang="zh-CN" altLang="en-US" smtClean="0">
                <a:solidFill>
                  <a:prstClr val="black">
                    <a:tint val="75000"/>
                  </a:prstClr>
                </a:solidFill>
              </a:rPr>
              <a:pPr defTabSz="914400"/>
              <a:t>‹#›</a:t>
            </a:fld>
            <a:endParaRPr lang="zh-CN" altLang="en-US">
              <a:solidFill>
                <a:prstClr val="black">
                  <a:tint val="75000"/>
                </a:prstClr>
              </a:solidFill>
            </a:endParaRPr>
          </a:p>
        </p:txBody>
      </p:sp>
    </p:spTree>
    <p:extLst>
      <p:ext uri="{BB962C8B-B14F-4D97-AF65-F5344CB8AC3E}">
        <p14:creationId xmlns:p14="http://schemas.microsoft.com/office/powerpoint/2010/main" val="2507951001"/>
      </p:ext>
    </p:extLst>
  </p:cSld>
  <p:clrMapOvr>
    <a:masterClrMapping/>
  </p:clrMapOvr>
  <p:transition>
    <p:randomBar dir="vert"/>
  </p:transition>
</p:sldLayout>
</file>

<file path=ppt/slideLayouts/slideLayout608.xml><?xml version="1.0" encoding="utf-8"?>
<p:sldLayout xmlns:a="http://schemas.openxmlformats.org/drawingml/2006/main" xmlns:r="http://schemas.openxmlformats.org/officeDocument/2006/relationships" xmlns:p="http://schemas.openxmlformats.org/presentationml/2006/main" userDrawn="1">
  <p:cSld name="1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cs typeface="+mn-cs"/>
              </a:defRPr>
            </a:lvl1pPr>
          </a:lstStyle>
          <a:p>
            <a:pPr defTabSz="914400">
              <a:defRPr/>
            </a:pPr>
            <a:fld id="{0C6303A0-9065-42AF-906A-DE1E800FE257}" type="datetimeFigureOut">
              <a:rPr lang="zh-CN" altLang="en-US"/>
              <a:pPr defTabSz="914400">
                <a:defRPr/>
              </a:pPr>
              <a:t>2024/3/19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cs typeface="+mn-cs"/>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cs typeface="+mn-cs"/>
              </a:defRPr>
            </a:lvl1pPr>
          </a:lstStyle>
          <a:p>
            <a:pPr defTabSz="914400">
              <a:defRPr/>
            </a:pPr>
            <a:fld id="{2AD3D7CA-7BD8-4738-B6AB-718737AA462A}" type="slidenum">
              <a:rPr lang="zh-CN" altLang="en-US"/>
              <a:pPr defTabSz="914400">
                <a:defRPr/>
              </a:pPr>
              <a:t>‹#›</a:t>
            </a:fld>
            <a:endParaRPr lang="zh-CN" altLang="en-US"/>
          </a:p>
        </p:txBody>
      </p:sp>
    </p:spTree>
    <p:extLst>
      <p:ext uri="{BB962C8B-B14F-4D97-AF65-F5344CB8AC3E}">
        <p14:creationId xmlns:p14="http://schemas.microsoft.com/office/powerpoint/2010/main" val="3964641393"/>
      </p:ext>
    </p:extLst>
  </p:cSld>
  <p:clrMapOvr>
    <a:masterClrMapping/>
  </p:clrMapOvr>
  <p:transition>
    <p:randomBar dir="vert"/>
  </p:transition>
</p:sldLayout>
</file>

<file path=ppt/slideLayouts/slideLayout609.xml><?xml version="1.0" encoding="utf-8"?>
<p:sldLayout xmlns:a="http://schemas.openxmlformats.org/drawingml/2006/main" xmlns:r="http://schemas.openxmlformats.org/officeDocument/2006/relationships" xmlns:p="http://schemas.openxmlformats.org/presentationml/2006/main" preserve="1" userDrawn="1">
  <p:cSld name="1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4499505"/>
      </p:ext>
    </p:extLst>
  </p:cSld>
  <p:clrMapOvr>
    <a:masterClrMapping/>
  </p:clrMapOvr>
  <p:transition>
    <p:randomBar dir="vert"/>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1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45720997"/>
      </p:ext>
    </p:extLst>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preserve="1" userDrawn="1">
  <p:cSld name="28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9851204"/>
      </p:ext>
    </p:extLst>
  </p:cSld>
  <p:clrMapOvr>
    <a:masterClrMapping/>
  </p:clrMapOvr>
  <p:transition>
    <p:randomBar dir="vert"/>
  </p:transition>
</p:sldLayout>
</file>

<file path=ppt/slideLayouts/slideLayout611.xml><?xml version="1.0" encoding="utf-8"?>
<p:sldLayout xmlns:a="http://schemas.openxmlformats.org/drawingml/2006/main" xmlns:r="http://schemas.openxmlformats.org/officeDocument/2006/relationships" xmlns:p="http://schemas.openxmlformats.org/presentationml/2006/main" preserve="1" userDrawn="1">
  <p:cSld name="1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9028484"/>
      </p:ext>
    </p:extLst>
  </p:cSld>
  <p:clrMapOvr>
    <a:masterClrMapping/>
  </p:clrMapOvr>
  <p:transition>
    <p:randomBar dir="vert"/>
  </p:transition>
</p:sldLayout>
</file>

<file path=ppt/slideLayouts/slideLayout612.xml><?xml version="1.0" encoding="utf-8"?>
<p:sldLayout xmlns:a="http://schemas.openxmlformats.org/drawingml/2006/main" xmlns:r="http://schemas.openxmlformats.org/officeDocument/2006/relationships" xmlns:p="http://schemas.openxmlformats.org/presentationml/2006/main" userDrawn="1">
  <p:cSld name="1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400">
              <a:defRPr/>
            </a:pPr>
            <a:fld id="{3ACFC516-0EBD-4852-9DFD-FFC809B16810}" type="datetimeFigureOut">
              <a:rPr lang="zh-CN" altLang="en-US"/>
              <a:pPr defTabSz="914400">
                <a:defRPr/>
              </a:pPr>
              <a:t>2024/3/19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400">
              <a:defRPr/>
            </a:pPr>
            <a:fld id="{855DB59F-0B7A-4009-ADD8-CBB6E0E22669}" type="slidenum">
              <a:rPr lang="zh-CN" altLang="en-US"/>
              <a:pPr defTabSz="914400">
                <a:defRPr/>
              </a:pPr>
              <a:t>‹#›</a:t>
            </a:fld>
            <a:endParaRPr lang="zh-CN" altLang="en-US"/>
          </a:p>
        </p:txBody>
      </p:sp>
    </p:spTree>
    <p:extLst>
      <p:ext uri="{BB962C8B-B14F-4D97-AF65-F5344CB8AC3E}">
        <p14:creationId xmlns:p14="http://schemas.microsoft.com/office/powerpoint/2010/main" val="2826238458"/>
      </p:ext>
    </p:extLst>
  </p:cSld>
  <p:clrMapOvr>
    <a:masterClrMapping/>
  </p:clrMapOvr>
  <p:transition>
    <p:randomBar dir="vert"/>
  </p:transition>
</p:sldLayout>
</file>

<file path=ppt/slideLayouts/slideLayout613.xml><?xml version="1.0" encoding="utf-8"?>
<p:sldLayout xmlns:a="http://schemas.openxmlformats.org/drawingml/2006/main" xmlns:r="http://schemas.openxmlformats.org/officeDocument/2006/relationships" xmlns:p="http://schemas.openxmlformats.org/presentationml/2006/main" userDrawn="1">
  <p:cSld name="1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2024/3/19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632356355"/>
      </p:ext>
    </p:extLst>
  </p:cSld>
  <p:clrMapOvr>
    <a:masterClrMapping/>
  </p:clrMapOvr>
  <p:transition>
    <p:randomBar dir="vert"/>
  </p:transition>
</p:sldLayout>
</file>

<file path=ppt/slideLayouts/slideLayout614.xml><?xml version="1.0" encoding="utf-8"?>
<p:sldLayout xmlns:a="http://schemas.openxmlformats.org/drawingml/2006/main" xmlns:r="http://schemas.openxmlformats.org/officeDocument/2006/relationships" xmlns:p="http://schemas.openxmlformats.org/presentationml/2006/main" userDrawn="1">
  <p:cSld name="29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514491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15.xml><?xml version="1.0" encoding="utf-8"?>
<p:sldLayout xmlns:a="http://schemas.openxmlformats.org/drawingml/2006/main" xmlns:r="http://schemas.openxmlformats.org/officeDocument/2006/relationships" xmlns:p="http://schemas.openxmlformats.org/presentationml/2006/main" userDrawn="1">
  <p:cSld name="1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defRPr>
            </a:lvl1pPr>
          </a:lstStyle>
          <a:p>
            <a:pPr defTabSz="914400">
              <a:defRPr/>
            </a:pPr>
            <a:fld id="{233108B3-3C5F-434E-B7C6-124BB30C5988}" type="datetimeFigureOut">
              <a:rPr lang="zh-CN" altLang="en-US"/>
              <a:pPr defTabSz="914400">
                <a:defRPr/>
              </a:pPr>
              <a:t>2024/3/19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0FCC38CE-CFED-41E2-93E2-A213294AFB8B}" type="slidenum">
              <a:rPr lang="zh-CN" altLang="en-US"/>
              <a:pPr defTabSz="914400">
                <a:defRPr/>
              </a:pPr>
              <a:t>‹#›</a:t>
            </a:fld>
            <a:endParaRPr lang="zh-CN" altLang="en-US"/>
          </a:p>
        </p:txBody>
      </p:sp>
    </p:spTree>
    <p:extLst>
      <p:ext uri="{BB962C8B-B14F-4D97-AF65-F5344CB8AC3E}">
        <p14:creationId xmlns:p14="http://schemas.microsoft.com/office/powerpoint/2010/main" val="1914515751"/>
      </p:ext>
    </p:extLst>
  </p:cSld>
  <p:clrMapOvr>
    <a:masterClrMapping/>
  </p:clrMapOvr>
  <p:transition>
    <p:randomBar dir="vert"/>
  </p:transition>
</p:sldLayout>
</file>

<file path=ppt/slideLayouts/slideLayout616.xml><?xml version="1.0" encoding="utf-8"?>
<p:sldLayout xmlns:a="http://schemas.openxmlformats.org/drawingml/2006/main" xmlns:r="http://schemas.openxmlformats.org/officeDocument/2006/relationships" xmlns:p="http://schemas.openxmlformats.org/presentationml/2006/main" showMasterSp="0" preserve="1" userDrawn="1">
  <p:cSld name="19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954498698"/>
      </p:ext>
    </p:extLst>
  </p:cSld>
  <p:clrMapOvr>
    <a:masterClrMapping/>
  </p:clrMapOvr>
  <p:transition>
    <p:randomBar dir="vert"/>
  </p:transition>
</p:sldLayout>
</file>

<file path=ppt/slideLayouts/slideLayout617.xml><?xml version="1.0" encoding="utf-8"?>
<p:sldLayout xmlns:a="http://schemas.openxmlformats.org/drawingml/2006/main" xmlns:r="http://schemas.openxmlformats.org/officeDocument/2006/relationships" xmlns:p="http://schemas.openxmlformats.org/presentationml/2006/main" preserve="1" userDrawn="1">
  <p:cSld name="19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652382582"/>
      </p:ext>
    </p:extLst>
  </p:cSld>
  <p:clrMapOvr>
    <a:masterClrMapping/>
  </p:clrMapOvr>
  <p:transition>
    <p:randomBar dir="vert"/>
  </p:transition>
</p:sldLayout>
</file>

<file path=ppt/slideLayouts/slideLayout618.xml><?xml version="1.0" encoding="utf-8"?>
<p:sldLayout xmlns:a="http://schemas.openxmlformats.org/drawingml/2006/main" xmlns:r="http://schemas.openxmlformats.org/officeDocument/2006/relationships" xmlns:p="http://schemas.openxmlformats.org/presentationml/2006/main" preserve="1" userDrawn="1">
  <p:cSld name="19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851590815"/>
      </p:ext>
    </p:extLst>
  </p:cSld>
  <p:clrMapOvr>
    <a:masterClrMapping/>
  </p:clrMapOvr>
  <p:transition>
    <p:randomBar dir="vert"/>
  </p:transition>
</p:sldLayout>
</file>

<file path=ppt/slideLayouts/slideLayout619.xml><?xml version="1.0" encoding="utf-8"?>
<p:sldLayout xmlns:a="http://schemas.openxmlformats.org/drawingml/2006/main" xmlns:r="http://schemas.openxmlformats.org/officeDocument/2006/relationships" xmlns:p="http://schemas.openxmlformats.org/presentationml/2006/main" preserve="1" userDrawn="1">
  <p:cSld name="19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068570217"/>
      </p:ext>
    </p:extLst>
  </p:cSld>
  <p:clrMapOvr>
    <a:masterClrMapping/>
  </p:clrMapOvr>
  <p:transition>
    <p:randomBar dir="vert"/>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876452638"/>
      </p:ext>
    </p:extLst>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preserve="1" userDrawn="1">
  <p:cSld name="19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22268584"/>
      </p:ext>
    </p:extLst>
  </p:cSld>
  <p:clrMapOvr>
    <a:masterClrMapping/>
  </p:clrMapOvr>
  <p:transition>
    <p:randomBar dir="vert"/>
  </p:transition>
</p:sldLayout>
</file>

<file path=ppt/slideLayouts/slideLayout621.xml><?xml version="1.0" encoding="utf-8"?>
<p:sldLayout xmlns:a="http://schemas.openxmlformats.org/drawingml/2006/main" xmlns:r="http://schemas.openxmlformats.org/officeDocument/2006/relationships" xmlns:p="http://schemas.openxmlformats.org/presentationml/2006/main" preserve="1" userDrawn="1">
  <p:cSld name="19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800993062"/>
      </p:ext>
    </p:extLst>
  </p:cSld>
  <p:clrMapOvr>
    <a:masterClrMapping/>
  </p:clrMapOvr>
  <p:transition>
    <p:randomBar dir="vert"/>
  </p:transition>
</p:sldLayout>
</file>

<file path=ppt/slideLayouts/slideLayout622.xml><?xml version="1.0" encoding="utf-8"?>
<p:sldLayout xmlns:a="http://schemas.openxmlformats.org/drawingml/2006/main" xmlns:r="http://schemas.openxmlformats.org/officeDocument/2006/relationships" xmlns:p="http://schemas.openxmlformats.org/presentationml/2006/main" preserve="1" userDrawn="1">
  <p:cSld name="19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888123202"/>
      </p:ext>
    </p:extLst>
  </p:cSld>
  <p:clrMapOvr>
    <a:masterClrMapping/>
  </p:clrMapOvr>
  <p:transition>
    <p:randomBar dir="vert"/>
  </p:transition>
</p:sldLayout>
</file>

<file path=ppt/slideLayouts/slideLayout623.xml><?xml version="1.0" encoding="utf-8"?>
<p:sldLayout xmlns:a="http://schemas.openxmlformats.org/drawingml/2006/main" xmlns:r="http://schemas.openxmlformats.org/officeDocument/2006/relationships" xmlns:p="http://schemas.openxmlformats.org/presentationml/2006/main" userDrawn="1">
  <p:cSld name="20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C1F66C1E-8BBB-45D9-B05F-5B47EA3C5016}" type="datetimeFigureOut">
              <a:rPr lang="zh-CN" altLang="en-US"/>
              <a:pPr>
                <a:defRPr/>
              </a:pPr>
              <a:t>2024/3/19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73DB09E1-0499-4349-A5DD-6FC4457040E5}" type="slidenum">
              <a:rPr lang="zh-CN" altLang="en-US"/>
              <a:pPr>
                <a:defRPr/>
              </a:pPr>
              <a:t>‹#›</a:t>
            </a:fld>
            <a:endParaRPr lang="zh-CN" altLang="en-US"/>
          </a:p>
        </p:txBody>
      </p:sp>
    </p:spTree>
    <p:extLst>
      <p:ext uri="{BB962C8B-B14F-4D97-AF65-F5344CB8AC3E}">
        <p14:creationId xmlns:p14="http://schemas.microsoft.com/office/powerpoint/2010/main" val="2296155174"/>
      </p:ext>
    </p:extLst>
  </p:cSld>
  <p:clrMapOvr>
    <a:masterClrMapping/>
  </p:clrMapOvr>
  <p:transition>
    <p:randomBar dir="vert"/>
  </p:transition>
</p:sldLayout>
</file>

<file path=ppt/slideLayouts/slideLayout624.xml><?xml version="1.0" encoding="utf-8"?>
<p:sldLayout xmlns:a="http://schemas.openxmlformats.org/drawingml/2006/main" xmlns:r="http://schemas.openxmlformats.org/officeDocument/2006/relationships" xmlns:p="http://schemas.openxmlformats.org/presentationml/2006/main" preserve="1" userDrawn="1">
  <p:cSld name="7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092152"/>
      </p:ext>
    </p:extLst>
  </p:cSld>
  <p:clrMapOvr>
    <a:masterClrMapping/>
  </p:clrMapOvr>
  <p:transition>
    <p:randomBar dir="vert"/>
  </p:transition>
</p:sldLayout>
</file>

<file path=ppt/slideLayouts/slideLayout625.xml><?xml version="1.0" encoding="utf-8"?>
<p:sldLayout xmlns:a="http://schemas.openxmlformats.org/drawingml/2006/main" xmlns:r="http://schemas.openxmlformats.org/officeDocument/2006/relationships" xmlns:p="http://schemas.openxmlformats.org/presentationml/2006/main" userDrawn="1">
  <p:cSld name="20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C23436DF-DB2A-4038-BAF1-07AEEF958347}" type="datetimeFigureOut">
              <a:rPr lang="zh-CN" altLang="en-US"/>
              <a:pPr>
                <a:defRPr/>
              </a:pPr>
              <a:t>2024/3/19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A850D65F-1DA4-4CEC-8718-30D142268E5E}" type="slidenum">
              <a:rPr lang="zh-CN" altLang="en-US"/>
              <a:pPr>
                <a:defRPr/>
              </a:pPr>
              <a:t>‹#›</a:t>
            </a:fld>
            <a:endParaRPr lang="zh-CN" altLang="en-US"/>
          </a:p>
        </p:txBody>
      </p:sp>
    </p:spTree>
    <p:extLst>
      <p:ext uri="{BB962C8B-B14F-4D97-AF65-F5344CB8AC3E}">
        <p14:creationId xmlns:p14="http://schemas.microsoft.com/office/powerpoint/2010/main" val="1776580183"/>
      </p:ext>
    </p:extLst>
  </p:cSld>
  <p:clrMapOvr>
    <a:masterClrMapping/>
  </p:clrMapOvr>
  <p:transition>
    <p:randomBar dir="vert"/>
  </p:transition>
</p:sldLayout>
</file>

<file path=ppt/slideLayouts/slideLayout626.xml><?xml version="1.0" encoding="utf-8"?>
<p:sldLayout xmlns:a="http://schemas.openxmlformats.org/drawingml/2006/main" xmlns:r="http://schemas.openxmlformats.org/officeDocument/2006/relationships" xmlns:p="http://schemas.openxmlformats.org/presentationml/2006/main" preserve="1" userDrawn="1">
  <p:cSld name="7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7526857"/>
      </p:ext>
    </p:extLst>
  </p:cSld>
  <p:clrMapOvr>
    <a:masterClrMapping/>
  </p:clrMapOvr>
  <p:transition>
    <p:randomBar dir="vert"/>
  </p:transition>
</p:sldLayout>
</file>

<file path=ppt/slideLayouts/slideLayout627.xml><?xml version="1.0" encoding="utf-8"?>
<p:sldLayout xmlns:a="http://schemas.openxmlformats.org/drawingml/2006/main" xmlns:r="http://schemas.openxmlformats.org/officeDocument/2006/relationships" xmlns:p="http://schemas.openxmlformats.org/presentationml/2006/main" userDrawn="1">
  <p:cSld name="20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4D4B0954-0789-48CC-A8F5-C9137E3E9F72}" type="datetimeFigureOut">
              <a:rPr lang="zh-CN" altLang="en-US"/>
              <a:pPr>
                <a:defRPr/>
              </a:pPr>
              <a:t>2024/3/19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195401FC-AD89-4F99-8D99-AF2DF0E49340}" type="slidenum">
              <a:rPr lang="zh-CN" altLang="en-US"/>
              <a:pPr>
                <a:defRPr/>
              </a:pPr>
              <a:t>‹#›</a:t>
            </a:fld>
            <a:endParaRPr lang="zh-CN" altLang="en-US"/>
          </a:p>
        </p:txBody>
      </p:sp>
    </p:spTree>
    <p:extLst>
      <p:ext uri="{BB962C8B-B14F-4D97-AF65-F5344CB8AC3E}">
        <p14:creationId xmlns:p14="http://schemas.microsoft.com/office/powerpoint/2010/main" val="111703785"/>
      </p:ext>
    </p:extLst>
  </p:cSld>
  <p:clrMapOvr>
    <a:masterClrMapping/>
  </p:clrMapOvr>
  <p:transition>
    <p:randomBar dir="vert"/>
  </p:transition>
</p:sldLayout>
</file>

<file path=ppt/slideLayouts/slideLayout628.xml><?xml version="1.0" encoding="utf-8"?>
<p:sldLayout xmlns:a="http://schemas.openxmlformats.org/drawingml/2006/main" xmlns:r="http://schemas.openxmlformats.org/officeDocument/2006/relationships" xmlns:p="http://schemas.openxmlformats.org/presentationml/2006/main" preserve="1" userDrawn="1">
  <p:cSld name="7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6035994"/>
      </p:ext>
    </p:extLst>
  </p:cSld>
  <p:clrMapOvr>
    <a:masterClrMapping/>
  </p:clrMapOvr>
  <p:transition>
    <p:randomBar dir="vert"/>
  </p:transition>
</p:sldLayout>
</file>

<file path=ppt/slideLayouts/slideLayout629.xml><?xml version="1.0" encoding="utf-8"?>
<p:sldLayout xmlns:a="http://schemas.openxmlformats.org/drawingml/2006/main" xmlns:r="http://schemas.openxmlformats.org/officeDocument/2006/relationships" xmlns:p="http://schemas.openxmlformats.org/presentationml/2006/main" userDrawn="1">
  <p:cSld name="20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28F4EFA5-8EC9-4DB3-BA74-4C5EF3B66203}" type="datetimeFigureOut">
              <a:rPr lang="zh-CN" altLang="en-US"/>
              <a:pPr>
                <a:defRPr/>
              </a:pPr>
              <a:t>2024/3/19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73C26F04-D23C-4AB1-9E4D-52FD3B524F6C}" type="slidenum">
              <a:rPr lang="zh-CN" altLang="en-US"/>
              <a:pPr>
                <a:defRPr/>
              </a:pPr>
              <a:t>‹#›</a:t>
            </a:fld>
            <a:endParaRPr lang="zh-CN" altLang="en-US"/>
          </a:p>
        </p:txBody>
      </p:sp>
    </p:spTree>
    <p:extLst>
      <p:ext uri="{BB962C8B-B14F-4D97-AF65-F5344CB8AC3E}">
        <p14:creationId xmlns:p14="http://schemas.microsoft.com/office/powerpoint/2010/main" val="2916393667"/>
      </p:ext>
    </p:extLst>
  </p:cSld>
  <p:clrMapOvr>
    <a:masterClrMapping/>
  </p:clrMapOvr>
  <p:transition>
    <p:randomBar dir="vert"/>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3"/>
        <p:cNvGrpSpPr/>
        <p:nvPr/>
      </p:nvGrpSpPr>
      <p:grpSpPr>
        <a:xfrm>
          <a:off x="0" y="0"/>
          <a:ext cx="0" cy="0"/>
          <a:chOff x="0" y="0"/>
          <a:chExt cx="0" cy="0"/>
        </a:xfrm>
      </p:grpSpPr>
      <p:sp>
        <p:nvSpPr>
          <p:cNvPr id="24" name="Google Shape;24;p1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310414799"/>
      </p:ext>
    </p:extLst>
  </p:cSld>
  <p:clrMapOvr>
    <a:masterClrMapping/>
  </p:clrMapOvr>
</p:sldLayout>
</file>

<file path=ppt/slideLayouts/slideLayout630.xml><?xml version="1.0" encoding="utf-8"?>
<p:sldLayout xmlns:a="http://schemas.openxmlformats.org/drawingml/2006/main" xmlns:r="http://schemas.openxmlformats.org/officeDocument/2006/relationships" xmlns:p="http://schemas.openxmlformats.org/presentationml/2006/main" preserve="1" userDrawn="1">
  <p:cSld name="7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39371623"/>
      </p:ext>
    </p:extLst>
  </p:cSld>
  <p:clrMapOvr>
    <a:masterClrMapping/>
  </p:clrMapOvr>
  <p:transition>
    <p:randomBar dir="vert"/>
  </p:transition>
</p:sldLayout>
</file>

<file path=ppt/slideLayouts/slideLayout631.xml><?xml version="1.0" encoding="utf-8"?>
<p:sldLayout xmlns:a="http://schemas.openxmlformats.org/drawingml/2006/main" xmlns:r="http://schemas.openxmlformats.org/officeDocument/2006/relationships" xmlns:p="http://schemas.openxmlformats.org/presentationml/2006/main" userDrawn="1">
  <p:cSld name="20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2AA93B39-59D5-422D-80B2-577FE3B49427}" type="datetimeFigureOut">
              <a:rPr lang="zh-CN" altLang="en-US"/>
              <a:pPr>
                <a:defRPr/>
              </a:pPr>
              <a:t>2024/3/19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E3569EF3-805F-43FF-BCD0-19E904F0BA76}" type="slidenum">
              <a:rPr lang="zh-CN" altLang="en-US"/>
              <a:pPr>
                <a:defRPr/>
              </a:pPr>
              <a:t>‹#›</a:t>
            </a:fld>
            <a:endParaRPr lang="zh-CN" altLang="en-US"/>
          </a:p>
        </p:txBody>
      </p:sp>
    </p:spTree>
    <p:extLst>
      <p:ext uri="{BB962C8B-B14F-4D97-AF65-F5344CB8AC3E}">
        <p14:creationId xmlns:p14="http://schemas.microsoft.com/office/powerpoint/2010/main" val="2621883632"/>
      </p:ext>
    </p:extLst>
  </p:cSld>
  <p:clrMapOvr>
    <a:masterClrMapping/>
  </p:clrMapOvr>
  <p:transition>
    <p:randomBar dir="vert"/>
  </p:transition>
</p:sldLayout>
</file>

<file path=ppt/slideLayouts/slideLayout632.xml><?xml version="1.0" encoding="utf-8"?>
<p:sldLayout xmlns:a="http://schemas.openxmlformats.org/drawingml/2006/main" xmlns:r="http://schemas.openxmlformats.org/officeDocument/2006/relationships" xmlns:p="http://schemas.openxmlformats.org/presentationml/2006/main" preserve="1" userDrawn="1">
  <p:cSld name="7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3145627"/>
      </p:ext>
    </p:extLst>
  </p:cSld>
  <p:clrMapOvr>
    <a:masterClrMapping/>
  </p:clrMapOvr>
  <p:transition>
    <p:randomBar dir="vert"/>
  </p:transition>
</p:sldLayout>
</file>

<file path=ppt/slideLayouts/slideLayout633.xml><?xml version="1.0" encoding="utf-8"?>
<p:sldLayout xmlns:a="http://schemas.openxmlformats.org/drawingml/2006/main" xmlns:r="http://schemas.openxmlformats.org/officeDocument/2006/relationships" xmlns:p="http://schemas.openxmlformats.org/presentationml/2006/main" showMasterSp="0" preserve="1" userDrawn="1">
  <p:cSld name="20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5550778"/>
      </p:ext>
    </p:extLst>
  </p:cSld>
  <p:clrMapOvr>
    <a:masterClrMapping/>
  </p:clrMapOvr>
  <p:transition>
    <p:randomBar dir="vert"/>
  </p:transition>
</p:sldLayout>
</file>

<file path=ppt/slideLayouts/slideLayout634.xml><?xml version="1.0" encoding="utf-8"?>
<p:sldLayout xmlns:a="http://schemas.openxmlformats.org/drawingml/2006/main" xmlns:r="http://schemas.openxmlformats.org/officeDocument/2006/relationships" xmlns:p="http://schemas.openxmlformats.org/presentationml/2006/main" preserve="1" userDrawn="1">
  <p:cSld name="20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081365618"/>
      </p:ext>
    </p:extLst>
  </p:cSld>
  <p:clrMapOvr>
    <a:masterClrMapping/>
  </p:clrMapOvr>
  <p:transition>
    <p:randomBar dir="vert"/>
  </p:transition>
</p:sldLayout>
</file>

<file path=ppt/slideLayouts/slideLayout635.xml><?xml version="1.0" encoding="utf-8"?>
<p:sldLayout xmlns:a="http://schemas.openxmlformats.org/drawingml/2006/main" xmlns:r="http://schemas.openxmlformats.org/officeDocument/2006/relationships" xmlns:p="http://schemas.openxmlformats.org/presentationml/2006/main" preserve="1" userDrawn="1">
  <p:cSld name="20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536706149"/>
      </p:ext>
    </p:extLst>
  </p:cSld>
  <p:clrMapOvr>
    <a:masterClrMapping/>
  </p:clrMapOvr>
  <p:transition>
    <p:randomBar dir="vert"/>
  </p:transition>
</p:sldLayout>
</file>

<file path=ppt/slideLayouts/slideLayout636.xml><?xml version="1.0" encoding="utf-8"?>
<p:sldLayout xmlns:a="http://schemas.openxmlformats.org/drawingml/2006/main" xmlns:r="http://schemas.openxmlformats.org/officeDocument/2006/relationships" xmlns:p="http://schemas.openxmlformats.org/presentationml/2006/main" preserve="1" userDrawn="1">
  <p:cSld name="20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868249248"/>
      </p:ext>
    </p:extLst>
  </p:cSld>
  <p:clrMapOvr>
    <a:masterClrMapping/>
  </p:clrMapOvr>
  <p:transition>
    <p:randomBar dir="vert"/>
  </p:transition>
</p:sldLayout>
</file>

<file path=ppt/slideLayouts/slideLayout637.xml><?xml version="1.0" encoding="utf-8"?>
<p:sldLayout xmlns:a="http://schemas.openxmlformats.org/drawingml/2006/main" xmlns:r="http://schemas.openxmlformats.org/officeDocument/2006/relationships" xmlns:p="http://schemas.openxmlformats.org/presentationml/2006/main" preserve="1" userDrawn="1">
  <p:cSld name="20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72843622"/>
      </p:ext>
    </p:extLst>
  </p:cSld>
  <p:clrMapOvr>
    <a:masterClrMapping/>
  </p:clrMapOvr>
  <p:transition>
    <p:randomBar dir="vert"/>
  </p:transition>
</p:sldLayout>
</file>

<file path=ppt/slideLayouts/slideLayout638.xml><?xml version="1.0" encoding="utf-8"?>
<p:sldLayout xmlns:a="http://schemas.openxmlformats.org/drawingml/2006/main" xmlns:r="http://schemas.openxmlformats.org/officeDocument/2006/relationships" xmlns:p="http://schemas.openxmlformats.org/presentationml/2006/main" preserve="1" userDrawn="1">
  <p:cSld name="21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138657544"/>
      </p:ext>
    </p:extLst>
  </p:cSld>
  <p:clrMapOvr>
    <a:masterClrMapping/>
  </p:clrMapOvr>
  <p:transition>
    <p:randomBar dir="vert"/>
  </p:transition>
</p:sldLayout>
</file>

<file path=ppt/slideLayouts/slideLayout639.xml><?xml version="1.0" encoding="utf-8"?>
<p:sldLayout xmlns:a="http://schemas.openxmlformats.org/drawingml/2006/main" xmlns:r="http://schemas.openxmlformats.org/officeDocument/2006/relationships" xmlns:p="http://schemas.openxmlformats.org/presentationml/2006/main" preserve="1" userDrawn="1">
  <p:cSld name="21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168161893"/>
      </p:ext>
    </p:extLst>
  </p:cSld>
  <p:clrMapOvr>
    <a:masterClrMapping/>
  </p:clrMapOvr>
  <p:transition>
    <p:randomBar dir="vert"/>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9"/>
        <p:cNvGrpSpPr/>
        <p:nvPr/>
      </p:nvGrpSpPr>
      <p:grpSpPr>
        <a:xfrm>
          <a:off x="0" y="0"/>
          <a:ext cx="0" cy="0"/>
          <a:chOff x="0" y="0"/>
          <a:chExt cx="0" cy="0"/>
        </a:xfrm>
      </p:grpSpPr>
      <p:sp>
        <p:nvSpPr>
          <p:cNvPr id="30" name="Google Shape;3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340413165"/>
      </p:ext>
    </p:extLst>
  </p:cSld>
  <p:clrMapOvr>
    <a:masterClrMapping/>
  </p:clrMapOvr>
</p:sldLayout>
</file>

<file path=ppt/slideLayouts/slideLayout640.xml><?xml version="1.0" encoding="utf-8"?>
<p:sldLayout xmlns:a="http://schemas.openxmlformats.org/drawingml/2006/main" xmlns:r="http://schemas.openxmlformats.org/officeDocument/2006/relationships" xmlns:p="http://schemas.openxmlformats.org/presentationml/2006/main" userDrawn="1">
  <p:cSld name="21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1D460D46-B0D5-4132-AD8F-813461EA5BD1}" type="datetimeFigureOut">
              <a:rPr lang="zh-CN" altLang="en-US"/>
              <a:pPr>
                <a:defRPr/>
              </a:pPr>
              <a:t>2024/3/19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001E04C3-982C-4A01-A444-B2D0CD51FADC}" type="slidenum">
              <a:rPr lang="zh-CN" altLang="en-US"/>
              <a:pPr>
                <a:defRPr/>
              </a:pPr>
              <a:t>‹#›</a:t>
            </a:fld>
            <a:endParaRPr lang="zh-CN" altLang="en-US"/>
          </a:p>
        </p:txBody>
      </p:sp>
    </p:spTree>
    <p:extLst>
      <p:ext uri="{BB962C8B-B14F-4D97-AF65-F5344CB8AC3E}">
        <p14:creationId xmlns:p14="http://schemas.microsoft.com/office/powerpoint/2010/main" val="3765538793"/>
      </p:ext>
    </p:extLst>
  </p:cSld>
  <p:clrMapOvr>
    <a:masterClrMapping/>
  </p:clrMapOvr>
  <p:transition>
    <p:randomBar dir="vert"/>
  </p:transition>
</p:sldLayout>
</file>

<file path=ppt/slideLayouts/slideLayout641.xml><?xml version="1.0" encoding="utf-8"?>
<p:sldLayout xmlns:a="http://schemas.openxmlformats.org/drawingml/2006/main" xmlns:r="http://schemas.openxmlformats.org/officeDocument/2006/relationships" xmlns:p="http://schemas.openxmlformats.org/presentationml/2006/main" preserve="1" userDrawn="1">
  <p:cSld name="8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7783140"/>
      </p:ext>
    </p:extLst>
  </p:cSld>
  <p:clrMapOvr>
    <a:masterClrMapping/>
  </p:clrMapOvr>
  <p:transition>
    <p:randomBar dir="vert"/>
  </p:transition>
</p:sldLayout>
</file>

<file path=ppt/slideLayouts/slideLayout642.xml><?xml version="1.0" encoding="utf-8"?>
<p:sldLayout xmlns:a="http://schemas.openxmlformats.org/drawingml/2006/main" xmlns:r="http://schemas.openxmlformats.org/officeDocument/2006/relationships" xmlns:p="http://schemas.openxmlformats.org/presentationml/2006/main" userDrawn="1">
  <p:cSld name="21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9BA8612B-1752-4BC5-A899-04E84A0BBC3C}" type="datetimeFigureOut">
              <a:rPr lang="zh-CN" altLang="en-US"/>
              <a:pPr>
                <a:defRPr/>
              </a:pPr>
              <a:t>2024/3/19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0F8F55A5-3625-4D47-825D-3C297B1BD580}" type="slidenum">
              <a:rPr lang="zh-CN" altLang="en-US"/>
              <a:pPr>
                <a:defRPr/>
              </a:pPr>
              <a:t>‹#›</a:t>
            </a:fld>
            <a:endParaRPr lang="zh-CN" altLang="en-US"/>
          </a:p>
        </p:txBody>
      </p:sp>
    </p:spTree>
    <p:extLst>
      <p:ext uri="{BB962C8B-B14F-4D97-AF65-F5344CB8AC3E}">
        <p14:creationId xmlns:p14="http://schemas.microsoft.com/office/powerpoint/2010/main" val="1295321718"/>
      </p:ext>
    </p:extLst>
  </p:cSld>
  <p:clrMapOvr>
    <a:masterClrMapping/>
  </p:clrMapOvr>
  <p:transition>
    <p:randomBar dir="vert"/>
  </p:transition>
</p:sldLayout>
</file>

<file path=ppt/slideLayouts/slideLayout643.xml><?xml version="1.0" encoding="utf-8"?>
<p:sldLayout xmlns:a="http://schemas.openxmlformats.org/drawingml/2006/main" xmlns:r="http://schemas.openxmlformats.org/officeDocument/2006/relationships" xmlns:p="http://schemas.openxmlformats.org/presentationml/2006/main" preserve="1" userDrawn="1">
  <p:cSld name="8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9303081"/>
      </p:ext>
    </p:extLst>
  </p:cSld>
  <p:clrMapOvr>
    <a:masterClrMapping/>
  </p:clrMapOvr>
  <p:transition>
    <p:randomBar dir="vert"/>
  </p:transition>
</p:sldLayout>
</file>

<file path=ppt/slideLayouts/slideLayout644.xml><?xml version="1.0" encoding="utf-8"?>
<p:sldLayout xmlns:a="http://schemas.openxmlformats.org/drawingml/2006/main" xmlns:r="http://schemas.openxmlformats.org/officeDocument/2006/relationships" xmlns:p="http://schemas.openxmlformats.org/presentationml/2006/main" userDrawn="1">
  <p:cSld name="21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0774ED04-9A4D-4F58-89B4-8A0565C5482E}" type="datetimeFigureOut">
              <a:rPr lang="zh-CN" altLang="en-US"/>
              <a:pPr>
                <a:defRPr/>
              </a:pPr>
              <a:t>2024/3/19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B0D1C31C-F7F5-4C6A-AAAE-B87954A02004}" type="slidenum">
              <a:rPr lang="zh-CN" altLang="en-US"/>
              <a:pPr>
                <a:defRPr/>
              </a:pPr>
              <a:t>‹#›</a:t>
            </a:fld>
            <a:endParaRPr lang="zh-CN" altLang="en-US"/>
          </a:p>
        </p:txBody>
      </p:sp>
    </p:spTree>
    <p:extLst>
      <p:ext uri="{BB962C8B-B14F-4D97-AF65-F5344CB8AC3E}">
        <p14:creationId xmlns:p14="http://schemas.microsoft.com/office/powerpoint/2010/main" val="3024510178"/>
      </p:ext>
    </p:extLst>
  </p:cSld>
  <p:clrMapOvr>
    <a:masterClrMapping/>
  </p:clrMapOvr>
  <p:transition>
    <p:randomBar dir="vert"/>
  </p:transition>
</p:sldLayout>
</file>

<file path=ppt/slideLayouts/slideLayout645.xml><?xml version="1.0" encoding="utf-8"?>
<p:sldLayout xmlns:a="http://schemas.openxmlformats.org/drawingml/2006/main" xmlns:r="http://schemas.openxmlformats.org/officeDocument/2006/relationships" xmlns:p="http://schemas.openxmlformats.org/presentationml/2006/main" preserve="1" userDrawn="1">
  <p:cSld name="8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9161131"/>
      </p:ext>
    </p:extLst>
  </p:cSld>
  <p:clrMapOvr>
    <a:masterClrMapping/>
  </p:clrMapOvr>
  <p:transition>
    <p:randomBar dir="vert"/>
  </p:transition>
</p:sldLayout>
</file>

<file path=ppt/slideLayouts/slideLayout646.xml><?xml version="1.0" encoding="utf-8"?>
<p:sldLayout xmlns:a="http://schemas.openxmlformats.org/drawingml/2006/main" xmlns:r="http://schemas.openxmlformats.org/officeDocument/2006/relationships" xmlns:p="http://schemas.openxmlformats.org/presentationml/2006/main" userDrawn="1">
  <p:cSld name="21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BB37FBE6-EE01-4622-8875-2B5DE15A8039}" type="datetimeFigureOut">
              <a:rPr lang="zh-CN" altLang="en-US"/>
              <a:pPr>
                <a:defRPr/>
              </a:pPr>
              <a:t>2024/3/19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9BAE2A17-A3A5-4E41-8788-DE56708CDC9A}" type="slidenum">
              <a:rPr lang="zh-CN" altLang="en-US"/>
              <a:pPr>
                <a:defRPr/>
              </a:pPr>
              <a:t>‹#›</a:t>
            </a:fld>
            <a:endParaRPr lang="zh-CN" altLang="en-US"/>
          </a:p>
        </p:txBody>
      </p:sp>
    </p:spTree>
    <p:extLst>
      <p:ext uri="{BB962C8B-B14F-4D97-AF65-F5344CB8AC3E}">
        <p14:creationId xmlns:p14="http://schemas.microsoft.com/office/powerpoint/2010/main" val="1641154158"/>
      </p:ext>
    </p:extLst>
  </p:cSld>
  <p:clrMapOvr>
    <a:masterClrMapping/>
  </p:clrMapOvr>
  <p:transition>
    <p:randomBar dir="vert"/>
  </p:transition>
</p:sldLayout>
</file>

<file path=ppt/slideLayouts/slideLayout647.xml><?xml version="1.0" encoding="utf-8"?>
<p:sldLayout xmlns:a="http://schemas.openxmlformats.org/drawingml/2006/main" xmlns:r="http://schemas.openxmlformats.org/officeDocument/2006/relationships" xmlns:p="http://schemas.openxmlformats.org/presentationml/2006/main" preserve="1" userDrawn="1">
  <p:cSld name="8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7203022"/>
      </p:ext>
    </p:extLst>
  </p:cSld>
  <p:clrMapOvr>
    <a:masterClrMapping/>
  </p:clrMapOvr>
  <p:transition>
    <p:randomBar dir="vert"/>
  </p:transition>
</p:sldLayout>
</file>

<file path=ppt/slideLayouts/slideLayout648.xml><?xml version="1.0" encoding="utf-8"?>
<p:sldLayout xmlns:a="http://schemas.openxmlformats.org/drawingml/2006/main" xmlns:r="http://schemas.openxmlformats.org/officeDocument/2006/relationships" xmlns:p="http://schemas.openxmlformats.org/presentationml/2006/main" userDrawn="1">
  <p:cSld name="21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1E799BA9-C7FD-4E54-8B5F-43A743A1BC4C}" type="datetimeFigureOut">
              <a:rPr lang="zh-CN" altLang="en-US"/>
              <a:pPr>
                <a:defRPr/>
              </a:pPr>
              <a:t>2024/3/19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FC6EBAE5-6302-4B97-B4E9-AE8ECA6DDFB3}" type="slidenum">
              <a:rPr lang="zh-CN" altLang="en-US"/>
              <a:pPr>
                <a:defRPr/>
              </a:pPr>
              <a:t>‹#›</a:t>
            </a:fld>
            <a:endParaRPr lang="zh-CN" altLang="en-US"/>
          </a:p>
        </p:txBody>
      </p:sp>
    </p:spTree>
    <p:extLst>
      <p:ext uri="{BB962C8B-B14F-4D97-AF65-F5344CB8AC3E}">
        <p14:creationId xmlns:p14="http://schemas.microsoft.com/office/powerpoint/2010/main" val="3266748"/>
      </p:ext>
    </p:extLst>
  </p:cSld>
  <p:clrMapOvr>
    <a:masterClrMapping/>
  </p:clrMapOvr>
  <p:transition>
    <p:randomBar dir="vert"/>
  </p:transition>
</p:sldLayout>
</file>

<file path=ppt/slideLayouts/slideLayout649.xml><?xml version="1.0" encoding="utf-8"?>
<p:sldLayout xmlns:a="http://schemas.openxmlformats.org/drawingml/2006/main" xmlns:r="http://schemas.openxmlformats.org/officeDocument/2006/relationships" xmlns:p="http://schemas.openxmlformats.org/presentationml/2006/main" preserve="1" userDrawn="1">
  <p:cSld name="8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788188"/>
      </p:ext>
    </p:extLst>
  </p:cSld>
  <p:clrMapOvr>
    <a:masterClrMapping/>
  </p:clrMapOvr>
  <p:transition>
    <p:randomBar dir="vert"/>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6"/>
        <p:cNvGrpSpPr/>
        <p:nvPr/>
      </p:nvGrpSpPr>
      <p:grpSpPr>
        <a:xfrm>
          <a:off x="0" y="0"/>
          <a:ext cx="0" cy="0"/>
          <a:chOff x="0" y="0"/>
          <a:chExt cx="0" cy="0"/>
        </a:xfrm>
      </p:grpSpPr>
      <p:sp>
        <p:nvSpPr>
          <p:cNvPr id="37" name="Google Shape;37;p1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623936447"/>
      </p:ext>
    </p:extLst>
  </p:cSld>
  <p:clrMapOvr>
    <a:masterClrMapping/>
  </p:clrMapOvr>
</p:sldLayout>
</file>

<file path=ppt/slideLayouts/slideLayout650.xml><?xml version="1.0" encoding="utf-8"?>
<p:sldLayout xmlns:a="http://schemas.openxmlformats.org/drawingml/2006/main" xmlns:r="http://schemas.openxmlformats.org/officeDocument/2006/relationships" xmlns:p="http://schemas.openxmlformats.org/presentationml/2006/main" userDrawn="1">
  <p:cSld name="21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644EC6E1-C519-4DBB-81AA-AE32E6245E22}" type="datetimeFigureOut">
              <a:rPr lang="zh-CN" altLang="en-US">
                <a:solidFill>
                  <a:srgbClr val="5F5F5F"/>
                </a:solidFill>
              </a:rPr>
              <a:pPr>
                <a:defRPr/>
              </a:pPr>
              <a:t>2024/3/19</a:t>
            </a:fld>
            <a:endParaRPr lang="zh-CN" altLang="en-US">
              <a:solidFill>
                <a:srgbClr val="5F5F5F"/>
              </a:solidFill>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zh-CN" altLang="en-US">
              <a:solidFill>
                <a:srgbClr val="5F5F5F"/>
              </a:solidFill>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0CE6E8A-E724-4305-BC68-4C5C9379D97B}" type="slidenum">
              <a:rPr lang="zh-CN" altLang="en-US">
                <a:solidFill>
                  <a:srgbClr val="5F5F5F"/>
                </a:solidFill>
              </a:rPr>
              <a:pPr>
                <a:defRPr/>
              </a:pPr>
              <a:t>‹#›</a:t>
            </a:fld>
            <a:endParaRPr lang="zh-CN" altLang="en-US">
              <a:solidFill>
                <a:srgbClr val="5F5F5F"/>
              </a:solidFill>
            </a:endParaRPr>
          </a:p>
        </p:txBody>
      </p:sp>
    </p:spTree>
    <p:extLst>
      <p:ext uri="{BB962C8B-B14F-4D97-AF65-F5344CB8AC3E}">
        <p14:creationId xmlns:p14="http://schemas.microsoft.com/office/powerpoint/2010/main" val="2349846592"/>
      </p:ext>
    </p:extLst>
  </p:cSld>
  <p:clrMapOvr>
    <a:masterClrMapping/>
  </p:clrMapOvr>
  <p:transition>
    <p:randomBar dir="vert"/>
  </p:transition>
</p:sldLayout>
</file>

<file path=ppt/slideLayouts/slideLayout651.xml><?xml version="1.0" encoding="utf-8"?>
<p:sldLayout xmlns:a="http://schemas.openxmlformats.org/drawingml/2006/main" xmlns:r="http://schemas.openxmlformats.org/officeDocument/2006/relationships" xmlns:p="http://schemas.openxmlformats.org/presentationml/2006/main" userDrawn="1">
  <p:cSld name="2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mn-cs"/>
              </a:defRPr>
            </a:lvl1pPr>
          </a:lstStyle>
          <a:p>
            <a:pPr>
              <a:defRPr/>
            </a:pPr>
            <a:fld id="{7C80CA46-1D22-462F-922F-367BD8090FC2}" type="datetimeFigureOut">
              <a:rPr lang="zh-CN" altLang="en-US"/>
              <a:pPr>
                <a:defRPr/>
              </a:pPr>
              <a:t>2024/3/19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mn-cs"/>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mn-cs"/>
              </a:defRPr>
            </a:lvl1pPr>
          </a:lstStyle>
          <a:p>
            <a:pPr>
              <a:defRPr/>
            </a:pPr>
            <a:fld id="{9220B2E4-E6C1-4709-8A7F-068D425CE2F3}" type="slidenum">
              <a:rPr lang="zh-CN" altLang="en-US"/>
              <a:pPr>
                <a:defRPr/>
              </a:pPr>
              <a:t>‹#›</a:t>
            </a:fld>
            <a:endParaRPr lang="zh-CN" altLang="en-US"/>
          </a:p>
        </p:txBody>
      </p:sp>
    </p:spTree>
    <p:extLst>
      <p:ext uri="{BB962C8B-B14F-4D97-AF65-F5344CB8AC3E}">
        <p14:creationId xmlns:p14="http://schemas.microsoft.com/office/powerpoint/2010/main" val="4052887852"/>
      </p:ext>
    </p:extLst>
  </p:cSld>
  <p:clrMapOvr>
    <a:masterClrMapping/>
  </p:clrMapOvr>
  <p:transition>
    <p:randomBar dir="vert"/>
  </p:transition>
</p:sldLayout>
</file>

<file path=ppt/slideLayouts/slideLayout652.xml><?xml version="1.0" encoding="utf-8"?>
<p:sldLayout xmlns:a="http://schemas.openxmlformats.org/drawingml/2006/main" xmlns:r="http://schemas.openxmlformats.org/officeDocument/2006/relationships" xmlns:p="http://schemas.openxmlformats.org/presentationml/2006/main" preserve="1" userDrawn="1">
  <p:cSld name="16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8834345"/>
      </p:ext>
    </p:extLst>
  </p:cSld>
  <p:clrMapOvr>
    <a:masterClrMapping/>
  </p:clrMapOvr>
  <p:transition>
    <p:randomBar dir="vert"/>
  </p:transition>
</p:sldLayout>
</file>

<file path=ppt/slideLayouts/slideLayout653.xml><?xml version="1.0" encoding="utf-8"?>
<p:sldLayout xmlns:a="http://schemas.openxmlformats.org/drawingml/2006/main" xmlns:r="http://schemas.openxmlformats.org/officeDocument/2006/relationships" xmlns:p="http://schemas.openxmlformats.org/presentationml/2006/main" preserve="1" userDrawn="1">
  <p:cSld name="30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0517283"/>
      </p:ext>
    </p:extLst>
  </p:cSld>
  <p:clrMapOvr>
    <a:masterClrMapping/>
  </p:clrMapOvr>
  <p:transition>
    <p:randomBar dir="vert"/>
  </p:transition>
</p:sldLayout>
</file>

<file path=ppt/slideLayouts/slideLayout654.xml><?xml version="1.0" encoding="utf-8"?>
<p:sldLayout xmlns:a="http://schemas.openxmlformats.org/drawingml/2006/main" xmlns:r="http://schemas.openxmlformats.org/officeDocument/2006/relationships" xmlns:p="http://schemas.openxmlformats.org/presentationml/2006/main" preserve="1" userDrawn="1">
  <p:cSld name="16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0332797"/>
      </p:ext>
    </p:extLst>
  </p:cSld>
  <p:clrMapOvr>
    <a:masterClrMapping/>
  </p:clrMapOvr>
  <p:transition>
    <p:randomBar dir="vert"/>
  </p:transition>
</p:sldLayout>
</file>

<file path=ppt/slideLayouts/slideLayout655.xml><?xml version="1.0" encoding="utf-8"?>
<p:sldLayout xmlns:a="http://schemas.openxmlformats.org/drawingml/2006/main" xmlns:r="http://schemas.openxmlformats.org/officeDocument/2006/relationships" xmlns:p="http://schemas.openxmlformats.org/presentationml/2006/main" userDrawn="1">
  <p:cSld name="2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F3454FFD-B089-4CE3-A8DA-EF486325D05D}" type="datetimeFigureOut">
              <a:rPr lang="zh-CN" altLang="en-US"/>
              <a:pPr>
                <a:defRPr/>
              </a:pPr>
              <a:t>2024/3/19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D04EE65B-E6C4-4E6E-9F1A-3BD6FA8AB0CE}" type="slidenum">
              <a:rPr lang="zh-CN" altLang="en-US"/>
              <a:pPr>
                <a:defRPr/>
              </a:pPr>
              <a:t>‹#›</a:t>
            </a:fld>
            <a:endParaRPr lang="zh-CN" altLang="en-US"/>
          </a:p>
        </p:txBody>
      </p:sp>
    </p:spTree>
    <p:extLst>
      <p:ext uri="{BB962C8B-B14F-4D97-AF65-F5344CB8AC3E}">
        <p14:creationId xmlns:p14="http://schemas.microsoft.com/office/powerpoint/2010/main" val="2659784245"/>
      </p:ext>
    </p:extLst>
  </p:cSld>
  <p:clrMapOvr>
    <a:masterClrMapping/>
  </p:clrMapOvr>
  <p:transition>
    <p:randomBar dir="vert"/>
  </p:transition>
</p:sldLayout>
</file>

<file path=ppt/slideLayouts/slideLayout656.xml><?xml version="1.0" encoding="utf-8"?>
<p:sldLayout xmlns:a="http://schemas.openxmlformats.org/drawingml/2006/main" xmlns:r="http://schemas.openxmlformats.org/officeDocument/2006/relationships" xmlns:p="http://schemas.openxmlformats.org/presentationml/2006/main" userDrawn="1">
  <p:cSld name="2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2CB60C95-F0FB-4A4C-97A2-4B7D26577555}" type="datetimeFigureOut">
              <a:rPr lang="zh-CN" altLang="en-US"/>
              <a:pPr>
                <a:defRPr/>
              </a:pPr>
              <a:t>2024/3/19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B456159D-9635-46A2-BFDC-CF1E90E64D52}" type="slidenum">
              <a:rPr lang="zh-CN" altLang="en-US"/>
              <a:pPr>
                <a:defRPr/>
              </a:pPr>
              <a:t>‹#›</a:t>
            </a:fld>
            <a:endParaRPr lang="zh-CN" altLang="en-US"/>
          </a:p>
        </p:txBody>
      </p:sp>
    </p:spTree>
    <p:extLst>
      <p:ext uri="{BB962C8B-B14F-4D97-AF65-F5344CB8AC3E}">
        <p14:creationId xmlns:p14="http://schemas.microsoft.com/office/powerpoint/2010/main" val="2894789681"/>
      </p:ext>
    </p:extLst>
  </p:cSld>
  <p:clrMapOvr>
    <a:masterClrMapping/>
  </p:clrMapOvr>
  <p:transition>
    <p:randomBar dir="vert"/>
  </p:transition>
</p:sldLayout>
</file>

<file path=ppt/slideLayouts/slideLayout657.xml><?xml version="1.0" encoding="utf-8"?>
<p:sldLayout xmlns:a="http://schemas.openxmlformats.org/drawingml/2006/main" xmlns:r="http://schemas.openxmlformats.org/officeDocument/2006/relationships" xmlns:p="http://schemas.openxmlformats.org/presentationml/2006/main" userDrawn="1">
  <p:cSld name="3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0426561"/>
      </p:ext>
    </p:extLst>
  </p:cSld>
  <p:clrMapOvr>
    <a:masterClrMapping/>
  </p:clrMapOvr>
  <p:transition spd="slow" advClick="0" advTm="0">
    <p:random/>
  </p:transition>
</p:sldLayout>
</file>

<file path=ppt/slideLayouts/slideLayout658.xml><?xml version="1.0" encoding="utf-8"?>
<p:sldLayout xmlns:a="http://schemas.openxmlformats.org/drawingml/2006/main" xmlns:r="http://schemas.openxmlformats.org/officeDocument/2006/relationships" xmlns:p="http://schemas.openxmlformats.org/presentationml/2006/main" userDrawn="1">
  <p:cSld name="2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87805AC1-D4A9-4F68-86E2-6E97848130C7}" type="datetimeFigureOut">
              <a:rPr lang="zh-CN" altLang="en-US"/>
              <a:pPr>
                <a:defRPr/>
              </a:pPr>
              <a:t>2024/3/19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355443B7-D7C5-44C2-9C7C-5E40BAA06C09}" type="slidenum">
              <a:rPr lang="zh-CN" altLang="en-US"/>
              <a:pPr>
                <a:defRPr/>
              </a:pPr>
              <a:t>‹#›</a:t>
            </a:fld>
            <a:endParaRPr lang="zh-CN" altLang="en-US"/>
          </a:p>
        </p:txBody>
      </p:sp>
    </p:spTree>
    <p:extLst>
      <p:ext uri="{BB962C8B-B14F-4D97-AF65-F5344CB8AC3E}">
        <p14:creationId xmlns:p14="http://schemas.microsoft.com/office/powerpoint/2010/main" val="2628503632"/>
      </p:ext>
    </p:extLst>
  </p:cSld>
  <p:clrMapOvr>
    <a:masterClrMapping/>
  </p:clrMapOvr>
  <p:transition>
    <p:randomBar dir="vert"/>
  </p:transition>
</p:sldLayout>
</file>

<file path=ppt/slideLayouts/slideLayout659.xml><?xml version="1.0" encoding="utf-8"?>
<p:sldLayout xmlns:a="http://schemas.openxmlformats.org/drawingml/2006/main" xmlns:r="http://schemas.openxmlformats.org/officeDocument/2006/relationships" xmlns:p="http://schemas.openxmlformats.org/presentationml/2006/main" userDrawn="1">
  <p:cSld name="32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286617"/>
      </p:ext>
    </p:extLst>
  </p:cSld>
  <p:clrMapOvr>
    <a:masterClrMapping/>
  </p:clrMapOvr>
  <p:transition spd="slow" advTm="3000"/>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5"/>
        <p:cNvGrpSpPr/>
        <p:nvPr/>
      </p:nvGrpSpPr>
      <p:grpSpPr>
        <a:xfrm>
          <a:off x="0" y="0"/>
          <a:ext cx="0" cy="0"/>
          <a:chOff x="0" y="0"/>
          <a:chExt cx="0" cy="0"/>
        </a:xfrm>
      </p:grpSpPr>
      <p:sp>
        <p:nvSpPr>
          <p:cNvPr id="46" name="Google Shape;46;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16734717"/>
      </p:ext>
    </p:extLst>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userDrawn="1">
  <p:cSld name="33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4930345"/>
      </p:ext>
    </p:extLst>
  </p:cSld>
  <p:clrMapOvr>
    <a:masterClrMapping/>
  </p:clrMapOvr>
  <p:transition spd="slow" advTm="3000"/>
</p:sldLayout>
</file>

<file path=ppt/slideLayouts/slideLayout661.xml><?xml version="1.0" encoding="utf-8"?>
<p:sldLayout xmlns:a="http://schemas.openxmlformats.org/drawingml/2006/main" xmlns:r="http://schemas.openxmlformats.org/officeDocument/2006/relationships" xmlns:p="http://schemas.openxmlformats.org/presentationml/2006/main" userDrawn="1">
  <p:cSld name="34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1608440"/>
      </p:ext>
    </p:extLst>
  </p:cSld>
  <p:clrMapOvr>
    <a:masterClrMapping/>
  </p:clrMapOvr>
  <p:transition spd="slow" advTm="3000"/>
</p:sldLayout>
</file>

<file path=ppt/slideLayouts/slideLayout662.xml><?xml version="1.0" encoding="utf-8"?>
<p:sldLayout xmlns:a="http://schemas.openxmlformats.org/drawingml/2006/main" xmlns:r="http://schemas.openxmlformats.org/officeDocument/2006/relationships" xmlns:p="http://schemas.openxmlformats.org/presentationml/2006/main" userDrawn="1">
  <p:cSld name="35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4882818"/>
      </p:ext>
    </p:extLst>
  </p:cSld>
  <p:clrMapOvr>
    <a:masterClrMapping/>
  </p:clrMapOvr>
  <p:transition spd="slow" advTm="3000"/>
</p:sldLayout>
</file>

<file path=ppt/slideLayouts/slideLayout663.xml><?xml version="1.0" encoding="utf-8"?>
<p:sldLayout xmlns:a="http://schemas.openxmlformats.org/drawingml/2006/main" xmlns:r="http://schemas.openxmlformats.org/officeDocument/2006/relationships" xmlns:p="http://schemas.openxmlformats.org/presentationml/2006/main" userDrawn="1">
  <p:cSld name="2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defTabSz="914400">
              <a:defRPr/>
            </a:pPr>
            <a:fld id="{4CDA8070-059C-4F3C-A068-86AFC34CA4B4}" type="datetimeFigureOut">
              <a:rPr lang="zh-CN" altLang="en-US"/>
              <a:pPr defTabSz="914400">
                <a:defRPr/>
              </a:pPr>
              <a:t>2024/3/19</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defTabSz="914400">
              <a:defRPr/>
            </a:pPr>
            <a:fld id="{C9DE14A8-2A1F-4869-96E5-E9F882D10420}" type="slidenum">
              <a:rPr lang="zh-CN" altLang="en-US"/>
              <a:pPr defTabSz="914400">
                <a:defRPr/>
              </a:pPr>
              <a:t>‹#›</a:t>
            </a:fld>
            <a:endParaRPr lang="zh-CN" altLang="en-US"/>
          </a:p>
        </p:txBody>
      </p:sp>
    </p:spTree>
    <p:extLst>
      <p:ext uri="{BB962C8B-B14F-4D97-AF65-F5344CB8AC3E}">
        <p14:creationId xmlns:p14="http://schemas.microsoft.com/office/powerpoint/2010/main" val="358877716"/>
      </p:ext>
    </p:extLst>
  </p:cSld>
  <p:clrMapOvr>
    <a:masterClrMapping/>
  </p:clrMapOvr>
  <p:transition>
    <p:randomBar dir="vert"/>
  </p:transition>
</p:sldLayout>
</file>

<file path=ppt/slideLayouts/slideLayout664.xml><?xml version="1.0" encoding="utf-8"?>
<p:sldLayout xmlns:a="http://schemas.openxmlformats.org/drawingml/2006/main" xmlns:r="http://schemas.openxmlformats.org/officeDocument/2006/relationships" xmlns:p="http://schemas.openxmlformats.org/presentationml/2006/main" userDrawn="1">
  <p:cSld name="36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1474098"/>
      </p:ext>
    </p:extLst>
  </p:cSld>
  <p:clrMapOvr>
    <a:masterClrMapping/>
  </p:clrMapOvr>
  <p:transition spd="slow" advTm="3000"/>
</p:sldLayout>
</file>

<file path=ppt/slideLayouts/slideLayout665.xml><?xml version="1.0" encoding="utf-8"?>
<p:sldLayout xmlns:a="http://schemas.openxmlformats.org/drawingml/2006/main" xmlns:r="http://schemas.openxmlformats.org/officeDocument/2006/relationships" xmlns:p="http://schemas.openxmlformats.org/presentationml/2006/main" userDrawn="1">
  <p:cSld name="37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6582589"/>
      </p:ext>
    </p:extLst>
  </p:cSld>
  <p:clrMapOvr>
    <a:masterClrMapping/>
  </p:clrMapOvr>
  <p:transition spd="slow" advTm="3000"/>
</p:sldLayout>
</file>

<file path=ppt/slideLayouts/slideLayout666.xml><?xml version="1.0" encoding="utf-8"?>
<p:sldLayout xmlns:a="http://schemas.openxmlformats.org/drawingml/2006/main" xmlns:r="http://schemas.openxmlformats.org/officeDocument/2006/relationships" xmlns:p="http://schemas.openxmlformats.org/presentationml/2006/main" userDrawn="1">
  <p:cSld name="38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5455264"/>
      </p:ext>
    </p:extLst>
  </p:cSld>
  <p:clrMapOvr>
    <a:masterClrMapping/>
  </p:clrMapOvr>
  <p:transition spd="slow" advTm="3000"/>
</p:sldLayout>
</file>

<file path=ppt/slideLayouts/slideLayout667.xml><?xml version="1.0" encoding="utf-8"?>
<p:sldLayout xmlns:a="http://schemas.openxmlformats.org/drawingml/2006/main" xmlns:r="http://schemas.openxmlformats.org/officeDocument/2006/relationships" xmlns:p="http://schemas.openxmlformats.org/presentationml/2006/main" userDrawn="1">
  <p:cSld name="2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defTabSz="914400">
              <a:defRPr/>
            </a:pPr>
            <a:fld id="{56E7164F-3667-412E-A5C0-643EAB470707}" type="datetimeFigureOut">
              <a:rPr lang="zh-CN" altLang="en-US"/>
              <a:pPr defTabSz="914400">
                <a:defRPr/>
              </a:pPr>
              <a:t>2024/3/19</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defTabSz="914400">
              <a:defRPr/>
            </a:pPr>
            <a:fld id="{C1D2C381-12BF-42B5-89B7-5B6399C4A878}" type="slidenum">
              <a:rPr lang="zh-CN" altLang="en-US"/>
              <a:pPr defTabSz="914400">
                <a:defRPr/>
              </a:pPr>
              <a:t>‹#›</a:t>
            </a:fld>
            <a:endParaRPr lang="zh-CN" altLang="en-US"/>
          </a:p>
        </p:txBody>
      </p:sp>
    </p:spTree>
    <p:extLst>
      <p:ext uri="{BB962C8B-B14F-4D97-AF65-F5344CB8AC3E}">
        <p14:creationId xmlns:p14="http://schemas.microsoft.com/office/powerpoint/2010/main" val="3432779349"/>
      </p:ext>
    </p:extLst>
  </p:cSld>
  <p:clrMapOvr>
    <a:masterClrMapping/>
  </p:clrMapOvr>
  <p:transition>
    <p:randomBar dir="vert"/>
  </p:transition>
</p:sldLayout>
</file>

<file path=ppt/slideLayouts/slideLayout668.xml><?xml version="1.0" encoding="utf-8"?>
<p:sldLayout xmlns:a="http://schemas.openxmlformats.org/drawingml/2006/main" xmlns:r="http://schemas.openxmlformats.org/officeDocument/2006/relationships" xmlns:p="http://schemas.openxmlformats.org/presentationml/2006/main" userDrawn="1">
  <p:cSld name="39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defTabSz="914400">
              <a:defRPr/>
            </a:pPr>
            <a:fld id="{41DA6BB8-AF5A-4B91-AFE1-D93F861760A2}" type="datetimeFigureOut">
              <a:rPr lang="zh-CN" altLang="en-US"/>
              <a:pPr defTabSz="914400">
                <a:defRPr/>
              </a:pPr>
              <a:t>2024/3/19</a:t>
            </a:fld>
            <a:endParaRPr lang="zh-CN" altLang="en-US"/>
          </a:p>
        </p:txBody>
      </p:sp>
      <p:sp>
        <p:nvSpPr>
          <p:cNvPr id="3" name="页脚占位符 4"/>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5"/>
          <p:cNvSpPr>
            <a:spLocks noGrp="1"/>
          </p:cNvSpPr>
          <p:nvPr>
            <p:ph type="sldNum" sz="quarter" idx="12"/>
          </p:nvPr>
        </p:nvSpPr>
        <p:spPr>
          <a:xfrm>
            <a:off x="531813" y="787400"/>
            <a:ext cx="779462" cy="365125"/>
          </a:xfrm>
          <a:prstGeom prst="rect">
            <a:avLst/>
          </a:prstGeom>
        </p:spPr>
        <p:txBody>
          <a:bodyPr/>
          <a:lstStyle>
            <a:lvl1pPr>
              <a:defRPr>
                <a:solidFill>
                  <a:srgbClr val="5FCBEF"/>
                </a:solidFill>
              </a:defRPr>
            </a:lvl1pPr>
          </a:lstStyle>
          <a:p>
            <a:pPr defTabSz="914400">
              <a:defRPr/>
            </a:pPr>
            <a:fld id="{8CFEF501-16EE-4871-A301-9904672EADFD}" type="slidenum">
              <a:rPr lang="zh-CN" altLang="en-US"/>
              <a:pPr defTabSz="914400">
                <a:defRPr/>
              </a:pPr>
              <a:t>‹#›</a:t>
            </a:fld>
            <a:endParaRPr lang="zh-CN" altLang="en-US"/>
          </a:p>
        </p:txBody>
      </p:sp>
    </p:spTree>
    <p:extLst>
      <p:ext uri="{BB962C8B-B14F-4D97-AF65-F5344CB8AC3E}">
        <p14:creationId xmlns:p14="http://schemas.microsoft.com/office/powerpoint/2010/main" val="2344592361"/>
      </p:ext>
    </p:extLst>
  </p:cSld>
  <p:clrMapOvr>
    <a:masterClrMapping/>
  </p:clrMapOvr>
  <p:transition spd="slow" advTm="3000">
    <p:random/>
  </p:transition>
</p:sldLayout>
</file>

<file path=ppt/slideLayouts/slideLayout669.xml><?xml version="1.0" encoding="utf-8"?>
<p:sldLayout xmlns:a="http://schemas.openxmlformats.org/drawingml/2006/main" xmlns:r="http://schemas.openxmlformats.org/officeDocument/2006/relationships" xmlns:p="http://schemas.openxmlformats.org/presentationml/2006/main" userDrawn="1">
  <p:cSld name="10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809962"/>
      </p:ext>
    </p:extLst>
  </p:cSld>
  <p:clrMapOvr>
    <a:masterClrMapping/>
  </p:clrMapOvr>
  <p:transition>
    <p:randomBar dir="vert"/>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516220445"/>
      </p:ext>
    </p:extLst>
  </p:cSld>
  <p:clrMapOvr>
    <a:masterClrMapping/>
  </p:clrMapOvr>
</p:sldLayout>
</file>

<file path=ppt/slideLayouts/slideLayout670.xml><?xml version="1.0" encoding="utf-8"?>
<p:sldLayout xmlns:a="http://schemas.openxmlformats.org/drawingml/2006/main" xmlns:r="http://schemas.openxmlformats.org/officeDocument/2006/relationships" xmlns:p="http://schemas.openxmlformats.org/presentationml/2006/main" userDrawn="1">
  <p:cSld name="10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81795684"/>
      </p:ext>
    </p:extLst>
  </p:cSld>
  <p:clrMapOvr>
    <a:masterClrMapping/>
  </p:clrMapOvr>
  <p:transition>
    <p:randomBar dir="vert"/>
  </p:transition>
</p:sldLayout>
</file>

<file path=ppt/slideLayouts/slideLayout671.xml><?xml version="1.0" encoding="utf-8"?>
<p:sldLayout xmlns:a="http://schemas.openxmlformats.org/drawingml/2006/main" xmlns:r="http://schemas.openxmlformats.org/officeDocument/2006/relationships" xmlns:p="http://schemas.openxmlformats.org/presentationml/2006/main" userDrawn="1">
  <p:cSld name="1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4578198"/>
      </p:ext>
    </p:extLst>
  </p:cSld>
  <p:clrMapOvr>
    <a:masterClrMapping/>
  </p:clrMapOvr>
  <p:transition>
    <p:randomBar dir="vert"/>
  </p:transition>
</p:sldLayout>
</file>

<file path=ppt/slideLayouts/slideLayout672.xml><?xml version="1.0" encoding="utf-8"?>
<p:sldLayout xmlns:a="http://schemas.openxmlformats.org/drawingml/2006/main" xmlns:r="http://schemas.openxmlformats.org/officeDocument/2006/relationships" xmlns:p="http://schemas.openxmlformats.org/presentationml/2006/main" userDrawn="1">
  <p:cSld name="1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461230"/>
      </p:ext>
    </p:extLst>
  </p:cSld>
  <p:clrMapOvr>
    <a:masterClrMapping/>
  </p:clrMapOvr>
  <p:transition>
    <p:randomBar dir="vert"/>
  </p:transition>
</p:sldLayout>
</file>

<file path=ppt/slideLayouts/slideLayout673.xml><?xml version="1.0" encoding="utf-8"?>
<p:sldLayout xmlns:a="http://schemas.openxmlformats.org/drawingml/2006/main" xmlns:r="http://schemas.openxmlformats.org/officeDocument/2006/relationships" xmlns:p="http://schemas.openxmlformats.org/presentationml/2006/main" userDrawn="1">
  <p:cSld name="1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1788086"/>
      </p:ext>
    </p:extLst>
  </p:cSld>
  <p:clrMapOvr>
    <a:masterClrMapping/>
  </p:clrMapOvr>
  <p:transition>
    <p:randomBar dir="vert"/>
  </p:transition>
</p:sldLayout>
</file>

<file path=ppt/slideLayouts/slideLayout674.xml><?xml version="1.0" encoding="utf-8"?>
<p:sldLayout xmlns:a="http://schemas.openxmlformats.org/drawingml/2006/main" xmlns:r="http://schemas.openxmlformats.org/officeDocument/2006/relationships" xmlns:p="http://schemas.openxmlformats.org/presentationml/2006/main" userDrawn="1">
  <p:cSld name="1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7661196"/>
      </p:ext>
    </p:extLst>
  </p:cSld>
  <p:clrMapOvr>
    <a:masterClrMapping/>
  </p:clrMapOvr>
  <p:transition>
    <p:randomBar dir="vert"/>
  </p:transition>
</p:sldLayout>
</file>

<file path=ppt/slideLayouts/slideLayout675.xml><?xml version="1.0" encoding="utf-8"?>
<p:sldLayout xmlns:a="http://schemas.openxmlformats.org/drawingml/2006/main" xmlns:r="http://schemas.openxmlformats.org/officeDocument/2006/relationships" xmlns:p="http://schemas.openxmlformats.org/presentationml/2006/main" userDrawn="1">
  <p:cSld name="1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5003839"/>
      </p:ext>
    </p:extLst>
  </p:cSld>
  <p:clrMapOvr>
    <a:masterClrMapping/>
  </p:clrMapOvr>
  <p:transition>
    <p:randomBar dir="vert"/>
  </p:transition>
</p:sldLayout>
</file>

<file path=ppt/slideLayouts/slideLayout676.xml><?xml version="1.0" encoding="utf-8"?>
<p:sldLayout xmlns:a="http://schemas.openxmlformats.org/drawingml/2006/main" xmlns:r="http://schemas.openxmlformats.org/officeDocument/2006/relationships" xmlns:p="http://schemas.openxmlformats.org/presentationml/2006/main" userDrawn="1">
  <p:cSld name="1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661518"/>
      </p:ext>
    </p:extLst>
  </p:cSld>
  <p:clrMapOvr>
    <a:masterClrMapping/>
  </p:clrMapOvr>
  <p:transition>
    <p:randomBar dir="vert"/>
  </p:transition>
</p:sldLayout>
</file>

<file path=ppt/slideLayouts/slideLayout677.xml><?xml version="1.0" encoding="utf-8"?>
<p:sldLayout xmlns:a="http://schemas.openxmlformats.org/drawingml/2006/main" xmlns:r="http://schemas.openxmlformats.org/officeDocument/2006/relationships" xmlns:p="http://schemas.openxmlformats.org/presentationml/2006/main" userDrawn="1">
  <p:cSld name="2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defTabSz="914400">
              <a:defRPr/>
            </a:pPr>
            <a:fld id="{3324BB3B-6859-43AA-B08E-A63FA89D3510}" type="datetimeFigureOut">
              <a:rPr lang="zh-CN" altLang="en-US"/>
              <a:pPr defTabSz="914400">
                <a:defRPr/>
              </a:pPr>
              <a:t>2024/3/19</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defTabSz="914400">
              <a:defRPr/>
            </a:pPr>
            <a:fld id="{06C9C6BF-AE5F-48AC-9B04-58943A873D4E}" type="slidenum">
              <a:rPr lang="zh-CN" altLang="en-US"/>
              <a:pPr defTabSz="914400">
                <a:defRPr/>
              </a:pPr>
              <a:t>‹#›</a:t>
            </a:fld>
            <a:endParaRPr lang="zh-CN" altLang="en-US"/>
          </a:p>
        </p:txBody>
      </p:sp>
    </p:spTree>
    <p:extLst>
      <p:ext uri="{BB962C8B-B14F-4D97-AF65-F5344CB8AC3E}">
        <p14:creationId xmlns:p14="http://schemas.microsoft.com/office/powerpoint/2010/main" val="458368787"/>
      </p:ext>
    </p:extLst>
  </p:cSld>
  <p:clrMapOvr>
    <a:masterClrMapping/>
  </p:clrMapOvr>
  <p:transition>
    <p:randomBar dir="vert"/>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58276873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0"/>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2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588436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290F15-967D-4EED-AF26-1512C2BF3FD9}" type="datetimeFigureOut">
              <a:rPr lang="en-US" smtClean="0"/>
              <a:t>19/03/2024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243628074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62209242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2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62849112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4" y="268151"/>
            <a:ext cx="11513532" cy="6321700"/>
          </a:xfrm>
          <a:prstGeom prst="rect">
            <a:avLst/>
          </a:prstGeom>
          <a:noFill/>
          <a:ln>
            <a:noFill/>
          </a:ln>
        </p:spPr>
      </p:pic>
    </p:spTree>
    <p:extLst>
      <p:ext uri="{BB962C8B-B14F-4D97-AF65-F5344CB8AC3E}">
        <p14:creationId xmlns:p14="http://schemas.microsoft.com/office/powerpoint/2010/main" val="22506121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vi-VN"/>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C170EA7C-835E-40B7-9F86-72784637E627}" type="datetimeFigureOut">
              <a:rPr lang="vi-VN" smtClean="0">
                <a:solidFill>
                  <a:prstClr val="black">
                    <a:tint val="75000"/>
                  </a:prstClr>
                </a:solidFill>
              </a:rPr>
              <a:pPr/>
              <a:t>19/03/2024</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FB99AB94-7851-47D1-83AE-3F2785799CC2}"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326404699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C170EA7C-835E-40B7-9F86-72784637E627}" type="datetimeFigureOut">
              <a:rPr lang="vi-VN" smtClean="0">
                <a:solidFill>
                  <a:prstClr val="black">
                    <a:tint val="75000"/>
                  </a:prstClr>
                </a:solidFill>
              </a:rPr>
              <a:pPr/>
              <a:t>19/03/2024</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FB99AB94-7851-47D1-83AE-3F2785799CC2}"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70938814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endParaRPr lang="vi-V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70EA7C-835E-40B7-9F86-72784637E627}" type="datetimeFigureOut">
              <a:rPr lang="vi-VN" smtClean="0">
                <a:solidFill>
                  <a:prstClr val="black">
                    <a:tint val="75000"/>
                  </a:prstClr>
                </a:solidFill>
              </a:rPr>
              <a:pPr/>
              <a:t>19/03/2024</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FB99AB94-7851-47D1-83AE-3F2785799CC2}"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0708956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C170EA7C-835E-40B7-9F86-72784637E627}" type="datetimeFigureOut">
              <a:rPr lang="vi-VN" smtClean="0">
                <a:solidFill>
                  <a:prstClr val="black">
                    <a:tint val="75000"/>
                  </a:prstClr>
                </a:solidFill>
              </a:rPr>
              <a:pPr/>
              <a:t>19/03/2024</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FB99AB94-7851-47D1-83AE-3F2785799CC2}"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14063362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C170EA7C-835E-40B7-9F86-72784637E627}" type="datetimeFigureOut">
              <a:rPr lang="vi-VN" smtClean="0">
                <a:solidFill>
                  <a:prstClr val="black">
                    <a:tint val="75000"/>
                  </a:prstClr>
                </a:solidFill>
              </a:rPr>
              <a:pPr/>
              <a:t>19/03/2024</a:t>
            </a:fld>
            <a:endParaRPr lang="vi-VN">
              <a:solidFill>
                <a:prstClr val="black">
                  <a:tint val="75000"/>
                </a:prstClr>
              </a:solidFill>
            </a:endParaRPr>
          </a:p>
        </p:txBody>
      </p:sp>
      <p:sp>
        <p:nvSpPr>
          <p:cNvPr id="8" name="Footer Placeholder 7"/>
          <p:cNvSpPr>
            <a:spLocks noGrp="1"/>
          </p:cNvSpPr>
          <p:nvPr>
            <p:ph type="ftr" sz="quarter" idx="11"/>
          </p:nvPr>
        </p:nvSpPr>
        <p:spPr/>
        <p:txBody>
          <a:bodyPr/>
          <a:lstStyle/>
          <a:p>
            <a:endParaRPr lang="vi-VN">
              <a:solidFill>
                <a:prstClr val="black">
                  <a:tint val="75000"/>
                </a:prstClr>
              </a:solidFill>
            </a:endParaRPr>
          </a:p>
        </p:txBody>
      </p:sp>
      <p:sp>
        <p:nvSpPr>
          <p:cNvPr id="9" name="Slide Number Placeholder 8"/>
          <p:cNvSpPr>
            <a:spLocks noGrp="1"/>
          </p:cNvSpPr>
          <p:nvPr>
            <p:ph type="sldNum" sz="quarter" idx="12"/>
          </p:nvPr>
        </p:nvSpPr>
        <p:spPr/>
        <p:txBody>
          <a:bodyPr/>
          <a:lstStyle/>
          <a:p>
            <a:fld id="{FB99AB94-7851-47D1-83AE-3F2785799CC2}"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90325032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C170EA7C-835E-40B7-9F86-72784637E627}" type="datetimeFigureOut">
              <a:rPr lang="vi-VN" smtClean="0">
                <a:solidFill>
                  <a:prstClr val="black">
                    <a:tint val="75000"/>
                  </a:prstClr>
                </a:solidFill>
              </a:rPr>
              <a:pPr/>
              <a:t>19/03/2024</a:t>
            </a:fld>
            <a:endParaRPr lang="vi-VN">
              <a:solidFill>
                <a:prstClr val="black">
                  <a:tint val="75000"/>
                </a:prstClr>
              </a:solidFill>
            </a:endParaRPr>
          </a:p>
        </p:txBody>
      </p:sp>
      <p:sp>
        <p:nvSpPr>
          <p:cNvPr id="4" name="Footer Placeholder 3"/>
          <p:cNvSpPr>
            <a:spLocks noGrp="1"/>
          </p:cNvSpPr>
          <p:nvPr>
            <p:ph type="ftr" sz="quarter" idx="11"/>
          </p:nvPr>
        </p:nvSpPr>
        <p:spPr/>
        <p:txBody>
          <a:bodyPr/>
          <a:lstStyle/>
          <a:p>
            <a:endParaRPr lang="vi-VN">
              <a:solidFill>
                <a:prstClr val="black">
                  <a:tint val="75000"/>
                </a:prstClr>
              </a:solidFill>
            </a:endParaRPr>
          </a:p>
        </p:txBody>
      </p:sp>
      <p:sp>
        <p:nvSpPr>
          <p:cNvPr id="5" name="Slide Number Placeholder 4"/>
          <p:cNvSpPr>
            <a:spLocks noGrp="1"/>
          </p:cNvSpPr>
          <p:nvPr>
            <p:ph type="sldNum" sz="quarter" idx="12"/>
          </p:nvPr>
        </p:nvSpPr>
        <p:spPr/>
        <p:txBody>
          <a:bodyPr/>
          <a:lstStyle/>
          <a:p>
            <a:fld id="{FB99AB94-7851-47D1-83AE-3F2785799CC2}"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62687110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70EA7C-835E-40B7-9F86-72784637E627}" type="datetimeFigureOut">
              <a:rPr lang="vi-VN" smtClean="0">
                <a:solidFill>
                  <a:prstClr val="black">
                    <a:tint val="75000"/>
                  </a:prstClr>
                </a:solidFill>
              </a:rPr>
              <a:pPr/>
              <a:t>19/03/2024</a:t>
            </a:fld>
            <a:endParaRPr lang="vi-VN">
              <a:solidFill>
                <a:prstClr val="black">
                  <a:tint val="75000"/>
                </a:prstClr>
              </a:solidFill>
            </a:endParaRPr>
          </a:p>
        </p:txBody>
      </p:sp>
      <p:sp>
        <p:nvSpPr>
          <p:cNvPr id="3" name="Footer Placeholder 2"/>
          <p:cNvSpPr>
            <a:spLocks noGrp="1"/>
          </p:cNvSpPr>
          <p:nvPr>
            <p:ph type="ftr" sz="quarter" idx="11"/>
          </p:nvPr>
        </p:nvSpPr>
        <p:spPr/>
        <p:txBody>
          <a:bodyPr/>
          <a:lstStyle/>
          <a:p>
            <a:endParaRPr lang="vi-VN">
              <a:solidFill>
                <a:prstClr val="black">
                  <a:tint val="75000"/>
                </a:prstClr>
              </a:solidFill>
            </a:endParaRPr>
          </a:p>
        </p:txBody>
      </p:sp>
      <p:sp>
        <p:nvSpPr>
          <p:cNvPr id="4" name="Slide Number Placeholder 3"/>
          <p:cNvSpPr>
            <a:spLocks noGrp="1"/>
          </p:cNvSpPr>
          <p:nvPr>
            <p:ph type="sldNum" sz="quarter" idx="12"/>
          </p:nvPr>
        </p:nvSpPr>
        <p:spPr/>
        <p:txBody>
          <a:bodyPr/>
          <a:lstStyle/>
          <a:p>
            <a:fld id="{FB99AB94-7851-47D1-83AE-3F2785799CC2}"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111444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4290F15-967D-4EED-AF26-1512C2BF3FD9}" type="datetimeFigureOut">
              <a:rPr lang="en-US" smtClean="0"/>
              <a:t>19/03/2024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210122987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endParaRPr lang="vi-VN"/>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C170EA7C-835E-40B7-9F86-72784637E627}" type="datetimeFigureOut">
              <a:rPr lang="vi-VN" smtClean="0">
                <a:solidFill>
                  <a:prstClr val="black">
                    <a:tint val="75000"/>
                  </a:prstClr>
                </a:solidFill>
              </a:rPr>
              <a:pPr/>
              <a:t>19/03/2024</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FB99AB94-7851-47D1-83AE-3F2785799CC2}"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47403860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endParaRPr lang="vi-VN"/>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vi-VN"/>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C170EA7C-835E-40B7-9F86-72784637E627}" type="datetimeFigureOut">
              <a:rPr lang="vi-VN" smtClean="0">
                <a:solidFill>
                  <a:prstClr val="black">
                    <a:tint val="75000"/>
                  </a:prstClr>
                </a:solidFill>
              </a:rPr>
              <a:pPr/>
              <a:t>19/03/2024</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FB99AB94-7851-47D1-83AE-3F2785799CC2}"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393499224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C170EA7C-835E-40B7-9F86-72784637E627}" type="datetimeFigureOut">
              <a:rPr lang="vi-VN" smtClean="0">
                <a:solidFill>
                  <a:prstClr val="black">
                    <a:tint val="75000"/>
                  </a:prstClr>
                </a:solidFill>
              </a:rPr>
              <a:pPr/>
              <a:t>19/03/2024</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FB99AB94-7851-47D1-83AE-3F2785799CC2}"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31803062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C170EA7C-835E-40B7-9F86-72784637E627}" type="datetimeFigureOut">
              <a:rPr lang="vi-VN" smtClean="0">
                <a:solidFill>
                  <a:prstClr val="black">
                    <a:tint val="75000"/>
                  </a:prstClr>
                </a:solidFill>
              </a:rPr>
              <a:pPr/>
              <a:t>19/03/2024</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FB99AB94-7851-47D1-83AE-3F2785799CC2}"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01261196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8D5511C4-A11A-4924-9AD9-34DA0FB0815F}" type="datetimeFigureOut">
              <a:rPr lang="en-US">
                <a:solidFill>
                  <a:prstClr val="black">
                    <a:tint val="75000"/>
                  </a:prstClr>
                </a:solidFill>
              </a:rPr>
              <a:pPr>
                <a:defRPr/>
              </a:pPr>
              <a:t>19/03/2024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612A9F6-A682-4CC8-9598-FB5D4FE8780A}"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236446860"/>
      </p:ext>
    </p:extLst>
  </p:cSld>
  <p:clrMapOvr>
    <a:masterClrMapping/>
  </p:clrMapOvr>
  <p:hf sldNum="0"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E882A28-1CAC-4E6E-A73B-FE99D2AB16CC}" type="slidenum">
              <a:rPr lang="en-US" altLang="en-US">
                <a:solidFill>
                  <a:prstClr val="black">
                    <a:tint val="75000"/>
                  </a:prstClr>
                </a:solidFill>
              </a:rPr>
              <a:pPr>
                <a:defRPr/>
              </a:pPr>
              <a:t>‹#›</a:t>
            </a:fld>
            <a:endParaRPr lang="en-US" altLang="en-US">
              <a:solidFill>
                <a:prstClr val="black">
                  <a:tint val="75000"/>
                </a:prstClr>
              </a:solidFill>
            </a:endParaRPr>
          </a:p>
        </p:txBody>
      </p:sp>
    </p:spTree>
    <p:extLst>
      <p:ext uri="{BB962C8B-B14F-4D97-AF65-F5344CB8AC3E}">
        <p14:creationId xmlns:p14="http://schemas.microsoft.com/office/powerpoint/2010/main" val="170346403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0D2B0651-24B6-44E1-B217-31FF1A0EAA03}" type="datetimeFigureOut">
              <a:rPr lang="en-US">
                <a:solidFill>
                  <a:prstClr val="black">
                    <a:tint val="75000"/>
                  </a:prstClr>
                </a:solidFill>
              </a:rPr>
              <a:pPr>
                <a:defRPr/>
              </a:pPr>
              <a:t>19/03/2024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253E5D34-9210-41C4-9D0F-41BF6B870737}"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87918001"/>
      </p:ext>
    </p:extLst>
  </p:cSld>
  <p:clrMapOvr>
    <a:masterClrMapping/>
  </p:clrMapOvr>
  <p:hf sldNum="0"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04A93884-4DD0-4DB3-95DE-ABFF8BC355DE}" type="datetimeFigureOut">
              <a:rPr lang="en-US">
                <a:solidFill>
                  <a:prstClr val="black">
                    <a:tint val="75000"/>
                  </a:prstClr>
                </a:solidFill>
              </a:rPr>
              <a:pPr>
                <a:defRPr/>
              </a:pPr>
              <a:t>19/03/2024</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867A0D18-C937-4B86-9C28-578548DC15B9}"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706091561"/>
      </p:ext>
    </p:extLst>
  </p:cSld>
  <p:clrMapOvr>
    <a:masterClrMapping/>
  </p:clrMapOvr>
  <p:hf sldNum="0" hdr="0" ftr="0" dt="0"/>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A56473A0-078B-47FD-8900-04AAFE4F5E8A}" type="datetimeFigureOut">
              <a:rPr lang="en-US">
                <a:solidFill>
                  <a:prstClr val="black">
                    <a:tint val="75000"/>
                  </a:prstClr>
                </a:solidFill>
              </a:rPr>
              <a:pPr>
                <a:defRPr/>
              </a:pPr>
              <a:t>19/03/2024</a:t>
            </a:fld>
            <a:endParaRPr lang="en-US" dirty="0">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0792EF67-A9D2-4079-883E-1B5A326D1BDC}"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664271219"/>
      </p:ext>
    </p:extLst>
  </p:cSld>
  <p:clrMapOvr>
    <a:masterClrMapping/>
  </p:clrMapOvr>
  <p:hf sldNum="0" hdr="0" ftr="0" dt="0"/>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5A787F59-F09E-4EC8-8C5C-3577FF0F487C}" type="datetimeFigureOut">
              <a:rPr lang="en-US">
                <a:solidFill>
                  <a:prstClr val="black">
                    <a:tint val="75000"/>
                  </a:prstClr>
                </a:solidFill>
              </a:rPr>
              <a:pPr>
                <a:defRPr/>
              </a:pPr>
              <a:t>19/03/2024</a:t>
            </a:fld>
            <a:endParaRPr lang="en-US" dirty="0">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4619B3ED-15B7-4DE3-A699-91CA3EEC4B50}"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854221272"/>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4290F15-967D-4EED-AF26-1512C2BF3FD9}" type="datetimeFigureOut">
              <a:rPr lang="en-US" smtClean="0"/>
              <a:t>19/03/2024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DDCC1F-733C-4156-ABF5-71B829042773}" type="slidenum">
              <a:rPr lang="en-US" smtClean="0"/>
              <a:t>‹#›</a:t>
            </a:fld>
            <a:endParaRPr lang="en-US"/>
          </a:p>
        </p:txBody>
      </p:sp>
    </p:spTree>
    <p:extLst>
      <p:ext uri="{BB962C8B-B14F-4D97-AF65-F5344CB8AC3E}">
        <p14:creationId xmlns:p14="http://schemas.microsoft.com/office/powerpoint/2010/main" val="68567537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B4E0362-86A1-415B-9D87-B87AE5A14B2C}" type="datetimeFigureOut">
              <a:rPr lang="en-US">
                <a:solidFill>
                  <a:prstClr val="black">
                    <a:tint val="75000"/>
                  </a:prstClr>
                </a:solidFill>
              </a:rPr>
              <a:pPr>
                <a:defRPr/>
              </a:pPr>
              <a:t>19/03/2024</a:t>
            </a:fld>
            <a:endParaRPr lang="en-US" dirty="0">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DC72DA59-13FB-4B9B-ADE1-CBD2D60111F9}"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155791355"/>
      </p:ext>
    </p:extLst>
  </p:cSld>
  <p:clrMapOvr>
    <a:masterClrMapping/>
  </p:clrMapOvr>
  <p:hf sldNum="0"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9E760F0C-A642-4799-8927-FE38EE99A7B0}" type="datetimeFigureOut">
              <a:rPr lang="en-US">
                <a:solidFill>
                  <a:prstClr val="black">
                    <a:tint val="75000"/>
                  </a:prstClr>
                </a:solidFill>
              </a:rPr>
              <a:pPr>
                <a:defRPr/>
              </a:pPr>
              <a:t>19/03/2024</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54DCF22A-8A36-42A2-909C-7746C740056F}"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36648164"/>
      </p:ext>
    </p:extLst>
  </p:cSld>
  <p:clrMapOvr>
    <a:masterClrMapping/>
  </p:clrMapOvr>
  <p:hf sldNum="0" hdr="0" ftr="0" dt="0"/>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C2CC93DC-641F-44E4-B6ED-E029B73C7A69}" type="datetimeFigureOut">
              <a:rPr lang="en-US">
                <a:solidFill>
                  <a:prstClr val="black">
                    <a:tint val="75000"/>
                  </a:prstClr>
                </a:solidFill>
              </a:rPr>
              <a:pPr>
                <a:defRPr/>
              </a:pPr>
              <a:t>19/03/2024</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1D117A85-C162-4E4B-AA6A-76D5A5C5A18A}"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967339984"/>
      </p:ext>
    </p:extLst>
  </p:cSld>
  <p:clrMapOvr>
    <a:masterClrMapping/>
  </p:clrMapOvr>
  <p:hf sldNum="0" hdr="0" ftr="0" dt="0"/>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06AE2AC-2532-4C68-8187-1C258C868479}" type="datetimeFigureOut">
              <a:rPr lang="en-US">
                <a:solidFill>
                  <a:prstClr val="black">
                    <a:tint val="75000"/>
                  </a:prstClr>
                </a:solidFill>
              </a:rPr>
              <a:pPr>
                <a:defRPr/>
              </a:pPr>
              <a:t>19/03/2024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44629387-969E-4409-B542-3FEF5AD41FEC}"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720976093"/>
      </p:ext>
    </p:extLst>
  </p:cSld>
  <p:clrMapOvr>
    <a:masterClrMapping/>
  </p:clrMapOvr>
  <p:hf sldNum="0"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7C0FF08-BF3E-4CEB-B9D3-E7975E91B679}" type="datetimeFigureOut">
              <a:rPr lang="en-US">
                <a:solidFill>
                  <a:prstClr val="black">
                    <a:tint val="75000"/>
                  </a:prstClr>
                </a:solidFill>
              </a:rPr>
              <a:pPr>
                <a:defRPr/>
              </a:pPr>
              <a:t>19/03/2024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F693B93-ED9C-4023-A833-C5D89DA4D40E}"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323380847"/>
      </p:ext>
    </p:extLst>
  </p:cSld>
  <p:clrMapOvr>
    <a:masterClrMapping/>
  </p:clrMapOvr>
  <p:hf sldNum="0" hdr="0" ftr="0" dt="0"/>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2_Basic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p:nvPr>
        </p:nvSpPr>
        <p:spPr>
          <a:xfrm>
            <a:off x="0" y="164638"/>
            <a:ext cx="12192000" cy="768085"/>
          </a:xfrm>
          <a:prstGeom prst="rect">
            <a:avLst/>
          </a:prstGeom>
        </p:spPr>
        <p:txBody>
          <a:bodyPr anchor="ctr"/>
          <a:lstStyle>
            <a:lvl1pPr marL="0" indent="0" algn="ctr">
              <a:buNone/>
              <a:defRPr sz="4800" b="0" baseline="0">
                <a:solidFill>
                  <a:schemeClr val="bg1"/>
                </a:solidFill>
                <a:latin typeface="+mj-lt"/>
                <a:cs typeface="Arial" pitchFamily="34" charset="0"/>
              </a:defRPr>
            </a:lvl1pPr>
          </a:lstStyle>
          <a:p>
            <a:pPr lvl="0"/>
            <a:r>
              <a:rPr lang="en-US" altLang="ko-KR"/>
              <a:t>Edit Master text styles</a:t>
            </a:r>
          </a:p>
        </p:txBody>
      </p:sp>
      <p:sp>
        <p:nvSpPr>
          <p:cNvPr id="11" name="Text Placeholder 9"/>
          <p:cNvSpPr>
            <a:spLocks noGrp="1"/>
          </p:cNvSpPr>
          <p:nvPr>
            <p:ph type="body" sz="quarter" idx="11"/>
          </p:nvPr>
        </p:nvSpPr>
        <p:spPr>
          <a:xfrm>
            <a:off x="0" y="932723"/>
            <a:ext cx="12192000" cy="384043"/>
          </a:xfrm>
          <a:prstGeom prst="rect">
            <a:avLst/>
          </a:prstGeom>
        </p:spPr>
        <p:txBody>
          <a:bodyPr anchor="ctr"/>
          <a:lstStyle>
            <a:lvl1pPr marL="0" indent="0" algn="ctr">
              <a:buNone/>
              <a:defRPr sz="1600" b="0" baseline="0">
                <a:solidFill>
                  <a:schemeClr val="bg1"/>
                </a:solidFill>
                <a:latin typeface="+mn-lt"/>
                <a:cs typeface="Arial" pitchFamily="34" charset="0"/>
              </a:defRPr>
            </a:lvl1pPr>
          </a:lstStyle>
          <a:p>
            <a:pPr lvl="0"/>
            <a:r>
              <a:rPr lang="en-US" altLang="ko-KR"/>
              <a:t>Edit Master text styles</a:t>
            </a:r>
          </a:p>
        </p:txBody>
      </p:sp>
    </p:spTree>
    <p:extLst>
      <p:ext uri="{BB962C8B-B14F-4D97-AF65-F5344CB8AC3E}">
        <p14:creationId xmlns:p14="http://schemas.microsoft.com/office/powerpoint/2010/main" val="58963995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2_End Slide Layout">
    <p:bg>
      <p:bgPr>
        <a:solidFill>
          <a:srgbClr val="57A7BD"/>
        </a:solidFill>
        <a:effectLst/>
      </p:bgPr>
    </p:bg>
    <p:spTree>
      <p:nvGrpSpPr>
        <p:cNvPr id="1" name=""/>
        <p:cNvGrpSpPr/>
        <p:nvPr/>
      </p:nvGrpSpPr>
      <p:grpSpPr>
        <a:xfrm>
          <a:off x="0" y="0"/>
          <a:ext cx="0" cy="0"/>
          <a:chOff x="0" y="0"/>
          <a:chExt cx="0" cy="0"/>
        </a:xfrm>
      </p:grpSpPr>
      <p:sp>
        <p:nvSpPr>
          <p:cNvPr id="4" name="Rounded Rectangle 3"/>
          <p:cNvSpPr/>
          <p:nvPr userDrawn="1"/>
        </p:nvSpPr>
        <p:spPr>
          <a:xfrm rot="2539017">
            <a:off x="-200025" y="417513"/>
            <a:ext cx="1747838" cy="368300"/>
          </a:xfrm>
          <a:custGeom>
            <a:avLst/>
            <a:gdLst/>
            <a:ahLst/>
            <a:cxnLst/>
            <a:rect l="l" t="t" r="r" b="b"/>
            <a:pathLst>
              <a:path w="1311499" h="276834">
                <a:moveTo>
                  <a:pt x="0" y="168822"/>
                </a:moveTo>
                <a:lnTo>
                  <a:pt x="1257493" y="168822"/>
                </a:lnTo>
                <a:cubicBezTo>
                  <a:pt x="1287320" y="168822"/>
                  <a:pt x="1311499" y="193001"/>
                  <a:pt x="1311499" y="222828"/>
                </a:cubicBezTo>
                <a:cubicBezTo>
                  <a:pt x="1311499" y="252655"/>
                  <a:pt x="1287320" y="276834"/>
                  <a:pt x="1257493" y="276834"/>
                </a:cubicBezTo>
                <a:lnTo>
                  <a:pt x="98341" y="276834"/>
                </a:lnTo>
                <a:close/>
                <a:moveTo>
                  <a:pt x="13263" y="108012"/>
                </a:moveTo>
                <a:lnTo>
                  <a:pt x="131896" y="0"/>
                </a:lnTo>
                <a:lnTo>
                  <a:pt x="990679" y="0"/>
                </a:lnTo>
                <a:cubicBezTo>
                  <a:pt x="1020506" y="0"/>
                  <a:pt x="1044685" y="24179"/>
                  <a:pt x="1044685" y="54006"/>
                </a:cubicBezTo>
                <a:cubicBezTo>
                  <a:pt x="1044685" y="83833"/>
                  <a:pt x="1020506" y="108012"/>
                  <a:pt x="990679" y="108012"/>
                </a:cubicBezTo>
                <a:close/>
              </a:path>
            </a:pathLst>
          </a:custGeom>
          <a:solidFill>
            <a:schemeClr val="bg1">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1867" dirty="0">
              <a:solidFill>
                <a:prstClr val="white"/>
              </a:solidFill>
              <a:sym typeface="Arial" panose="020B0604020202020204" pitchFamily="34" charset="0"/>
            </a:endParaRPr>
          </a:p>
        </p:txBody>
      </p:sp>
      <p:sp>
        <p:nvSpPr>
          <p:cNvPr id="5" name="Rounded Rectangle 7"/>
          <p:cNvSpPr/>
          <p:nvPr userDrawn="1"/>
        </p:nvSpPr>
        <p:spPr>
          <a:xfrm rot="2539017">
            <a:off x="10641013" y="6073775"/>
            <a:ext cx="1752600" cy="368300"/>
          </a:xfrm>
          <a:custGeom>
            <a:avLst/>
            <a:gdLst/>
            <a:ahLst/>
            <a:cxnLst/>
            <a:rect l="l" t="t" r="r" b="b"/>
            <a:pathLst>
              <a:path w="1313980" h="276835">
                <a:moveTo>
                  <a:pt x="282631" y="184641"/>
                </a:moveTo>
                <a:cubicBezTo>
                  <a:pt x="292404" y="174868"/>
                  <a:pt x="305907" y="168823"/>
                  <a:pt x="320820" y="168822"/>
                </a:cubicBezTo>
                <a:lnTo>
                  <a:pt x="1281494" y="168822"/>
                </a:lnTo>
                <a:lnTo>
                  <a:pt x="1162861" y="276834"/>
                </a:lnTo>
                <a:lnTo>
                  <a:pt x="320820" y="276835"/>
                </a:lnTo>
                <a:cubicBezTo>
                  <a:pt x="290992" y="276835"/>
                  <a:pt x="266814" y="252656"/>
                  <a:pt x="266814" y="222829"/>
                </a:cubicBezTo>
                <a:cubicBezTo>
                  <a:pt x="266814" y="207915"/>
                  <a:pt x="272859" y="194413"/>
                  <a:pt x="282631" y="184641"/>
                </a:cubicBezTo>
                <a:close/>
                <a:moveTo>
                  <a:pt x="15817" y="15819"/>
                </a:moveTo>
                <a:cubicBezTo>
                  <a:pt x="25590" y="6046"/>
                  <a:pt x="39091" y="1"/>
                  <a:pt x="54005" y="1"/>
                </a:cubicBezTo>
                <a:lnTo>
                  <a:pt x="1215638" y="0"/>
                </a:lnTo>
                <a:lnTo>
                  <a:pt x="1313980" y="108013"/>
                </a:lnTo>
                <a:lnTo>
                  <a:pt x="54005" y="108013"/>
                </a:lnTo>
                <a:cubicBezTo>
                  <a:pt x="24178" y="108013"/>
                  <a:pt x="0" y="83834"/>
                  <a:pt x="0" y="54007"/>
                </a:cubicBezTo>
                <a:cubicBezTo>
                  <a:pt x="0" y="39093"/>
                  <a:pt x="6044" y="25592"/>
                  <a:pt x="15817" y="15819"/>
                </a:cubicBezTo>
                <a:close/>
              </a:path>
            </a:pathLst>
          </a:custGeom>
          <a:solidFill>
            <a:schemeClr val="bg1">
              <a:alpha val="2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1867" dirty="0">
              <a:solidFill>
                <a:prstClr val="white"/>
              </a:solidFill>
              <a:sym typeface="Arial" panose="020B0604020202020204" pitchFamily="34" charset="0"/>
            </a:endParaRPr>
          </a:p>
        </p:txBody>
      </p:sp>
      <p:grpSp>
        <p:nvGrpSpPr>
          <p:cNvPr id="6" name="Group 8"/>
          <p:cNvGrpSpPr>
            <a:grpSpLocks/>
          </p:cNvGrpSpPr>
          <p:nvPr userDrawn="1"/>
        </p:nvGrpSpPr>
        <p:grpSpPr bwMode="auto">
          <a:xfrm>
            <a:off x="3587750" y="425450"/>
            <a:ext cx="5838825" cy="5924550"/>
            <a:chOff x="2987824" y="255370"/>
            <a:chExt cx="3658591" cy="3712633"/>
          </a:xfrm>
        </p:grpSpPr>
        <p:sp>
          <p:nvSpPr>
            <p:cNvPr id="7" name="Rounded Rectangle 7"/>
            <p:cNvSpPr/>
            <p:nvPr userDrawn="1"/>
          </p:nvSpPr>
          <p:spPr>
            <a:xfrm rot="2743412">
              <a:off x="2569975" y="839338"/>
              <a:ext cx="1479284" cy="311348"/>
            </a:xfrm>
            <a:custGeom>
              <a:avLst/>
              <a:gdLst/>
              <a:ahLst/>
              <a:cxnLst/>
              <a:rect l="l" t="t" r="r" b="b"/>
              <a:pathLst>
                <a:path w="1313980" h="276835">
                  <a:moveTo>
                    <a:pt x="282631" y="184641"/>
                  </a:moveTo>
                  <a:cubicBezTo>
                    <a:pt x="292404" y="174868"/>
                    <a:pt x="305907" y="168823"/>
                    <a:pt x="320820" y="168822"/>
                  </a:cubicBezTo>
                  <a:lnTo>
                    <a:pt x="1281494" y="168822"/>
                  </a:lnTo>
                  <a:lnTo>
                    <a:pt x="1162861" y="276834"/>
                  </a:lnTo>
                  <a:lnTo>
                    <a:pt x="320820" y="276835"/>
                  </a:lnTo>
                  <a:cubicBezTo>
                    <a:pt x="290992" y="276835"/>
                    <a:pt x="266814" y="252656"/>
                    <a:pt x="266814" y="222829"/>
                  </a:cubicBezTo>
                  <a:cubicBezTo>
                    <a:pt x="266814" y="207915"/>
                    <a:pt x="272859" y="194413"/>
                    <a:pt x="282631" y="184641"/>
                  </a:cubicBezTo>
                  <a:close/>
                  <a:moveTo>
                    <a:pt x="15817" y="15819"/>
                  </a:moveTo>
                  <a:cubicBezTo>
                    <a:pt x="25590" y="6046"/>
                    <a:pt x="39091" y="1"/>
                    <a:pt x="54005" y="1"/>
                  </a:cubicBezTo>
                  <a:lnTo>
                    <a:pt x="1215638" y="0"/>
                  </a:lnTo>
                  <a:lnTo>
                    <a:pt x="1313980" y="108013"/>
                  </a:lnTo>
                  <a:lnTo>
                    <a:pt x="54005" y="108013"/>
                  </a:lnTo>
                  <a:cubicBezTo>
                    <a:pt x="24178" y="108013"/>
                    <a:pt x="0" y="83834"/>
                    <a:pt x="0" y="54007"/>
                  </a:cubicBezTo>
                  <a:cubicBezTo>
                    <a:pt x="0" y="39093"/>
                    <a:pt x="6044" y="25592"/>
                    <a:pt x="15817" y="15819"/>
                  </a:cubicBezTo>
                  <a:close/>
                </a:path>
              </a:pathLst>
            </a:custGeom>
            <a:solidFill>
              <a:schemeClr val="bg1">
                <a:alpha val="2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1867" dirty="0">
                <a:solidFill>
                  <a:prstClr val="white"/>
                </a:solidFill>
                <a:sym typeface="Arial" panose="020B0604020202020204" pitchFamily="34" charset="0"/>
              </a:endParaRPr>
            </a:p>
          </p:txBody>
        </p:sp>
        <p:sp>
          <p:nvSpPr>
            <p:cNvPr id="8" name="Rounded Rectangle 3"/>
            <p:cNvSpPr/>
            <p:nvPr userDrawn="1"/>
          </p:nvSpPr>
          <p:spPr>
            <a:xfrm rot="2588287">
              <a:off x="4910624" y="3206973"/>
              <a:ext cx="1477163" cy="312371"/>
            </a:xfrm>
            <a:custGeom>
              <a:avLst/>
              <a:gdLst/>
              <a:ahLst/>
              <a:cxnLst/>
              <a:rect l="l" t="t" r="r" b="b"/>
              <a:pathLst>
                <a:path w="1311499" h="276834">
                  <a:moveTo>
                    <a:pt x="0" y="168822"/>
                  </a:moveTo>
                  <a:lnTo>
                    <a:pt x="1257493" y="168822"/>
                  </a:lnTo>
                  <a:cubicBezTo>
                    <a:pt x="1287320" y="168822"/>
                    <a:pt x="1311499" y="193001"/>
                    <a:pt x="1311499" y="222828"/>
                  </a:cubicBezTo>
                  <a:cubicBezTo>
                    <a:pt x="1311499" y="252655"/>
                    <a:pt x="1287320" y="276834"/>
                    <a:pt x="1257493" y="276834"/>
                  </a:cubicBezTo>
                  <a:lnTo>
                    <a:pt x="98341" y="276834"/>
                  </a:lnTo>
                  <a:close/>
                  <a:moveTo>
                    <a:pt x="13263" y="108012"/>
                  </a:moveTo>
                  <a:lnTo>
                    <a:pt x="131896" y="0"/>
                  </a:lnTo>
                  <a:lnTo>
                    <a:pt x="990679" y="0"/>
                  </a:lnTo>
                  <a:cubicBezTo>
                    <a:pt x="1020506" y="0"/>
                    <a:pt x="1044685" y="24179"/>
                    <a:pt x="1044685" y="54006"/>
                  </a:cubicBezTo>
                  <a:cubicBezTo>
                    <a:pt x="1044685" y="83833"/>
                    <a:pt x="1020506" y="108012"/>
                    <a:pt x="990679" y="108012"/>
                  </a:cubicBezTo>
                  <a:close/>
                </a:path>
              </a:pathLst>
            </a:custGeom>
            <a:solidFill>
              <a:schemeClr val="bg1">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1867" dirty="0">
                <a:solidFill>
                  <a:prstClr val="white"/>
                </a:solidFill>
                <a:sym typeface="Arial" panose="020B0604020202020204" pitchFamily="34" charset="0"/>
              </a:endParaRPr>
            </a:p>
          </p:txBody>
        </p:sp>
        <p:grpSp>
          <p:nvGrpSpPr>
            <p:cNvPr id="9" name="Group 11"/>
            <p:cNvGrpSpPr>
              <a:grpSpLocks/>
            </p:cNvGrpSpPr>
            <p:nvPr userDrawn="1"/>
          </p:nvGrpSpPr>
          <p:grpSpPr bwMode="auto">
            <a:xfrm>
              <a:off x="2987824" y="302237"/>
              <a:ext cx="3658591" cy="3665766"/>
              <a:chOff x="894913" y="1065128"/>
              <a:chExt cx="2420639" cy="2425386"/>
            </a:xfrm>
          </p:grpSpPr>
          <p:pic>
            <p:nvPicPr>
              <p:cNvPr id="13" name="Picture 13" descr="G:\002-KIMS BUSINESS\007-02-Googleslidesppt\02-GSppt-Contents-Kim\20170429\02-\item0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004758">
                <a:off x="963129" y="1820488"/>
                <a:ext cx="1630218" cy="1709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G:\002-KIMS BUSINESS\007-02-Googleslidesppt\02-GSppt-Contents-Kim\20170429\02-\item0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030977">
                <a:off x="1645526" y="1354124"/>
                <a:ext cx="1630218" cy="1709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Oval 14"/>
              <p:cNvSpPr/>
              <p:nvPr/>
            </p:nvSpPr>
            <p:spPr>
              <a:xfrm>
                <a:off x="1115390" y="1539615"/>
                <a:ext cx="1617050" cy="16171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1867" dirty="0">
                  <a:solidFill>
                    <a:prstClr val="white"/>
                  </a:solidFill>
                  <a:sym typeface="Arial" panose="020B0604020202020204" pitchFamily="34" charset="0"/>
                </a:endParaRPr>
              </a:p>
            </p:txBody>
          </p:sp>
          <p:pic>
            <p:nvPicPr>
              <p:cNvPr id="16" name="Picture 4" descr="G:\002-KIMS BUSINESS\007-02-Googleslidesppt\02-GSppt-Contents-Kim\20170429\02-\item0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8124767">
                <a:off x="894913" y="1065128"/>
                <a:ext cx="1630218" cy="1709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Oval 11"/>
            <p:cNvSpPr/>
            <p:nvPr userDrawn="1"/>
          </p:nvSpPr>
          <p:spPr>
            <a:xfrm>
              <a:off x="3452360" y="1155674"/>
              <a:ext cx="2188390" cy="2187588"/>
            </a:xfrm>
            <a:prstGeom prst="ellipse">
              <a:avLst/>
            </a:prstGeom>
            <a:noFill/>
            <a:ln w="15875">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1867" dirty="0">
                <a:solidFill>
                  <a:prstClr val="white"/>
                </a:solidFill>
                <a:sym typeface="Arial" panose="020B0604020202020204" pitchFamily="34" charset="0"/>
              </a:endParaRPr>
            </a:p>
          </p:txBody>
        </p:sp>
      </p:grpSp>
      <p:sp>
        <p:nvSpPr>
          <p:cNvPr id="10" name="Text Placeholder 9"/>
          <p:cNvSpPr>
            <a:spLocks noGrp="1"/>
          </p:cNvSpPr>
          <p:nvPr>
            <p:ph type="body" sz="quarter" idx="10"/>
          </p:nvPr>
        </p:nvSpPr>
        <p:spPr>
          <a:xfrm>
            <a:off x="4523051" y="3044958"/>
            <a:ext cx="3145899" cy="768084"/>
          </a:xfrm>
          <a:prstGeom prst="rect">
            <a:avLst/>
          </a:prstGeom>
        </p:spPr>
        <p:txBody>
          <a:bodyPr anchor="ctr"/>
          <a:lstStyle>
            <a:lvl1pPr marL="0" indent="0" algn="ctr">
              <a:buNone/>
              <a:defRPr sz="4800" b="1" baseline="0">
                <a:solidFill>
                  <a:schemeClr val="accent1"/>
                </a:solidFill>
                <a:latin typeface="+mj-lt"/>
                <a:cs typeface="Arial" pitchFamily="34" charset="0"/>
              </a:defRPr>
            </a:lvl1pPr>
          </a:lstStyle>
          <a:p>
            <a:pPr lvl="0"/>
            <a:r>
              <a:rPr lang="en-US" altLang="ko-KR"/>
              <a:t>Edit Master text styles</a:t>
            </a:r>
          </a:p>
        </p:txBody>
      </p:sp>
      <p:sp>
        <p:nvSpPr>
          <p:cNvPr id="11" name="Text Placeholder 9"/>
          <p:cNvSpPr>
            <a:spLocks noGrp="1"/>
          </p:cNvSpPr>
          <p:nvPr>
            <p:ph type="body" sz="quarter" idx="11"/>
          </p:nvPr>
        </p:nvSpPr>
        <p:spPr>
          <a:xfrm>
            <a:off x="4522853" y="3813042"/>
            <a:ext cx="3145899" cy="768087"/>
          </a:xfrm>
          <a:prstGeom prst="rect">
            <a:avLst/>
          </a:prstGeom>
        </p:spPr>
        <p:txBody>
          <a:bodyPr anchor="ctr"/>
          <a:lstStyle>
            <a:lvl1pPr marL="0" indent="0" algn="ctr">
              <a:buNone/>
              <a:defRPr sz="1867" b="0" baseline="0">
                <a:solidFill>
                  <a:schemeClr val="accent1"/>
                </a:solidFill>
                <a:latin typeface="+mn-lt"/>
                <a:cs typeface="Arial" pitchFamily="34" charset="0"/>
              </a:defRPr>
            </a:lvl1pPr>
          </a:lstStyle>
          <a:p>
            <a:pPr lvl="0"/>
            <a:r>
              <a:rPr lang="en-US" altLang="ko-KR"/>
              <a:t>Edit Master text styles</a:t>
            </a:r>
          </a:p>
        </p:txBody>
      </p:sp>
    </p:spTree>
    <p:extLst>
      <p:ext uri="{BB962C8B-B14F-4D97-AF65-F5344CB8AC3E}">
        <p14:creationId xmlns:p14="http://schemas.microsoft.com/office/powerpoint/2010/main" val="167939225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Agenda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394686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890504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21461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image" Target="../media/image1.jpg"/><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7.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slideLayout" Target="../slideLayouts/slideLayout96.xml"/><Relationship Id="rId18" Type="http://schemas.openxmlformats.org/officeDocument/2006/relationships/slideLayout" Target="../slideLayouts/slideLayout101.xml"/><Relationship Id="rId26" Type="http://schemas.openxmlformats.org/officeDocument/2006/relationships/slideLayout" Target="../slideLayouts/slideLayout109.xml"/><Relationship Id="rId39" Type="http://schemas.openxmlformats.org/officeDocument/2006/relationships/slideLayout" Target="../slideLayouts/slideLayout122.xml"/><Relationship Id="rId3" Type="http://schemas.openxmlformats.org/officeDocument/2006/relationships/slideLayout" Target="../slideLayouts/slideLayout86.xml"/><Relationship Id="rId21" Type="http://schemas.openxmlformats.org/officeDocument/2006/relationships/slideLayout" Target="../slideLayouts/slideLayout104.xml"/><Relationship Id="rId34" Type="http://schemas.openxmlformats.org/officeDocument/2006/relationships/slideLayout" Target="../slideLayouts/slideLayout117.xml"/><Relationship Id="rId42" Type="http://schemas.openxmlformats.org/officeDocument/2006/relationships/slideLayout" Target="../slideLayouts/slideLayout125.xml"/><Relationship Id="rId47" Type="http://schemas.openxmlformats.org/officeDocument/2006/relationships/theme" Target="../theme/theme8.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17" Type="http://schemas.openxmlformats.org/officeDocument/2006/relationships/slideLayout" Target="../slideLayouts/slideLayout100.xml"/><Relationship Id="rId25" Type="http://schemas.openxmlformats.org/officeDocument/2006/relationships/slideLayout" Target="../slideLayouts/slideLayout108.xml"/><Relationship Id="rId33" Type="http://schemas.openxmlformats.org/officeDocument/2006/relationships/slideLayout" Target="../slideLayouts/slideLayout116.xml"/><Relationship Id="rId38" Type="http://schemas.openxmlformats.org/officeDocument/2006/relationships/slideLayout" Target="../slideLayouts/slideLayout121.xml"/><Relationship Id="rId46" Type="http://schemas.openxmlformats.org/officeDocument/2006/relationships/slideLayout" Target="../slideLayouts/slideLayout129.xml"/><Relationship Id="rId2" Type="http://schemas.openxmlformats.org/officeDocument/2006/relationships/slideLayout" Target="../slideLayouts/slideLayout85.xml"/><Relationship Id="rId16" Type="http://schemas.openxmlformats.org/officeDocument/2006/relationships/slideLayout" Target="../slideLayouts/slideLayout99.xml"/><Relationship Id="rId20" Type="http://schemas.openxmlformats.org/officeDocument/2006/relationships/slideLayout" Target="../slideLayouts/slideLayout103.xml"/><Relationship Id="rId29" Type="http://schemas.openxmlformats.org/officeDocument/2006/relationships/slideLayout" Target="../slideLayouts/slideLayout112.xml"/><Relationship Id="rId41" Type="http://schemas.openxmlformats.org/officeDocument/2006/relationships/slideLayout" Target="../slideLayouts/slideLayout124.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24" Type="http://schemas.openxmlformats.org/officeDocument/2006/relationships/slideLayout" Target="../slideLayouts/slideLayout107.xml"/><Relationship Id="rId32" Type="http://schemas.openxmlformats.org/officeDocument/2006/relationships/slideLayout" Target="../slideLayouts/slideLayout115.xml"/><Relationship Id="rId37" Type="http://schemas.openxmlformats.org/officeDocument/2006/relationships/slideLayout" Target="../slideLayouts/slideLayout120.xml"/><Relationship Id="rId40" Type="http://schemas.openxmlformats.org/officeDocument/2006/relationships/slideLayout" Target="../slideLayouts/slideLayout123.xml"/><Relationship Id="rId45" Type="http://schemas.openxmlformats.org/officeDocument/2006/relationships/slideLayout" Target="../slideLayouts/slideLayout128.xml"/><Relationship Id="rId5" Type="http://schemas.openxmlformats.org/officeDocument/2006/relationships/slideLayout" Target="../slideLayouts/slideLayout88.xml"/><Relationship Id="rId15" Type="http://schemas.openxmlformats.org/officeDocument/2006/relationships/slideLayout" Target="../slideLayouts/slideLayout98.xml"/><Relationship Id="rId23" Type="http://schemas.openxmlformats.org/officeDocument/2006/relationships/slideLayout" Target="../slideLayouts/slideLayout106.xml"/><Relationship Id="rId28" Type="http://schemas.openxmlformats.org/officeDocument/2006/relationships/slideLayout" Target="../slideLayouts/slideLayout111.xml"/><Relationship Id="rId36" Type="http://schemas.openxmlformats.org/officeDocument/2006/relationships/slideLayout" Target="../slideLayouts/slideLayout119.xml"/><Relationship Id="rId10" Type="http://schemas.openxmlformats.org/officeDocument/2006/relationships/slideLayout" Target="../slideLayouts/slideLayout93.xml"/><Relationship Id="rId19" Type="http://schemas.openxmlformats.org/officeDocument/2006/relationships/slideLayout" Target="../slideLayouts/slideLayout102.xml"/><Relationship Id="rId31" Type="http://schemas.openxmlformats.org/officeDocument/2006/relationships/slideLayout" Target="../slideLayouts/slideLayout114.xml"/><Relationship Id="rId44" Type="http://schemas.openxmlformats.org/officeDocument/2006/relationships/slideLayout" Target="../slideLayouts/slideLayout127.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slideLayout" Target="../slideLayouts/slideLayout97.xml"/><Relationship Id="rId22" Type="http://schemas.openxmlformats.org/officeDocument/2006/relationships/slideLayout" Target="../slideLayouts/slideLayout105.xml"/><Relationship Id="rId27" Type="http://schemas.openxmlformats.org/officeDocument/2006/relationships/slideLayout" Target="../slideLayouts/slideLayout110.xml"/><Relationship Id="rId30" Type="http://schemas.openxmlformats.org/officeDocument/2006/relationships/slideLayout" Target="../slideLayouts/slideLayout113.xml"/><Relationship Id="rId35" Type="http://schemas.openxmlformats.org/officeDocument/2006/relationships/slideLayout" Target="../slideLayouts/slideLayout118.xml"/><Relationship Id="rId43" Type="http://schemas.openxmlformats.org/officeDocument/2006/relationships/slideLayout" Target="../slideLayouts/slideLayout126.xml"/></Relationships>
</file>

<file path=ppt/slideMasters/_rels/slideMaster9.xml.rels><?xml version="1.0" encoding="UTF-8" standalone="yes"?>
<Relationships xmlns="http://schemas.openxmlformats.org/package/2006/relationships"><Relationship Id="rId117" Type="http://schemas.openxmlformats.org/officeDocument/2006/relationships/slideLayout" Target="../slideLayouts/slideLayout246.xml"/><Relationship Id="rId299" Type="http://schemas.openxmlformats.org/officeDocument/2006/relationships/slideLayout" Target="../slideLayouts/slideLayout428.xml"/><Relationship Id="rId21" Type="http://schemas.openxmlformats.org/officeDocument/2006/relationships/slideLayout" Target="../slideLayouts/slideLayout150.xml"/><Relationship Id="rId63" Type="http://schemas.openxmlformats.org/officeDocument/2006/relationships/slideLayout" Target="../slideLayouts/slideLayout192.xml"/><Relationship Id="rId159" Type="http://schemas.openxmlformats.org/officeDocument/2006/relationships/slideLayout" Target="../slideLayouts/slideLayout288.xml"/><Relationship Id="rId324" Type="http://schemas.openxmlformats.org/officeDocument/2006/relationships/slideLayout" Target="../slideLayouts/slideLayout453.xml"/><Relationship Id="rId366" Type="http://schemas.openxmlformats.org/officeDocument/2006/relationships/slideLayout" Target="../slideLayouts/slideLayout495.xml"/><Relationship Id="rId531" Type="http://schemas.openxmlformats.org/officeDocument/2006/relationships/slideLayout" Target="../slideLayouts/slideLayout660.xml"/><Relationship Id="rId170" Type="http://schemas.openxmlformats.org/officeDocument/2006/relationships/slideLayout" Target="../slideLayouts/slideLayout299.xml"/><Relationship Id="rId226" Type="http://schemas.openxmlformats.org/officeDocument/2006/relationships/slideLayout" Target="../slideLayouts/slideLayout355.xml"/><Relationship Id="rId433" Type="http://schemas.openxmlformats.org/officeDocument/2006/relationships/slideLayout" Target="../slideLayouts/slideLayout562.xml"/><Relationship Id="rId268" Type="http://schemas.openxmlformats.org/officeDocument/2006/relationships/slideLayout" Target="../slideLayouts/slideLayout397.xml"/><Relationship Id="rId475" Type="http://schemas.openxmlformats.org/officeDocument/2006/relationships/slideLayout" Target="../slideLayouts/slideLayout604.xml"/><Relationship Id="rId32" Type="http://schemas.openxmlformats.org/officeDocument/2006/relationships/slideLayout" Target="../slideLayouts/slideLayout161.xml"/><Relationship Id="rId74" Type="http://schemas.openxmlformats.org/officeDocument/2006/relationships/slideLayout" Target="../slideLayouts/slideLayout203.xml"/><Relationship Id="rId128" Type="http://schemas.openxmlformats.org/officeDocument/2006/relationships/slideLayout" Target="../slideLayouts/slideLayout257.xml"/><Relationship Id="rId335" Type="http://schemas.openxmlformats.org/officeDocument/2006/relationships/slideLayout" Target="../slideLayouts/slideLayout464.xml"/><Relationship Id="rId377" Type="http://schemas.openxmlformats.org/officeDocument/2006/relationships/slideLayout" Target="../slideLayouts/slideLayout506.xml"/><Relationship Id="rId500" Type="http://schemas.openxmlformats.org/officeDocument/2006/relationships/slideLayout" Target="../slideLayouts/slideLayout629.xml"/><Relationship Id="rId542" Type="http://schemas.openxmlformats.org/officeDocument/2006/relationships/slideLayout" Target="../slideLayouts/slideLayout671.xml"/><Relationship Id="rId5" Type="http://schemas.openxmlformats.org/officeDocument/2006/relationships/slideLayout" Target="../slideLayouts/slideLayout134.xml"/><Relationship Id="rId181" Type="http://schemas.openxmlformats.org/officeDocument/2006/relationships/slideLayout" Target="../slideLayouts/slideLayout310.xml"/><Relationship Id="rId237" Type="http://schemas.openxmlformats.org/officeDocument/2006/relationships/slideLayout" Target="../slideLayouts/slideLayout366.xml"/><Relationship Id="rId402" Type="http://schemas.openxmlformats.org/officeDocument/2006/relationships/slideLayout" Target="../slideLayouts/slideLayout531.xml"/><Relationship Id="rId279" Type="http://schemas.openxmlformats.org/officeDocument/2006/relationships/slideLayout" Target="../slideLayouts/slideLayout408.xml"/><Relationship Id="rId444" Type="http://schemas.openxmlformats.org/officeDocument/2006/relationships/slideLayout" Target="../slideLayouts/slideLayout573.xml"/><Relationship Id="rId486" Type="http://schemas.openxmlformats.org/officeDocument/2006/relationships/slideLayout" Target="../slideLayouts/slideLayout615.xml"/><Relationship Id="rId43" Type="http://schemas.openxmlformats.org/officeDocument/2006/relationships/slideLayout" Target="../slideLayouts/slideLayout172.xml"/><Relationship Id="rId139" Type="http://schemas.openxmlformats.org/officeDocument/2006/relationships/slideLayout" Target="../slideLayouts/slideLayout268.xml"/><Relationship Id="rId290" Type="http://schemas.openxmlformats.org/officeDocument/2006/relationships/slideLayout" Target="../slideLayouts/slideLayout419.xml"/><Relationship Id="rId304" Type="http://schemas.openxmlformats.org/officeDocument/2006/relationships/slideLayout" Target="../slideLayouts/slideLayout433.xml"/><Relationship Id="rId346" Type="http://schemas.openxmlformats.org/officeDocument/2006/relationships/slideLayout" Target="../slideLayouts/slideLayout475.xml"/><Relationship Id="rId388" Type="http://schemas.openxmlformats.org/officeDocument/2006/relationships/slideLayout" Target="../slideLayouts/slideLayout517.xml"/><Relationship Id="rId511" Type="http://schemas.openxmlformats.org/officeDocument/2006/relationships/slideLayout" Target="../slideLayouts/slideLayout640.xml"/><Relationship Id="rId85" Type="http://schemas.openxmlformats.org/officeDocument/2006/relationships/slideLayout" Target="../slideLayouts/slideLayout214.xml"/><Relationship Id="rId150" Type="http://schemas.openxmlformats.org/officeDocument/2006/relationships/slideLayout" Target="../slideLayouts/slideLayout279.xml"/><Relationship Id="rId192" Type="http://schemas.openxmlformats.org/officeDocument/2006/relationships/slideLayout" Target="../slideLayouts/slideLayout321.xml"/><Relationship Id="rId206" Type="http://schemas.openxmlformats.org/officeDocument/2006/relationships/slideLayout" Target="../slideLayouts/slideLayout335.xml"/><Relationship Id="rId413" Type="http://schemas.openxmlformats.org/officeDocument/2006/relationships/slideLayout" Target="../slideLayouts/slideLayout542.xml"/><Relationship Id="rId248" Type="http://schemas.openxmlformats.org/officeDocument/2006/relationships/slideLayout" Target="../slideLayouts/slideLayout377.xml"/><Relationship Id="rId455" Type="http://schemas.openxmlformats.org/officeDocument/2006/relationships/slideLayout" Target="../slideLayouts/slideLayout584.xml"/><Relationship Id="rId497" Type="http://schemas.openxmlformats.org/officeDocument/2006/relationships/slideLayout" Target="../slideLayouts/slideLayout626.xml"/><Relationship Id="rId12" Type="http://schemas.openxmlformats.org/officeDocument/2006/relationships/slideLayout" Target="../slideLayouts/slideLayout141.xml"/><Relationship Id="rId108" Type="http://schemas.openxmlformats.org/officeDocument/2006/relationships/slideLayout" Target="../slideLayouts/slideLayout237.xml"/><Relationship Id="rId315" Type="http://schemas.openxmlformats.org/officeDocument/2006/relationships/slideLayout" Target="../slideLayouts/slideLayout444.xml"/><Relationship Id="rId357" Type="http://schemas.openxmlformats.org/officeDocument/2006/relationships/slideLayout" Target="../slideLayouts/slideLayout486.xml"/><Relationship Id="rId522" Type="http://schemas.openxmlformats.org/officeDocument/2006/relationships/slideLayout" Target="../slideLayouts/slideLayout651.xml"/><Relationship Id="rId54" Type="http://schemas.openxmlformats.org/officeDocument/2006/relationships/slideLayout" Target="../slideLayouts/slideLayout183.xml"/><Relationship Id="rId96" Type="http://schemas.openxmlformats.org/officeDocument/2006/relationships/slideLayout" Target="../slideLayouts/slideLayout225.xml"/><Relationship Id="rId161" Type="http://schemas.openxmlformats.org/officeDocument/2006/relationships/slideLayout" Target="../slideLayouts/slideLayout290.xml"/><Relationship Id="rId217" Type="http://schemas.openxmlformats.org/officeDocument/2006/relationships/slideLayout" Target="../slideLayouts/slideLayout346.xml"/><Relationship Id="rId399" Type="http://schemas.openxmlformats.org/officeDocument/2006/relationships/slideLayout" Target="../slideLayouts/slideLayout528.xml"/><Relationship Id="rId259" Type="http://schemas.openxmlformats.org/officeDocument/2006/relationships/slideLayout" Target="../slideLayouts/slideLayout388.xml"/><Relationship Id="rId424" Type="http://schemas.openxmlformats.org/officeDocument/2006/relationships/slideLayout" Target="../slideLayouts/slideLayout553.xml"/><Relationship Id="rId466" Type="http://schemas.openxmlformats.org/officeDocument/2006/relationships/slideLayout" Target="../slideLayouts/slideLayout595.xml"/><Relationship Id="rId23" Type="http://schemas.openxmlformats.org/officeDocument/2006/relationships/slideLayout" Target="../slideLayouts/slideLayout152.xml"/><Relationship Id="rId119" Type="http://schemas.openxmlformats.org/officeDocument/2006/relationships/slideLayout" Target="../slideLayouts/slideLayout248.xml"/><Relationship Id="rId270" Type="http://schemas.openxmlformats.org/officeDocument/2006/relationships/slideLayout" Target="../slideLayouts/slideLayout399.xml"/><Relationship Id="rId326" Type="http://schemas.openxmlformats.org/officeDocument/2006/relationships/slideLayout" Target="../slideLayouts/slideLayout455.xml"/><Relationship Id="rId533" Type="http://schemas.openxmlformats.org/officeDocument/2006/relationships/slideLayout" Target="../slideLayouts/slideLayout662.xml"/><Relationship Id="rId65" Type="http://schemas.openxmlformats.org/officeDocument/2006/relationships/slideLayout" Target="../slideLayouts/slideLayout194.xml"/><Relationship Id="rId130" Type="http://schemas.openxmlformats.org/officeDocument/2006/relationships/slideLayout" Target="../slideLayouts/slideLayout259.xml"/><Relationship Id="rId368" Type="http://schemas.openxmlformats.org/officeDocument/2006/relationships/slideLayout" Target="../slideLayouts/slideLayout497.xml"/><Relationship Id="rId172" Type="http://schemas.openxmlformats.org/officeDocument/2006/relationships/slideLayout" Target="../slideLayouts/slideLayout301.xml"/><Relationship Id="rId228" Type="http://schemas.openxmlformats.org/officeDocument/2006/relationships/slideLayout" Target="../slideLayouts/slideLayout357.xml"/><Relationship Id="rId435" Type="http://schemas.openxmlformats.org/officeDocument/2006/relationships/slideLayout" Target="../slideLayouts/slideLayout564.xml"/><Relationship Id="rId477" Type="http://schemas.openxmlformats.org/officeDocument/2006/relationships/slideLayout" Target="../slideLayouts/slideLayout606.xml"/><Relationship Id="rId281" Type="http://schemas.openxmlformats.org/officeDocument/2006/relationships/slideLayout" Target="../slideLayouts/slideLayout410.xml"/><Relationship Id="rId337" Type="http://schemas.openxmlformats.org/officeDocument/2006/relationships/slideLayout" Target="../slideLayouts/slideLayout466.xml"/><Relationship Id="rId502" Type="http://schemas.openxmlformats.org/officeDocument/2006/relationships/slideLayout" Target="../slideLayouts/slideLayout631.xml"/><Relationship Id="rId34" Type="http://schemas.openxmlformats.org/officeDocument/2006/relationships/slideLayout" Target="../slideLayouts/slideLayout163.xml"/><Relationship Id="rId76" Type="http://schemas.openxmlformats.org/officeDocument/2006/relationships/slideLayout" Target="../slideLayouts/slideLayout205.xml"/><Relationship Id="rId141" Type="http://schemas.openxmlformats.org/officeDocument/2006/relationships/slideLayout" Target="../slideLayouts/slideLayout270.xml"/><Relationship Id="rId379" Type="http://schemas.openxmlformats.org/officeDocument/2006/relationships/slideLayout" Target="../slideLayouts/slideLayout508.xml"/><Relationship Id="rId544" Type="http://schemas.openxmlformats.org/officeDocument/2006/relationships/slideLayout" Target="../slideLayouts/slideLayout673.xml"/><Relationship Id="rId7" Type="http://schemas.openxmlformats.org/officeDocument/2006/relationships/slideLayout" Target="../slideLayouts/slideLayout136.xml"/><Relationship Id="rId183" Type="http://schemas.openxmlformats.org/officeDocument/2006/relationships/slideLayout" Target="../slideLayouts/slideLayout312.xml"/><Relationship Id="rId239" Type="http://schemas.openxmlformats.org/officeDocument/2006/relationships/slideLayout" Target="../slideLayouts/slideLayout368.xml"/><Relationship Id="rId390" Type="http://schemas.openxmlformats.org/officeDocument/2006/relationships/slideLayout" Target="../slideLayouts/slideLayout519.xml"/><Relationship Id="rId404" Type="http://schemas.openxmlformats.org/officeDocument/2006/relationships/slideLayout" Target="../slideLayouts/slideLayout533.xml"/><Relationship Id="rId446" Type="http://schemas.openxmlformats.org/officeDocument/2006/relationships/slideLayout" Target="../slideLayouts/slideLayout575.xml"/><Relationship Id="rId250" Type="http://schemas.openxmlformats.org/officeDocument/2006/relationships/slideLayout" Target="../slideLayouts/slideLayout379.xml"/><Relationship Id="rId292" Type="http://schemas.openxmlformats.org/officeDocument/2006/relationships/slideLayout" Target="../slideLayouts/slideLayout421.xml"/><Relationship Id="rId306" Type="http://schemas.openxmlformats.org/officeDocument/2006/relationships/slideLayout" Target="../slideLayouts/slideLayout435.xml"/><Relationship Id="rId488" Type="http://schemas.openxmlformats.org/officeDocument/2006/relationships/slideLayout" Target="../slideLayouts/slideLayout617.xml"/><Relationship Id="rId45" Type="http://schemas.openxmlformats.org/officeDocument/2006/relationships/slideLayout" Target="../slideLayouts/slideLayout174.xml"/><Relationship Id="rId87" Type="http://schemas.openxmlformats.org/officeDocument/2006/relationships/slideLayout" Target="../slideLayouts/slideLayout216.xml"/><Relationship Id="rId110" Type="http://schemas.openxmlformats.org/officeDocument/2006/relationships/slideLayout" Target="../slideLayouts/slideLayout239.xml"/><Relationship Id="rId348" Type="http://schemas.openxmlformats.org/officeDocument/2006/relationships/slideLayout" Target="../slideLayouts/slideLayout477.xml"/><Relationship Id="rId513" Type="http://schemas.openxmlformats.org/officeDocument/2006/relationships/slideLayout" Target="../slideLayouts/slideLayout642.xml"/><Relationship Id="rId152" Type="http://schemas.openxmlformats.org/officeDocument/2006/relationships/slideLayout" Target="../slideLayouts/slideLayout281.xml"/><Relationship Id="rId194" Type="http://schemas.openxmlformats.org/officeDocument/2006/relationships/slideLayout" Target="../slideLayouts/slideLayout323.xml"/><Relationship Id="rId208" Type="http://schemas.openxmlformats.org/officeDocument/2006/relationships/slideLayout" Target="../slideLayouts/slideLayout337.xml"/><Relationship Id="rId415" Type="http://schemas.openxmlformats.org/officeDocument/2006/relationships/slideLayout" Target="../slideLayouts/slideLayout544.xml"/><Relationship Id="rId457" Type="http://schemas.openxmlformats.org/officeDocument/2006/relationships/slideLayout" Target="../slideLayouts/slideLayout586.xml"/><Relationship Id="rId261" Type="http://schemas.openxmlformats.org/officeDocument/2006/relationships/slideLayout" Target="../slideLayouts/slideLayout390.xml"/><Relationship Id="rId499" Type="http://schemas.openxmlformats.org/officeDocument/2006/relationships/slideLayout" Target="../slideLayouts/slideLayout628.xml"/><Relationship Id="rId14" Type="http://schemas.openxmlformats.org/officeDocument/2006/relationships/slideLayout" Target="../slideLayouts/slideLayout143.xml"/><Relationship Id="rId56" Type="http://schemas.openxmlformats.org/officeDocument/2006/relationships/slideLayout" Target="../slideLayouts/slideLayout185.xml"/><Relationship Id="rId317" Type="http://schemas.openxmlformats.org/officeDocument/2006/relationships/slideLayout" Target="../slideLayouts/slideLayout446.xml"/><Relationship Id="rId359" Type="http://schemas.openxmlformats.org/officeDocument/2006/relationships/slideLayout" Target="../slideLayouts/slideLayout488.xml"/><Relationship Id="rId524" Type="http://schemas.openxmlformats.org/officeDocument/2006/relationships/slideLayout" Target="../slideLayouts/slideLayout653.xml"/><Relationship Id="rId98" Type="http://schemas.openxmlformats.org/officeDocument/2006/relationships/slideLayout" Target="../slideLayouts/slideLayout227.xml"/><Relationship Id="rId121" Type="http://schemas.openxmlformats.org/officeDocument/2006/relationships/slideLayout" Target="../slideLayouts/slideLayout250.xml"/><Relationship Id="rId163" Type="http://schemas.openxmlformats.org/officeDocument/2006/relationships/slideLayout" Target="../slideLayouts/slideLayout292.xml"/><Relationship Id="rId219" Type="http://schemas.openxmlformats.org/officeDocument/2006/relationships/slideLayout" Target="../slideLayouts/slideLayout348.xml"/><Relationship Id="rId370" Type="http://schemas.openxmlformats.org/officeDocument/2006/relationships/slideLayout" Target="../slideLayouts/slideLayout499.xml"/><Relationship Id="rId426" Type="http://schemas.openxmlformats.org/officeDocument/2006/relationships/slideLayout" Target="../slideLayouts/slideLayout555.xml"/><Relationship Id="rId230" Type="http://schemas.openxmlformats.org/officeDocument/2006/relationships/slideLayout" Target="../slideLayouts/slideLayout359.xml"/><Relationship Id="rId468" Type="http://schemas.openxmlformats.org/officeDocument/2006/relationships/slideLayout" Target="../slideLayouts/slideLayout597.xml"/><Relationship Id="rId25" Type="http://schemas.openxmlformats.org/officeDocument/2006/relationships/slideLayout" Target="../slideLayouts/slideLayout154.xml"/><Relationship Id="rId67" Type="http://schemas.openxmlformats.org/officeDocument/2006/relationships/slideLayout" Target="../slideLayouts/slideLayout196.xml"/><Relationship Id="rId272" Type="http://schemas.openxmlformats.org/officeDocument/2006/relationships/slideLayout" Target="../slideLayouts/slideLayout401.xml"/><Relationship Id="rId328" Type="http://schemas.openxmlformats.org/officeDocument/2006/relationships/slideLayout" Target="../slideLayouts/slideLayout457.xml"/><Relationship Id="rId535" Type="http://schemas.openxmlformats.org/officeDocument/2006/relationships/slideLayout" Target="../slideLayouts/slideLayout664.xml"/><Relationship Id="rId132" Type="http://schemas.openxmlformats.org/officeDocument/2006/relationships/slideLayout" Target="../slideLayouts/slideLayout261.xml"/><Relationship Id="rId174" Type="http://schemas.openxmlformats.org/officeDocument/2006/relationships/slideLayout" Target="../slideLayouts/slideLayout303.xml"/><Relationship Id="rId381" Type="http://schemas.openxmlformats.org/officeDocument/2006/relationships/slideLayout" Target="../slideLayouts/slideLayout510.xml"/><Relationship Id="rId220" Type="http://schemas.openxmlformats.org/officeDocument/2006/relationships/slideLayout" Target="../slideLayouts/slideLayout349.xml"/><Relationship Id="rId241" Type="http://schemas.openxmlformats.org/officeDocument/2006/relationships/slideLayout" Target="../slideLayouts/slideLayout370.xml"/><Relationship Id="rId437" Type="http://schemas.openxmlformats.org/officeDocument/2006/relationships/slideLayout" Target="../slideLayouts/slideLayout566.xml"/><Relationship Id="rId458" Type="http://schemas.openxmlformats.org/officeDocument/2006/relationships/slideLayout" Target="../slideLayouts/slideLayout587.xml"/><Relationship Id="rId479" Type="http://schemas.openxmlformats.org/officeDocument/2006/relationships/slideLayout" Target="../slideLayouts/slideLayout608.xml"/><Relationship Id="rId15" Type="http://schemas.openxmlformats.org/officeDocument/2006/relationships/slideLayout" Target="../slideLayouts/slideLayout144.xml"/><Relationship Id="rId36" Type="http://schemas.openxmlformats.org/officeDocument/2006/relationships/slideLayout" Target="../slideLayouts/slideLayout165.xml"/><Relationship Id="rId57" Type="http://schemas.openxmlformats.org/officeDocument/2006/relationships/slideLayout" Target="../slideLayouts/slideLayout186.xml"/><Relationship Id="rId262" Type="http://schemas.openxmlformats.org/officeDocument/2006/relationships/slideLayout" Target="../slideLayouts/slideLayout391.xml"/><Relationship Id="rId283" Type="http://schemas.openxmlformats.org/officeDocument/2006/relationships/slideLayout" Target="../slideLayouts/slideLayout412.xml"/><Relationship Id="rId318" Type="http://schemas.openxmlformats.org/officeDocument/2006/relationships/slideLayout" Target="../slideLayouts/slideLayout447.xml"/><Relationship Id="rId339" Type="http://schemas.openxmlformats.org/officeDocument/2006/relationships/slideLayout" Target="../slideLayouts/slideLayout468.xml"/><Relationship Id="rId490" Type="http://schemas.openxmlformats.org/officeDocument/2006/relationships/slideLayout" Target="../slideLayouts/slideLayout619.xml"/><Relationship Id="rId504" Type="http://schemas.openxmlformats.org/officeDocument/2006/relationships/slideLayout" Target="../slideLayouts/slideLayout633.xml"/><Relationship Id="rId525" Type="http://schemas.openxmlformats.org/officeDocument/2006/relationships/slideLayout" Target="../slideLayouts/slideLayout654.xml"/><Relationship Id="rId546" Type="http://schemas.openxmlformats.org/officeDocument/2006/relationships/slideLayout" Target="../slideLayouts/slideLayout675.xml"/><Relationship Id="rId78" Type="http://schemas.openxmlformats.org/officeDocument/2006/relationships/slideLayout" Target="../slideLayouts/slideLayout207.xml"/><Relationship Id="rId99" Type="http://schemas.openxmlformats.org/officeDocument/2006/relationships/slideLayout" Target="../slideLayouts/slideLayout228.xml"/><Relationship Id="rId101" Type="http://schemas.openxmlformats.org/officeDocument/2006/relationships/slideLayout" Target="../slideLayouts/slideLayout230.xml"/><Relationship Id="rId122" Type="http://schemas.openxmlformats.org/officeDocument/2006/relationships/slideLayout" Target="../slideLayouts/slideLayout251.xml"/><Relationship Id="rId143" Type="http://schemas.openxmlformats.org/officeDocument/2006/relationships/slideLayout" Target="../slideLayouts/slideLayout272.xml"/><Relationship Id="rId164" Type="http://schemas.openxmlformats.org/officeDocument/2006/relationships/slideLayout" Target="../slideLayouts/slideLayout293.xml"/><Relationship Id="rId185" Type="http://schemas.openxmlformats.org/officeDocument/2006/relationships/slideLayout" Target="../slideLayouts/slideLayout314.xml"/><Relationship Id="rId350" Type="http://schemas.openxmlformats.org/officeDocument/2006/relationships/slideLayout" Target="../slideLayouts/slideLayout479.xml"/><Relationship Id="rId371" Type="http://schemas.openxmlformats.org/officeDocument/2006/relationships/slideLayout" Target="../slideLayouts/slideLayout500.xml"/><Relationship Id="rId406" Type="http://schemas.openxmlformats.org/officeDocument/2006/relationships/slideLayout" Target="../slideLayouts/slideLayout535.xml"/><Relationship Id="rId9" Type="http://schemas.openxmlformats.org/officeDocument/2006/relationships/slideLayout" Target="../slideLayouts/slideLayout138.xml"/><Relationship Id="rId210" Type="http://schemas.openxmlformats.org/officeDocument/2006/relationships/slideLayout" Target="../slideLayouts/slideLayout339.xml"/><Relationship Id="rId392" Type="http://schemas.openxmlformats.org/officeDocument/2006/relationships/slideLayout" Target="../slideLayouts/slideLayout521.xml"/><Relationship Id="rId427" Type="http://schemas.openxmlformats.org/officeDocument/2006/relationships/slideLayout" Target="../slideLayouts/slideLayout556.xml"/><Relationship Id="rId448" Type="http://schemas.openxmlformats.org/officeDocument/2006/relationships/slideLayout" Target="../slideLayouts/slideLayout577.xml"/><Relationship Id="rId469" Type="http://schemas.openxmlformats.org/officeDocument/2006/relationships/slideLayout" Target="../slideLayouts/slideLayout598.xml"/><Relationship Id="rId26" Type="http://schemas.openxmlformats.org/officeDocument/2006/relationships/slideLayout" Target="../slideLayouts/slideLayout155.xml"/><Relationship Id="rId231" Type="http://schemas.openxmlformats.org/officeDocument/2006/relationships/slideLayout" Target="../slideLayouts/slideLayout360.xml"/><Relationship Id="rId252" Type="http://schemas.openxmlformats.org/officeDocument/2006/relationships/slideLayout" Target="../slideLayouts/slideLayout381.xml"/><Relationship Id="rId273" Type="http://schemas.openxmlformats.org/officeDocument/2006/relationships/slideLayout" Target="../slideLayouts/slideLayout402.xml"/><Relationship Id="rId294" Type="http://schemas.openxmlformats.org/officeDocument/2006/relationships/slideLayout" Target="../slideLayouts/slideLayout423.xml"/><Relationship Id="rId308" Type="http://schemas.openxmlformats.org/officeDocument/2006/relationships/slideLayout" Target="../slideLayouts/slideLayout437.xml"/><Relationship Id="rId329" Type="http://schemas.openxmlformats.org/officeDocument/2006/relationships/slideLayout" Target="../slideLayouts/slideLayout458.xml"/><Relationship Id="rId480" Type="http://schemas.openxmlformats.org/officeDocument/2006/relationships/slideLayout" Target="../slideLayouts/slideLayout609.xml"/><Relationship Id="rId515" Type="http://schemas.openxmlformats.org/officeDocument/2006/relationships/slideLayout" Target="../slideLayouts/slideLayout644.xml"/><Relationship Id="rId536" Type="http://schemas.openxmlformats.org/officeDocument/2006/relationships/slideLayout" Target="../slideLayouts/slideLayout665.xml"/><Relationship Id="rId47" Type="http://schemas.openxmlformats.org/officeDocument/2006/relationships/slideLayout" Target="../slideLayouts/slideLayout176.xml"/><Relationship Id="rId68" Type="http://schemas.openxmlformats.org/officeDocument/2006/relationships/slideLayout" Target="../slideLayouts/slideLayout197.xml"/><Relationship Id="rId89" Type="http://schemas.openxmlformats.org/officeDocument/2006/relationships/slideLayout" Target="../slideLayouts/slideLayout218.xml"/><Relationship Id="rId112" Type="http://schemas.openxmlformats.org/officeDocument/2006/relationships/slideLayout" Target="../slideLayouts/slideLayout241.xml"/><Relationship Id="rId133" Type="http://schemas.openxmlformats.org/officeDocument/2006/relationships/slideLayout" Target="../slideLayouts/slideLayout262.xml"/><Relationship Id="rId154" Type="http://schemas.openxmlformats.org/officeDocument/2006/relationships/slideLayout" Target="../slideLayouts/slideLayout283.xml"/><Relationship Id="rId175" Type="http://schemas.openxmlformats.org/officeDocument/2006/relationships/slideLayout" Target="../slideLayouts/slideLayout304.xml"/><Relationship Id="rId340" Type="http://schemas.openxmlformats.org/officeDocument/2006/relationships/slideLayout" Target="../slideLayouts/slideLayout469.xml"/><Relationship Id="rId361" Type="http://schemas.openxmlformats.org/officeDocument/2006/relationships/slideLayout" Target="../slideLayouts/slideLayout490.xml"/><Relationship Id="rId196" Type="http://schemas.openxmlformats.org/officeDocument/2006/relationships/slideLayout" Target="../slideLayouts/slideLayout325.xml"/><Relationship Id="rId200" Type="http://schemas.openxmlformats.org/officeDocument/2006/relationships/slideLayout" Target="../slideLayouts/slideLayout329.xml"/><Relationship Id="rId382" Type="http://schemas.openxmlformats.org/officeDocument/2006/relationships/slideLayout" Target="../slideLayouts/slideLayout511.xml"/><Relationship Id="rId417" Type="http://schemas.openxmlformats.org/officeDocument/2006/relationships/slideLayout" Target="../slideLayouts/slideLayout546.xml"/><Relationship Id="rId438" Type="http://schemas.openxmlformats.org/officeDocument/2006/relationships/slideLayout" Target="../slideLayouts/slideLayout567.xml"/><Relationship Id="rId459" Type="http://schemas.openxmlformats.org/officeDocument/2006/relationships/slideLayout" Target="../slideLayouts/slideLayout588.xml"/><Relationship Id="rId16" Type="http://schemas.openxmlformats.org/officeDocument/2006/relationships/slideLayout" Target="../slideLayouts/slideLayout145.xml"/><Relationship Id="rId221" Type="http://schemas.openxmlformats.org/officeDocument/2006/relationships/slideLayout" Target="../slideLayouts/slideLayout350.xml"/><Relationship Id="rId242" Type="http://schemas.openxmlformats.org/officeDocument/2006/relationships/slideLayout" Target="../slideLayouts/slideLayout371.xml"/><Relationship Id="rId263" Type="http://schemas.openxmlformats.org/officeDocument/2006/relationships/slideLayout" Target="../slideLayouts/slideLayout392.xml"/><Relationship Id="rId284" Type="http://schemas.openxmlformats.org/officeDocument/2006/relationships/slideLayout" Target="../slideLayouts/slideLayout413.xml"/><Relationship Id="rId319" Type="http://schemas.openxmlformats.org/officeDocument/2006/relationships/slideLayout" Target="../slideLayouts/slideLayout448.xml"/><Relationship Id="rId470" Type="http://schemas.openxmlformats.org/officeDocument/2006/relationships/slideLayout" Target="../slideLayouts/slideLayout599.xml"/><Relationship Id="rId491" Type="http://schemas.openxmlformats.org/officeDocument/2006/relationships/slideLayout" Target="../slideLayouts/slideLayout620.xml"/><Relationship Id="rId505" Type="http://schemas.openxmlformats.org/officeDocument/2006/relationships/slideLayout" Target="../slideLayouts/slideLayout634.xml"/><Relationship Id="rId526" Type="http://schemas.openxmlformats.org/officeDocument/2006/relationships/slideLayout" Target="../slideLayouts/slideLayout655.xml"/><Relationship Id="rId37" Type="http://schemas.openxmlformats.org/officeDocument/2006/relationships/slideLayout" Target="../slideLayouts/slideLayout166.xml"/><Relationship Id="rId58" Type="http://schemas.openxmlformats.org/officeDocument/2006/relationships/slideLayout" Target="../slideLayouts/slideLayout187.xml"/><Relationship Id="rId79" Type="http://schemas.openxmlformats.org/officeDocument/2006/relationships/slideLayout" Target="../slideLayouts/slideLayout208.xml"/><Relationship Id="rId102" Type="http://schemas.openxmlformats.org/officeDocument/2006/relationships/slideLayout" Target="../slideLayouts/slideLayout231.xml"/><Relationship Id="rId123" Type="http://schemas.openxmlformats.org/officeDocument/2006/relationships/slideLayout" Target="../slideLayouts/slideLayout252.xml"/><Relationship Id="rId144" Type="http://schemas.openxmlformats.org/officeDocument/2006/relationships/slideLayout" Target="../slideLayouts/slideLayout273.xml"/><Relationship Id="rId330" Type="http://schemas.openxmlformats.org/officeDocument/2006/relationships/slideLayout" Target="../slideLayouts/slideLayout459.xml"/><Relationship Id="rId547" Type="http://schemas.openxmlformats.org/officeDocument/2006/relationships/slideLayout" Target="../slideLayouts/slideLayout676.xml"/><Relationship Id="rId90" Type="http://schemas.openxmlformats.org/officeDocument/2006/relationships/slideLayout" Target="../slideLayouts/slideLayout219.xml"/><Relationship Id="rId165" Type="http://schemas.openxmlformats.org/officeDocument/2006/relationships/slideLayout" Target="../slideLayouts/slideLayout294.xml"/><Relationship Id="rId186" Type="http://schemas.openxmlformats.org/officeDocument/2006/relationships/slideLayout" Target="../slideLayouts/slideLayout315.xml"/><Relationship Id="rId351" Type="http://schemas.openxmlformats.org/officeDocument/2006/relationships/slideLayout" Target="../slideLayouts/slideLayout480.xml"/><Relationship Id="rId372" Type="http://schemas.openxmlformats.org/officeDocument/2006/relationships/slideLayout" Target="../slideLayouts/slideLayout501.xml"/><Relationship Id="rId393" Type="http://schemas.openxmlformats.org/officeDocument/2006/relationships/slideLayout" Target="../slideLayouts/slideLayout522.xml"/><Relationship Id="rId407" Type="http://schemas.openxmlformats.org/officeDocument/2006/relationships/slideLayout" Target="../slideLayouts/slideLayout536.xml"/><Relationship Id="rId428" Type="http://schemas.openxmlformats.org/officeDocument/2006/relationships/slideLayout" Target="../slideLayouts/slideLayout557.xml"/><Relationship Id="rId449" Type="http://schemas.openxmlformats.org/officeDocument/2006/relationships/slideLayout" Target="../slideLayouts/slideLayout578.xml"/><Relationship Id="rId211" Type="http://schemas.openxmlformats.org/officeDocument/2006/relationships/slideLayout" Target="../slideLayouts/slideLayout340.xml"/><Relationship Id="rId232" Type="http://schemas.openxmlformats.org/officeDocument/2006/relationships/slideLayout" Target="../slideLayouts/slideLayout361.xml"/><Relationship Id="rId253" Type="http://schemas.openxmlformats.org/officeDocument/2006/relationships/slideLayout" Target="../slideLayouts/slideLayout382.xml"/><Relationship Id="rId274" Type="http://schemas.openxmlformats.org/officeDocument/2006/relationships/slideLayout" Target="../slideLayouts/slideLayout403.xml"/><Relationship Id="rId295" Type="http://schemas.openxmlformats.org/officeDocument/2006/relationships/slideLayout" Target="../slideLayouts/slideLayout424.xml"/><Relationship Id="rId309" Type="http://schemas.openxmlformats.org/officeDocument/2006/relationships/slideLayout" Target="../slideLayouts/slideLayout438.xml"/><Relationship Id="rId460" Type="http://schemas.openxmlformats.org/officeDocument/2006/relationships/slideLayout" Target="../slideLayouts/slideLayout589.xml"/><Relationship Id="rId481" Type="http://schemas.openxmlformats.org/officeDocument/2006/relationships/slideLayout" Target="../slideLayouts/slideLayout610.xml"/><Relationship Id="rId516" Type="http://schemas.openxmlformats.org/officeDocument/2006/relationships/slideLayout" Target="../slideLayouts/slideLayout645.xml"/><Relationship Id="rId27" Type="http://schemas.openxmlformats.org/officeDocument/2006/relationships/slideLayout" Target="../slideLayouts/slideLayout156.xml"/><Relationship Id="rId48" Type="http://schemas.openxmlformats.org/officeDocument/2006/relationships/slideLayout" Target="../slideLayouts/slideLayout177.xml"/><Relationship Id="rId69" Type="http://schemas.openxmlformats.org/officeDocument/2006/relationships/slideLayout" Target="../slideLayouts/slideLayout198.xml"/><Relationship Id="rId113" Type="http://schemas.openxmlformats.org/officeDocument/2006/relationships/slideLayout" Target="../slideLayouts/slideLayout242.xml"/><Relationship Id="rId134" Type="http://schemas.openxmlformats.org/officeDocument/2006/relationships/slideLayout" Target="../slideLayouts/slideLayout263.xml"/><Relationship Id="rId320" Type="http://schemas.openxmlformats.org/officeDocument/2006/relationships/slideLayout" Target="../slideLayouts/slideLayout449.xml"/><Relationship Id="rId537" Type="http://schemas.openxmlformats.org/officeDocument/2006/relationships/slideLayout" Target="../slideLayouts/slideLayout666.xml"/><Relationship Id="rId80" Type="http://schemas.openxmlformats.org/officeDocument/2006/relationships/slideLayout" Target="../slideLayouts/slideLayout209.xml"/><Relationship Id="rId155" Type="http://schemas.openxmlformats.org/officeDocument/2006/relationships/slideLayout" Target="../slideLayouts/slideLayout284.xml"/><Relationship Id="rId176" Type="http://schemas.openxmlformats.org/officeDocument/2006/relationships/slideLayout" Target="../slideLayouts/slideLayout305.xml"/><Relationship Id="rId197" Type="http://schemas.openxmlformats.org/officeDocument/2006/relationships/slideLayout" Target="../slideLayouts/slideLayout326.xml"/><Relationship Id="rId341" Type="http://schemas.openxmlformats.org/officeDocument/2006/relationships/slideLayout" Target="../slideLayouts/slideLayout470.xml"/><Relationship Id="rId362" Type="http://schemas.openxmlformats.org/officeDocument/2006/relationships/slideLayout" Target="../slideLayouts/slideLayout491.xml"/><Relationship Id="rId383" Type="http://schemas.openxmlformats.org/officeDocument/2006/relationships/slideLayout" Target="../slideLayouts/slideLayout512.xml"/><Relationship Id="rId418" Type="http://schemas.openxmlformats.org/officeDocument/2006/relationships/slideLayout" Target="../slideLayouts/slideLayout547.xml"/><Relationship Id="rId439" Type="http://schemas.openxmlformats.org/officeDocument/2006/relationships/slideLayout" Target="../slideLayouts/slideLayout568.xml"/><Relationship Id="rId201" Type="http://schemas.openxmlformats.org/officeDocument/2006/relationships/slideLayout" Target="../slideLayouts/slideLayout330.xml"/><Relationship Id="rId222" Type="http://schemas.openxmlformats.org/officeDocument/2006/relationships/slideLayout" Target="../slideLayouts/slideLayout351.xml"/><Relationship Id="rId243" Type="http://schemas.openxmlformats.org/officeDocument/2006/relationships/slideLayout" Target="../slideLayouts/slideLayout372.xml"/><Relationship Id="rId264" Type="http://schemas.openxmlformats.org/officeDocument/2006/relationships/slideLayout" Target="../slideLayouts/slideLayout393.xml"/><Relationship Id="rId285" Type="http://schemas.openxmlformats.org/officeDocument/2006/relationships/slideLayout" Target="../slideLayouts/slideLayout414.xml"/><Relationship Id="rId450" Type="http://schemas.openxmlformats.org/officeDocument/2006/relationships/slideLayout" Target="../slideLayouts/slideLayout579.xml"/><Relationship Id="rId471" Type="http://schemas.openxmlformats.org/officeDocument/2006/relationships/slideLayout" Target="../slideLayouts/slideLayout600.xml"/><Relationship Id="rId506" Type="http://schemas.openxmlformats.org/officeDocument/2006/relationships/slideLayout" Target="../slideLayouts/slideLayout635.xml"/><Relationship Id="rId17" Type="http://schemas.openxmlformats.org/officeDocument/2006/relationships/slideLayout" Target="../slideLayouts/slideLayout146.xml"/><Relationship Id="rId38" Type="http://schemas.openxmlformats.org/officeDocument/2006/relationships/slideLayout" Target="../slideLayouts/slideLayout167.xml"/><Relationship Id="rId59" Type="http://schemas.openxmlformats.org/officeDocument/2006/relationships/slideLayout" Target="../slideLayouts/slideLayout188.xml"/><Relationship Id="rId103" Type="http://schemas.openxmlformats.org/officeDocument/2006/relationships/slideLayout" Target="../slideLayouts/slideLayout232.xml"/><Relationship Id="rId124" Type="http://schemas.openxmlformats.org/officeDocument/2006/relationships/slideLayout" Target="../slideLayouts/slideLayout253.xml"/><Relationship Id="rId310" Type="http://schemas.openxmlformats.org/officeDocument/2006/relationships/slideLayout" Target="../slideLayouts/slideLayout439.xml"/><Relationship Id="rId492" Type="http://schemas.openxmlformats.org/officeDocument/2006/relationships/slideLayout" Target="../slideLayouts/slideLayout621.xml"/><Relationship Id="rId527" Type="http://schemas.openxmlformats.org/officeDocument/2006/relationships/slideLayout" Target="../slideLayouts/slideLayout656.xml"/><Relationship Id="rId548" Type="http://schemas.openxmlformats.org/officeDocument/2006/relationships/slideLayout" Target="../slideLayouts/slideLayout677.xml"/><Relationship Id="rId70" Type="http://schemas.openxmlformats.org/officeDocument/2006/relationships/slideLayout" Target="../slideLayouts/slideLayout199.xml"/><Relationship Id="rId91" Type="http://schemas.openxmlformats.org/officeDocument/2006/relationships/slideLayout" Target="../slideLayouts/slideLayout220.xml"/><Relationship Id="rId145" Type="http://schemas.openxmlformats.org/officeDocument/2006/relationships/slideLayout" Target="../slideLayouts/slideLayout274.xml"/><Relationship Id="rId166" Type="http://schemas.openxmlformats.org/officeDocument/2006/relationships/slideLayout" Target="../slideLayouts/slideLayout295.xml"/><Relationship Id="rId187" Type="http://schemas.openxmlformats.org/officeDocument/2006/relationships/slideLayout" Target="../slideLayouts/slideLayout316.xml"/><Relationship Id="rId331" Type="http://schemas.openxmlformats.org/officeDocument/2006/relationships/slideLayout" Target="../slideLayouts/slideLayout460.xml"/><Relationship Id="rId352" Type="http://schemas.openxmlformats.org/officeDocument/2006/relationships/slideLayout" Target="../slideLayouts/slideLayout481.xml"/><Relationship Id="rId373" Type="http://schemas.openxmlformats.org/officeDocument/2006/relationships/slideLayout" Target="../slideLayouts/slideLayout502.xml"/><Relationship Id="rId394" Type="http://schemas.openxmlformats.org/officeDocument/2006/relationships/slideLayout" Target="../slideLayouts/slideLayout523.xml"/><Relationship Id="rId408" Type="http://schemas.openxmlformats.org/officeDocument/2006/relationships/slideLayout" Target="../slideLayouts/slideLayout537.xml"/><Relationship Id="rId429" Type="http://schemas.openxmlformats.org/officeDocument/2006/relationships/slideLayout" Target="../slideLayouts/slideLayout558.xml"/><Relationship Id="rId1" Type="http://schemas.openxmlformats.org/officeDocument/2006/relationships/slideLayout" Target="../slideLayouts/slideLayout130.xml"/><Relationship Id="rId212" Type="http://schemas.openxmlformats.org/officeDocument/2006/relationships/slideLayout" Target="../slideLayouts/slideLayout341.xml"/><Relationship Id="rId233" Type="http://schemas.openxmlformats.org/officeDocument/2006/relationships/slideLayout" Target="../slideLayouts/slideLayout362.xml"/><Relationship Id="rId254" Type="http://schemas.openxmlformats.org/officeDocument/2006/relationships/slideLayout" Target="../slideLayouts/slideLayout383.xml"/><Relationship Id="rId440" Type="http://schemas.openxmlformats.org/officeDocument/2006/relationships/slideLayout" Target="../slideLayouts/slideLayout569.xml"/><Relationship Id="rId28" Type="http://schemas.openxmlformats.org/officeDocument/2006/relationships/slideLayout" Target="../slideLayouts/slideLayout157.xml"/><Relationship Id="rId49" Type="http://schemas.openxmlformats.org/officeDocument/2006/relationships/slideLayout" Target="../slideLayouts/slideLayout178.xml"/><Relationship Id="rId114" Type="http://schemas.openxmlformats.org/officeDocument/2006/relationships/slideLayout" Target="../slideLayouts/slideLayout243.xml"/><Relationship Id="rId275" Type="http://schemas.openxmlformats.org/officeDocument/2006/relationships/slideLayout" Target="../slideLayouts/slideLayout404.xml"/><Relationship Id="rId296" Type="http://schemas.openxmlformats.org/officeDocument/2006/relationships/slideLayout" Target="../slideLayouts/slideLayout425.xml"/><Relationship Id="rId300" Type="http://schemas.openxmlformats.org/officeDocument/2006/relationships/slideLayout" Target="../slideLayouts/slideLayout429.xml"/><Relationship Id="rId461" Type="http://schemas.openxmlformats.org/officeDocument/2006/relationships/slideLayout" Target="../slideLayouts/slideLayout590.xml"/><Relationship Id="rId482" Type="http://schemas.openxmlformats.org/officeDocument/2006/relationships/slideLayout" Target="../slideLayouts/slideLayout611.xml"/><Relationship Id="rId517" Type="http://schemas.openxmlformats.org/officeDocument/2006/relationships/slideLayout" Target="../slideLayouts/slideLayout646.xml"/><Relationship Id="rId538" Type="http://schemas.openxmlformats.org/officeDocument/2006/relationships/slideLayout" Target="../slideLayouts/slideLayout667.xml"/><Relationship Id="rId60" Type="http://schemas.openxmlformats.org/officeDocument/2006/relationships/slideLayout" Target="../slideLayouts/slideLayout189.xml"/><Relationship Id="rId81" Type="http://schemas.openxmlformats.org/officeDocument/2006/relationships/slideLayout" Target="../slideLayouts/slideLayout210.xml"/><Relationship Id="rId135" Type="http://schemas.openxmlformats.org/officeDocument/2006/relationships/slideLayout" Target="../slideLayouts/slideLayout264.xml"/><Relationship Id="rId156" Type="http://schemas.openxmlformats.org/officeDocument/2006/relationships/slideLayout" Target="../slideLayouts/slideLayout285.xml"/><Relationship Id="rId177" Type="http://schemas.openxmlformats.org/officeDocument/2006/relationships/slideLayout" Target="../slideLayouts/slideLayout306.xml"/><Relationship Id="rId198" Type="http://schemas.openxmlformats.org/officeDocument/2006/relationships/slideLayout" Target="../slideLayouts/slideLayout327.xml"/><Relationship Id="rId321" Type="http://schemas.openxmlformats.org/officeDocument/2006/relationships/slideLayout" Target="../slideLayouts/slideLayout450.xml"/><Relationship Id="rId342" Type="http://schemas.openxmlformats.org/officeDocument/2006/relationships/slideLayout" Target="../slideLayouts/slideLayout471.xml"/><Relationship Id="rId363" Type="http://schemas.openxmlformats.org/officeDocument/2006/relationships/slideLayout" Target="../slideLayouts/slideLayout492.xml"/><Relationship Id="rId384" Type="http://schemas.openxmlformats.org/officeDocument/2006/relationships/slideLayout" Target="../slideLayouts/slideLayout513.xml"/><Relationship Id="rId419" Type="http://schemas.openxmlformats.org/officeDocument/2006/relationships/slideLayout" Target="../slideLayouts/slideLayout548.xml"/><Relationship Id="rId202" Type="http://schemas.openxmlformats.org/officeDocument/2006/relationships/slideLayout" Target="../slideLayouts/slideLayout331.xml"/><Relationship Id="rId223" Type="http://schemas.openxmlformats.org/officeDocument/2006/relationships/slideLayout" Target="../slideLayouts/slideLayout352.xml"/><Relationship Id="rId244" Type="http://schemas.openxmlformats.org/officeDocument/2006/relationships/slideLayout" Target="../slideLayouts/slideLayout373.xml"/><Relationship Id="rId430" Type="http://schemas.openxmlformats.org/officeDocument/2006/relationships/slideLayout" Target="../slideLayouts/slideLayout559.xml"/><Relationship Id="rId18" Type="http://schemas.openxmlformats.org/officeDocument/2006/relationships/slideLayout" Target="../slideLayouts/slideLayout147.xml"/><Relationship Id="rId39" Type="http://schemas.openxmlformats.org/officeDocument/2006/relationships/slideLayout" Target="../slideLayouts/slideLayout168.xml"/><Relationship Id="rId265" Type="http://schemas.openxmlformats.org/officeDocument/2006/relationships/slideLayout" Target="../slideLayouts/slideLayout394.xml"/><Relationship Id="rId286" Type="http://schemas.openxmlformats.org/officeDocument/2006/relationships/slideLayout" Target="../slideLayouts/slideLayout415.xml"/><Relationship Id="rId451" Type="http://schemas.openxmlformats.org/officeDocument/2006/relationships/slideLayout" Target="../slideLayouts/slideLayout580.xml"/><Relationship Id="rId472" Type="http://schemas.openxmlformats.org/officeDocument/2006/relationships/slideLayout" Target="../slideLayouts/slideLayout601.xml"/><Relationship Id="rId493" Type="http://schemas.openxmlformats.org/officeDocument/2006/relationships/slideLayout" Target="../slideLayouts/slideLayout622.xml"/><Relationship Id="rId507" Type="http://schemas.openxmlformats.org/officeDocument/2006/relationships/slideLayout" Target="../slideLayouts/slideLayout636.xml"/><Relationship Id="rId528" Type="http://schemas.openxmlformats.org/officeDocument/2006/relationships/slideLayout" Target="../slideLayouts/slideLayout657.xml"/><Relationship Id="rId549" Type="http://schemas.openxmlformats.org/officeDocument/2006/relationships/theme" Target="../theme/theme9.xml"/><Relationship Id="rId50" Type="http://schemas.openxmlformats.org/officeDocument/2006/relationships/slideLayout" Target="../slideLayouts/slideLayout179.xml"/><Relationship Id="rId104" Type="http://schemas.openxmlformats.org/officeDocument/2006/relationships/slideLayout" Target="../slideLayouts/slideLayout233.xml"/><Relationship Id="rId125" Type="http://schemas.openxmlformats.org/officeDocument/2006/relationships/slideLayout" Target="../slideLayouts/slideLayout254.xml"/><Relationship Id="rId146" Type="http://schemas.openxmlformats.org/officeDocument/2006/relationships/slideLayout" Target="../slideLayouts/slideLayout275.xml"/><Relationship Id="rId167" Type="http://schemas.openxmlformats.org/officeDocument/2006/relationships/slideLayout" Target="../slideLayouts/slideLayout296.xml"/><Relationship Id="rId188" Type="http://schemas.openxmlformats.org/officeDocument/2006/relationships/slideLayout" Target="../slideLayouts/slideLayout317.xml"/><Relationship Id="rId311" Type="http://schemas.openxmlformats.org/officeDocument/2006/relationships/slideLayout" Target="../slideLayouts/slideLayout440.xml"/><Relationship Id="rId332" Type="http://schemas.openxmlformats.org/officeDocument/2006/relationships/slideLayout" Target="../slideLayouts/slideLayout461.xml"/><Relationship Id="rId353" Type="http://schemas.openxmlformats.org/officeDocument/2006/relationships/slideLayout" Target="../slideLayouts/slideLayout482.xml"/><Relationship Id="rId374" Type="http://schemas.openxmlformats.org/officeDocument/2006/relationships/slideLayout" Target="../slideLayouts/slideLayout503.xml"/><Relationship Id="rId395" Type="http://schemas.openxmlformats.org/officeDocument/2006/relationships/slideLayout" Target="../slideLayouts/slideLayout524.xml"/><Relationship Id="rId409" Type="http://schemas.openxmlformats.org/officeDocument/2006/relationships/slideLayout" Target="../slideLayouts/slideLayout538.xml"/><Relationship Id="rId71" Type="http://schemas.openxmlformats.org/officeDocument/2006/relationships/slideLayout" Target="../slideLayouts/slideLayout200.xml"/><Relationship Id="rId92" Type="http://schemas.openxmlformats.org/officeDocument/2006/relationships/slideLayout" Target="../slideLayouts/slideLayout221.xml"/><Relationship Id="rId213" Type="http://schemas.openxmlformats.org/officeDocument/2006/relationships/slideLayout" Target="../slideLayouts/slideLayout342.xml"/><Relationship Id="rId234" Type="http://schemas.openxmlformats.org/officeDocument/2006/relationships/slideLayout" Target="../slideLayouts/slideLayout363.xml"/><Relationship Id="rId420" Type="http://schemas.openxmlformats.org/officeDocument/2006/relationships/slideLayout" Target="../slideLayouts/slideLayout549.xml"/><Relationship Id="rId2" Type="http://schemas.openxmlformats.org/officeDocument/2006/relationships/slideLayout" Target="../slideLayouts/slideLayout131.xml"/><Relationship Id="rId29" Type="http://schemas.openxmlformats.org/officeDocument/2006/relationships/slideLayout" Target="../slideLayouts/slideLayout158.xml"/><Relationship Id="rId255" Type="http://schemas.openxmlformats.org/officeDocument/2006/relationships/slideLayout" Target="../slideLayouts/slideLayout384.xml"/><Relationship Id="rId276" Type="http://schemas.openxmlformats.org/officeDocument/2006/relationships/slideLayout" Target="../slideLayouts/slideLayout405.xml"/><Relationship Id="rId297" Type="http://schemas.openxmlformats.org/officeDocument/2006/relationships/slideLayout" Target="../slideLayouts/slideLayout426.xml"/><Relationship Id="rId441" Type="http://schemas.openxmlformats.org/officeDocument/2006/relationships/slideLayout" Target="../slideLayouts/slideLayout570.xml"/><Relationship Id="rId462" Type="http://schemas.openxmlformats.org/officeDocument/2006/relationships/slideLayout" Target="../slideLayouts/slideLayout591.xml"/><Relationship Id="rId483" Type="http://schemas.openxmlformats.org/officeDocument/2006/relationships/slideLayout" Target="../slideLayouts/slideLayout612.xml"/><Relationship Id="rId518" Type="http://schemas.openxmlformats.org/officeDocument/2006/relationships/slideLayout" Target="../slideLayouts/slideLayout647.xml"/><Relationship Id="rId539" Type="http://schemas.openxmlformats.org/officeDocument/2006/relationships/slideLayout" Target="../slideLayouts/slideLayout668.xml"/><Relationship Id="rId40" Type="http://schemas.openxmlformats.org/officeDocument/2006/relationships/slideLayout" Target="../slideLayouts/slideLayout169.xml"/><Relationship Id="rId115" Type="http://schemas.openxmlformats.org/officeDocument/2006/relationships/slideLayout" Target="../slideLayouts/slideLayout244.xml"/><Relationship Id="rId136" Type="http://schemas.openxmlformats.org/officeDocument/2006/relationships/slideLayout" Target="../slideLayouts/slideLayout265.xml"/><Relationship Id="rId157" Type="http://schemas.openxmlformats.org/officeDocument/2006/relationships/slideLayout" Target="../slideLayouts/slideLayout286.xml"/><Relationship Id="rId178" Type="http://schemas.openxmlformats.org/officeDocument/2006/relationships/slideLayout" Target="../slideLayouts/slideLayout307.xml"/><Relationship Id="rId301" Type="http://schemas.openxmlformats.org/officeDocument/2006/relationships/slideLayout" Target="../slideLayouts/slideLayout430.xml"/><Relationship Id="rId322" Type="http://schemas.openxmlformats.org/officeDocument/2006/relationships/slideLayout" Target="../slideLayouts/slideLayout451.xml"/><Relationship Id="rId343" Type="http://schemas.openxmlformats.org/officeDocument/2006/relationships/slideLayout" Target="../slideLayouts/slideLayout472.xml"/><Relationship Id="rId364" Type="http://schemas.openxmlformats.org/officeDocument/2006/relationships/slideLayout" Target="../slideLayouts/slideLayout493.xml"/><Relationship Id="rId61" Type="http://schemas.openxmlformats.org/officeDocument/2006/relationships/slideLayout" Target="../slideLayouts/slideLayout190.xml"/><Relationship Id="rId82" Type="http://schemas.openxmlformats.org/officeDocument/2006/relationships/slideLayout" Target="../slideLayouts/slideLayout211.xml"/><Relationship Id="rId199" Type="http://schemas.openxmlformats.org/officeDocument/2006/relationships/slideLayout" Target="../slideLayouts/slideLayout328.xml"/><Relationship Id="rId203" Type="http://schemas.openxmlformats.org/officeDocument/2006/relationships/slideLayout" Target="../slideLayouts/slideLayout332.xml"/><Relationship Id="rId385" Type="http://schemas.openxmlformats.org/officeDocument/2006/relationships/slideLayout" Target="../slideLayouts/slideLayout514.xml"/><Relationship Id="rId19" Type="http://schemas.openxmlformats.org/officeDocument/2006/relationships/slideLayout" Target="../slideLayouts/slideLayout148.xml"/><Relationship Id="rId224" Type="http://schemas.openxmlformats.org/officeDocument/2006/relationships/slideLayout" Target="../slideLayouts/slideLayout353.xml"/><Relationship Id="rId245" Type="http://schemas.openxmlformats.org/officeDocument/2006/relationships/slideLayout" Target="../slideLayouts/slideLayout374.xml"/><Relationship Id="rId266" Type="http://schemas.openxmlformats.org/officeDocument/2006/relationships/slideLayout" Target="../slideLayouts/slideLayout395.xml"/><Relationship Id="rId287" Type="http://schemas.openxmlformats.org/officeDocument/2006/relationships/slideLayout" Target="../slideLayouts/slideLayout416.xml"/><Relationship Id="rId410" Type="http://schemas.openxmlformats.org/officeDocument/2006/relationships/slideLayout" Target="../slideLayouts/slideLayout539.xml"/><Relationship Id="rId431" Type="http://schemas.openxmlformats.org/officeDocument/2006/relationships/slideLayout" Target="../slideLayouts/slideLayout560.xml"/><Relationship Id="rId452" Type="http://schemas.openxmlformats.org/officeDocument/2006/relationships/slideLayout" Target="../slideLayouts/slideLayout581.xml"/><Relationship Id="rId473" Type="http://schemas.openxmlformats.org/officeDocument/2006/relationships/slideLayout" Target="../slideLayouts/slideLayout602.xml"/><Relationship Id="rId494" Type="http://schemas.openxmlformats.org/officeDocument/2006/relationships/slideLayout" Target="../slideLayouts/slideLayout623.xml"/><Relationship Id="rId508" Type="http://schemas.openxmlformats.org/officeDocument/2006/relationships/slideLayout" Target="../slideLayouts/slideLayout637.xml"/><Relationship Id="rId529" Type="http://schemas.openxmlformats.org/officeDocument/2006/relationships/slideLayout" Target="../slideLayouts/slideLayout658.xml"/><Relationship Id="rId30" Type="http://schemas.openxmlformats.org/officeDocument/2006/relationships/slideLayout" Target="../slideLayouts/slideLayout159.xml"/><Relationship Id="rId105" Type="http://schemas.openxmlformats.org/officeDocument/2006/relationships/slideLayout" Target="../slideLayouts/slideLayout234.xml"/><Relationship Id="rId126" Type="http://schemas.openxmlformats.org/officeDocument/2006/relationships/slideLayout" Target="../slideLayouts/slideLayout255.xml"/><Relationship Id="rId147" Type="http://schemas.openxmlformats.org/officeDocument/2006/relationships/slideLayout" Target="../slideLayouts/slideLayout276.xml"/><Relationship Id="rId168" Type="http://schemas.openxmlformats.org/officeDocument/2006/relationships/slideLayout" Target="../slideLayouts/slideLayout297.xml"/><Relationship Id="rId312" Type="http://schemas.openxmlformats.org/officeDocument/2006/relationships/slideLayout" Target="../slideLayouts/slideLayout441.xml"/><Relationship Id="rId333" Type="http://schemas.openxmlformats.org/officeDocument/2006/relationships/slideLayout" Target="../slideLayouts/slideLayout462.xml"/><Relationship Id="rId354" Type="http://schemas.openxmlformats.org/officeDocument/2006/relationships/slideLayout" Target="../slideLayouts/slideLayout483.xml"/><Relationship Id="rId540" Type="http://schemas.openxmlformats.org/officeDocument/2006/relationships/slideLayout" Target="../slideLayouts/slideLayout669.xml"/><Relationship Id="rId51" Type="http://schemas.openxmlformats.org/officeDocument/2006/relationships/slideLayout" Target="../slideLayouts/slideLayout180.xml"/><Relationship Id="rId72" Type="http://schemas.openxmlformats.org/officeDocument/2006/relationships/slideLayout" Target="../slideLayouts/slideLayout201.xml"/><Relationship Id="rId93" Type="http://schemas.openxmlformats.org/officeDocument/2006/relationships/slideLayout" Target="../slideLayouts/slideLayout222.xml"/><Relationship Id="rId189" Type="http://schemas.openxmlformats.org/officeDocument/2006/relationships/slideLayout" Target="../slideLayouts/slideLayout318.xml"/><Relationship Id="rId375" Type="http://schemas.openxmlformats.org/officeDocument/2006/relationships/slideLayout" Target="../slideLayouts/slideLayout504.xml"/><Relationship Id="rId396" Type="http://schemas.openxmlformats.org/officeDocument/2006/relationships/slideLayout" Target="../slideLayouts/slideLayout525.xml"/><Relationship Id="rId3" Type="http://schemas.openxmlformats.org/officeDocument/2006/relationships/slideLayout" Target="../slideLayouts/slideLayout132.xml"/><Relationship Id="rId214" Type="http://schemas.openxmlformats.org/officeDocument/2006/relationships/slideLayout" Target="../slideLayouts/slideLayout343.xml"/><Relationship Id="rId235" Type="http://schemas.openxmlformats.org/officeDocument/2006/relationships/slideLayout" Target="../slideLayouts/slideLayout364.xml"/><Relationship Id="rId256" Type="http://schemas.openxmlformats.org/officeDocument/2006/relationships/slideLayout" Target="../slideLayouts/slideLayout385.xml"/><Relationship Id="rId277" Type="http://schemas.openxmlformats.org/officeDocument/2006/relationships/slideLayout" Target="../slideLayouts/slideLayout406.xml"/><Relationship Id="rId298" Type="http://schemas.openxmlformats.org/officeDocument/2006/relationships/slideLayout" Target="../slideLayouts/slideLayout427.xml"/><Relationship Id="rId400" Type="http://schemas.openxmlformats.org/officeDocument/2006/relationships/slideLayout" Target="../slideLayouts/slideLayout529.xml"/><Relationship Id="rId421" Type="http://schemas.openxmlformats.org/officeDocument/2006/relationships/slideLayout" Target="../slideLayouts/slideLayout550.xml"/><Relationship Id="rId442" Type="http://schemas.openxmlformats.org/officeDocument/2006/relationships/slideLayout" Target="../slideLayouts/slideLayout571.xml"/><Relationship Id="rId463" Type="http://schemas.openxmlformats.org/officeDocument/2006/relationships/slideLayout" Target="../slideLayouts/slideLayout592.xml"/><Relationship Id="rId484" Type="http://schemas.openxmlformats.org/officeDocument/2006/relationships/slideLayout" Target="../slideLayouts/slideLayout613.xml"/><Relationship Id="rId519" Type="http://schemas.openxmlformats.org/officeDocument/2006/relationships/slideLayout" Target="../slideLayouts/slideLayout648.xml"/><Relationship Id="rId116" Type="http://schemas.openxmlformats.org/officeDocument/2006/relationships/slideLayout" Target="../slideLayouts/slideLayout245.xml"/><Relationship Id="rId137" Type="http://schemas.openxmlformats.org/officeDocument/2006/relationships/slideLayout" Target="../slideLayouts/slideLayout266.xml"/><Relationship Id="rId158" Type="http://schemas.openxmlformats.org/officeDocument/2006/relationships/slideLayout" Target="../slideLayouts/slideLayout287.xml"/><Relationship Id="rId302" Type="http://schemas.openxmlformats.org/officeDocument/2006/relationships/slideLayout" Target="../slideLayouts/slideLayout431.xml"/><Relationship Id="rId323" Type="http://schemas.openxmlformats.org/officeDocument/2006/relationships/slideLayout" Target="../slideLayouts/slideLayout452.xml"/><Relationship Id="rId344" Type="http://schemas.openxmlformats.org/officeDocument/2006/relationships/slideLayout" Target="../slideLayouts/slideLayout473.xml"/><Relationship Id="rId530" Type="http://schemas.openxmlformats.org/officeDocument/2006/relationships/slideLayout" Target="../slideLayouts/slideLayout659.xml"/><Relationship Id="rId20" Type="http://schemas.openxmlformats.org/officeDocument/2006/relationships/slideLayout" Target="../slideLayouts/slideLayout149.xml"/><Relationship Id="rId41" Type="http://schemas.openxmlformats.org/officeDocument/2006/relationships/slideLayout" Target="../slideLayouts/slideLayout170.xml"/><Relationship Id="rId62" Type="http://schemas.openxmlformats.org/officeDocument/2006/relationships/slideLayout" Target="../slideLayouts/slideLayout191.xml"/><Relationship Id="rId83" Type="http://schemas.openxmlformats.org/officeDocument/2006/relationships/slideLayout" Target="../slideLayouts/slideLayout212.xml"/><Relationship Id="rId179" Type="http://schemas.openxmlformats.org/officeDocument/2006/relationships/slideLayout" Target="../slideLayouts/slideLayout308.xml"/><Relationship Id="rId365" Type="http://schemas.openxmlformats.org/officeDocument/2006/relationships/slideLayout" Target="../slideLayouts/slideLayout494.xml"/><Relationship Id="rId386" Type="http://schemas.openxmlformats.org/officeDocument/2006/relationships/slideLayout" Target="../slideLayouts/slideLayout515.xml"/><Relationship Id="rId190" Type="http://schemas.openxmlformats.org/officeDocument/2006/relationships/slideLayout" Target="../slideLayouts/slideLayout319.xml"/><Relationship Id="rId204" Type="http://schemas.openxmlformats.org/officeDocument/2006/relationships/slideLayout" Target="../slideLayouts/slideLayout333.xml"/><Relationship Id="rId225" Type="http://schemas.openxmlformats.org/officeDocument/2006/relationships/slideLayout" Target="../slideLayouts/slideLayout354.xml"/><Relationship Id="rId246" Type="http://schemas.openxmlformats.org/officeDocument/2006/relationships/slideLayout" Target="../slideLayouts/slideLayout375.xml"/><Relationship Id="rId267" Type="http://schemas.openxmlformats.org/officeDocument/2006/relationships/slideLayout" Target="../slideLayouts/slideLayout396.xml"/><Relationship Id="rId288" Type="http://schemas.openxmlformats.org/officeDocument/2006/relationships/slideLayout" Target="../slideLayouts/slideLayout417.xml"/><Relationship Id="rId411" Type="http://schemas.openxmlformats.org/officeDocument/2006/relationships/slideLayout" Target="../slideLayouts/slideLayout540.xml"/><Relationship Id="rId432" Type="http://schemas.openxmlformats.org/officeDocument/2006/relationships/slideLayout" Target="../slideLayouts/slideLayout561.xml"/><Relationship Id="rId453" Type="http://schemas.openxmlformats.org/officeDocument/2006/relationships/slideLayout" Target="../slideLayouts/slideLayout582.xml"/><Relationship Id="rId474" Type="http://schemas.openxmlformats.org/officeDocument/2006/relationships/slideLayout" Target="../slideLayouts/slideLayout603.xml"/><Relationship Id="rId509" Type="http://schemas.openxmlformats.org/officeDocument/2006/relationships/slideLayout" Target="../slideLayouts/slideLayout638.xml"/><Relationship Id="rId106" Type="http://schemas.openxmlformats.org/officeDocument/2006/relationships/slideLayout" Target="../slideLayouts/slideLayout235.xml"/><Relationship Id="rId127" Type="http://schemas.openxmlformats.org/officeDocument/2006/relationships/slideLayout" Target="../slideLayouts/slideLayout256.xml"/><Relationship Id="rId313" Type="http://schemas.openxmlformats.org/officeDocument/2006/relationships/slideLayout" Target="../slideLayouts/slideLayout442.xml"/><Relationship Id="rId495" Type="http://schemas.openxmlformats.org/officeDocument/2006/relationships/slideLayout" Target="../slideLayouts/slideLayout624.xml"/><Relationship Id="rId10" Type="http://schemas.openxmlformats.org/officeDocument/2006/relationships/slideLayout" Target="../slideLayouts/slideLayout139.xml"/><Relationship Id="rId31" Type="http://schemas.openxmlformats.org/officeDocument/2006/relationships/slideLayout" Target="../slideLayouts/slideLayout160.xml"/><Relationship Id="rId52" Type="http://schemas.openxmlformats.org/officeDocument/2006/relationships/slideLayout" Target="../slideLayouts/slideLayout181.xml"/><Relationship Id="rId73" Type="http://schemas.openxmlformats.org/officeDocument/2006/relationships/slideLayout" Target="../slideLayouts/slideLayout202.xml"/><Relationship Id="rId94" Type="http://schemas.openxmlformats.org/officeDocument/2006/relationships/slideLayout" Target="../slideLayouts/slideLayout223.xml"/><Relationship Id="rId148" Type="http://schemas.openxmlformats.org/officeDocument/2006/relationships/slideLayout" Target="../slideLayouts/slideLayout277.xml"/><Relationship Id="rId169" Type="http://schemas.openxmlformats.org/officeDocument/2006/relationships/slideLayout" Target="../slideLayouts/slideLayout298.xml"/><Relationship Id="rId334" Type="http://schemas.openxmlformats.org/officeDocument/2006/relationships/slideLayout" Target="../slideLayouts/slideLayout463.xml"/><Relationship Id="rId355" Type="http://schemas.openxmlformats.org/officeDocument/2006/relationships/slideLayout" Target="../slideLayouts/slideLayout484.xml"/><Relationship Id="rId376" Type="http://schemas.openxmlformats.org/officeDocument/2006/relationships/slideLayout" Target="../slideLayouts/slideLayout505.xml"/><Relationship Id="rId397" Type="http://schemas.openxmlformats.org/officeDocument/2006/relationships/slideLayout" Target="../slideLayouts/slideLayout526.xml"/><Relationship Id="rId520" Type="http://schemas.openxmlformats.org/officeDocument/2006/relationships/slideLayout" Target="../slideLayouts/slideLayout649.xml"/><Relationship Id="rId541" Type="http://schemas.openxmlformats.org/officeDocument/2006/relationships/slideLayout" Target="../slideLayouts/slideLayout670.xml"/><Relationship Id="rId4" Type="http://schemas.openxmlformats.org/officeDocument/2006/relationships/slideLayout" Target="../slideLayouts/slideLayout133.xml"/><Relationship Id="rId180" Type="http://schemas.openxmlformats.org/officeDocument/2006/relationships/slideLayout" Target="../slideLayouts/slideLayout309.xml"/><Relationship Id="rId215" Type="http://schemas.openxmlformats.org/officeDocument/2006/relationships/slideLayout" Target="../slideLayouts/slideLayout344.xml"/><Relationship Id="rId236" Type="http://schemas.openxmlformats.org/officeDocument/2006/relationships/slideLayout" Target="../slideLayouts/slideLayout365.xml"/><Relationship Id="rId257" Type="http://schemas.openxmlformats.org/officeDocument/2006/relationships/slideLayout" Target="../slideLayouts/slideLayout386.xml"/><Relationship Id="rId278" Type="http://schemas.openxmlformats.org/officeDocument/2006/relationships/slideLayout" Target="../slideLayouts/slideLayout407.xml"/><Relationship Id="rId401" Type="http://schemas.openxmlformats.org/officeDocument/2006/relationships/slideLayout" Target="../slideLayouts/slideLayout530.xml"/><Relationship Id="rId422" Type="http://schemas.openxmlformats.org/officeDocument/2006/relationships/slideLayout" Target="../slideLayouts/slideLayout551.xml"/><Relationship Id="rId443" Type="http://schemas.openxmlformats.org/officeDocument/2006/relationships/slideLayout" Target="../slideLayouts/slideLayout572.xml"/><Relationship Id="rId464" Type="http://schemas.openxmlformats.org/officeDocument/2006/relationships/slideLayout" Target="../slideLayouts/slideLayout593.xml"/><Relationship Id="rId303" Type="http://schemas.openxmlformats.org/officeDocument/2006/relationships/slideLayout" Target="../slideLayouts/slideLayout432.xml"/><Relationship Id="rId485" Type="http://schemas.openxmlformats.org/officeDocument/2006/relationships/slideLayout" Target="../slideLayouts/slideLayout614.xml"/><Relationship Id="rId42" Type="http://schemas.openxmlformats.org/officeDocument/2006/relationships/slideLayout" Target="../slideLayouts/slideLayout171.xml"/><Relationship Id="rId84" Type="http://schemas.openxmlformats.org/officeDocument/2006/relationships/slideLayout" Target="../slideLayouts/slideLayout213.xml"/><Relationship Id="rId138" Type="http://schemas.openxmlformats.org/officeDocument/2006/relationships/slideLayout" Target="../slideLayouts/slideLayout267.xml"/><Relationship Id="rId345" Type="http://schemas.openxmlformats.org/officeDocument/2006/relationships/slideLayout" Target="../slideLayouts/slideLayout474.xml"/><Relationship Id="rId387" Type="http://schemas.openxmlformats.org/officeDocument/2006/relationships/slideLayout" Target="../slideLayouts/slideLayout516.xml"/><Relationship Id="rId510" Type="http://schemas.openxmlformats.org/officeDocument/2006/relationships/slideLayout" Target="../slideLayouts/slideLayout639.xml"/><Relationship Id="rId191" Type="http://schemas.openxmlformats.org/officeDocument/2006/relationships/slideLayout" Target="../slideLayouts/slideLayout320.xml"/><Relationship Id="rId205" Type="http://schemas.openxmlformats.org/officeDocument/2006/relationships/slideLayout" Target="../slideLayouts/slideLayout334.xml"/><Relationship Id="rId247" Type="http://schemas.openxmlformats.org/officeDocument/2006/relationships/slideLayout" Target="../slideLayouts/slideLayout376.xml"/><Relationship Id="rId412" Type="http://schemas.openxmlformats.org/officeDocument/2006/relationships/slideLayout" Target="../slideLayouts/slideLayout541.xml"/><Relationship Id="rId107" Type="http://schemas.openxmlformats.org/officeDocument/2006/relationships/slideLayout" Target="../slideLayouts/slideLayout236.xml"/><Relationship Id="rId289" Type="http://schemas.openxmlformats.org/officeDocument/2006/relationships/slideLayout" Target="../slideLayouts/slideLayout418.xml"/><Relationship Id="rId454" Type="http://schemas.openxmlformats.org/officeDocument/2006/relationships/slideLayout" Target="../slideLayouts/slideLayout583.xml"/><Relationship Id="rId496" Type="http://schemas.openxmlformats.org/officeDocument/2006/relationships/slideLayout" Target="../slideLayouts/slideLayout625.xml"/><Relationship Id="rId11" Type="http://schemas.openxmlformats.org/officeDocument/2006/relationships/slideLayout" Target="../slideLayouts/slideLayout140.xml"/><Relationship Id="rId53" Type="http://schemas.openxmlformats.org/officeDocument/2006/relationships/slideLayout" Target="../slideLayouts/slideLayout182.xml"/><Relationship Id="rId149" Type="http://schemas.openxmlformats.org/officeDocument/2006/relationships/slideLayout" Target="../slideLayouts/slideLayout278.xml"/><Relationship Id="rId314" Type="http://schemas.openxmlformats.org/officeDocument/2006/relationships/slideLayout" Target="../slideLayouts/slideLayout443.xml"/><Relationship Id="rId356" Type="http://schemas.openxmlformats.org/officeDocument/2006/relationships/slideLayout" Target="../slideLayouts/slideLayout485.xml"/><Relationship Id="rId398" Type="http://schemas.openxmlformats.org/officeDocument/2006/relationships/slideLayout" Target="../slideLayouts/slideLayout527.xml"/><Relationship Id="rId521" Type="http://schemas.openxmlformats.org/officeDocument/2006/relationships/slideLayout" Target="../slideLayouts/slideLayout650.xml"/><Relationship Id="rId95" Type="http://schemas.openxmlformats.org/officeDocument/2006/relationships/slideLayout" Target="../slideLayouts/slideLayout224.xml"/><Relationship Id="rId160" Type="http://schemas.openxmlformats.org/officeDocument/2006/relationships/slideLayout" Target="../slideLayouts/slideLayout289.xml"/><Relationship Id="rId216" Type="http://schemas.openxmlformats.org/officeDocument/2006/relationships/slideLayout" Target="../slideLayouts/slideLayout345.xml"/><Relationship Id="rId423" Type="http://schemas.openxmlformats.org/officeDocument/2006/relationships/slideLayout" Target="../slideLayouts/slideLayout552.xml"/><Relationship Id="rId258" Type="http://schemas.openxmlformats.org/officeDocument/2006/relationships/slideLayout" Target="../slideLayouts/slideLayout387.xml"/><Relationship Id="rId465" Type="http://schemas.openxmlformats.org/officeDocument/2006/relationships/slideLayout" Target="../slideLayouts/slideLayout594.xml"/><Relationship Id="rId22" Type="http://schemas.openxmlformats.org/officeDocument/2006/relationships/slideLayout" Target="../slideLayouts/slideLayout151.xml"/><Relationship Id="rId64" Type="http://schemas.openxmlformats.org/officeDocument/2006/relationships/slideLayout" Target="../slideLayouts/slideLayout193.xml"/><Relationship Id="rId118" Type="http://schemas.openxmlformats.org/officeDocument/2006/relationships/slideLayout" Target="../slideLayouts/slideLayout247.xml"/><Relationship Id="rId325" Type="http://schemas.openxmlformats.org/officeDocument/2006/relationships/slideLayout" Target="../slideLayouts/slideLayout454.xml"/><Relationship Id="rId367" Type="http://schemas.openxmlformats.org/officeDocument/2006/relationships/slideLayout" Target="../slideLayouts/slideLayout496.xml"/><Relationship Id="rId532" Type="http://schemas.openxmlformats.org/officeDocument/2006/relationships/slideLayout" Target="../slideLayouts/slideLayout661.xml"/><Relationship Id="rId171" Type="http://schemas.openxmlformats.org/officeDocument/2006/relationships/slideLayout" Target="../slideLayouts/slideLayout300.xml"/><Relationship Id="rId227" Type="http://schemas.openxmlformats.org/officeDocument/2006/relationships/slideLayout" Target="../slideLayouts/slideLayout356.xml"/><Relationship Id="rId269" Type="http://schemas.openxmlformats.org/officeDocument/2006/relationships/slideLayout" Target="../slideLayouts/slideLayout398.xml"/><Relationship Id="rId434" Type="http://schemas.openxmlformats.org/officeDocument/2006/relationships/slideLayout" Target="../slideLayouts/slideLayout563.xml"/><Relationship Id="rId476" Type="http://schemas.openxmlformats.org/officeDocument/2006/relationships/slideLayout" Target="../slideLayouts/slideLayout605.xml"/><Relationship Id="rId33" Type="http://schemas.openxmlformats.org/officeDocument/2006/relationships/slideLayout" Target="../slideLayouts/slideLayout162.xml"/><Relationship Id="rId129" Type="http://schemas.openxmlformats.org/officeDocument/2006/relationships/slideLayout" Target="../slideLayouts/slideLayout258.xml"/><Relationship Id="rId280" Type="http://schemas.openxmlformats.org/officeDocument/2006/relationships/slideLayout" Target="../slideLayouts/slideLayout409.xml"/><Relationship Id="rId336" Type="http://schemas.openxmlformats.org/officeDocument/2006/relationships/slideLayout" Target="../slideLayouts/slideLayout465.xml"/><Relationship Id="rId501" Type="http://schemas.openxmlformats.org/officeDocument/2006/relationships/slideLayout" Target="../slideLayouts/slideLayout630.xml"/><Relationship Id="rId543" Type="http://schemas.openxmlformats.org/officeDocument/2006/relationships/slideLayout" Target="../slideLayouts/slideLayout672.xml"/><Relationship Id="rId75" Type="http://schemas.openxmlformats.org/officeDocument/2006/relationships/slideLayout" Target="../slideLayouts/slideLayout204.xml"/><Relationship Id="rId140" Type="http://schemas.openxmlformats.org/officeDocument/2006/relationships/slideLayout" Target="../slideLayouts/slideLayout269.xml"/><Relationship Id="rId182" Type="http://schemas.openxmlformats.org/officeDocument/2006/relationships/slideLayout" Target="../slideLayouts/slideLayout311.xml"/><Relationship Id="rId378" Type="http://schemas.openxmlformats.org/officeDocument/2006/relationships/slideLayout" Target="../slideLayouts/slideLayout507.xml"/><Relationship Id="rId403" Type="http://schemas.openxmlformats.org/officeDocument/2006/relationships/slideLayout" Target="../slideLayouts/slideLayout532.xml"/><Relationship Id="rId6" Type="http://schemas.openxmlformats.org/officeDocument/2006/relationships/slideLayout" Target="../slideLayouts/slideLayout135.xml"/><Relationship Id="rId238" Type="http://schemas.openxmlformats.org/officeDocument/2006/relationships/slideLayout" Target="../slideLayouts/slideLayout367.xml"/><Relationship Id="rId445" Type="http://schemas.openxmlformats.org/officeDocument/2006/relationships/slideLayout" Target="../slideLayouts/slideLayout574.xml"/><Relationship Id="rId487" Type="http://schemas.openxmlformats.org/officeDocument/2006/relationships/slideLayout" Target="../slideLayouts/slideLayout616.xml"/><Relationship Id="rId291" Type="http://schemas.openxmlformats.org/officeDocument/2006/relationships/slideLayout" Target="../slideLayouts/slideLayout420.xml"/><Relationship Id="rId305" Type="http://schemas.openxmlformats.org/officeDocument/2006/relationships/slideLayout" Target="../slideLayouts/slideLayout434.xml"/><Relationship Id="rId347" Type="http://schemas.openxmlformats.org/officeDocument/2006/relationships/slideLayout" Target="../slideLayouts/slideLayout476.xml"/><Relationship Id="rId512" Type="http://schemas.openxmlformats.org/officeDocument/2006/relationships/slideLayout" Target="../slideLayouts/slideLayout641.xml"/><Relationship Id="rId44" Type="http://schemas.openxmlformats.org/officeDocument/2006/relationships/slideLayout" Target="../slideLayouts/slideLayout173.xml"/><Relationship Id="rId86" Type="http://schemas.openxmlformats.org/officeDocument/2006/relationships/slideLayout" Target="../slideLayouts/slideLayout215.xml"/><Relationship Id="rId151" Type="http://schemas.openxmlformats.org/officeDocument/2006/relationships/slideLayout" Target="../slideLayouts/slideLayout280.xml"/><Relationship Id="rId389" Type="http://schemas.openxmlformats.org/officeDocument/2006/relationships/slideLayout" Target="../slideLayouts/slideLayout518.xml"/><Relationship Id="rId193" Type="http://schemas.openxmlformats.org/officeDocument/2006/relationships/slideLayout" Target="../slideLayouts/slideLayout322.xml"/><Relationship Id="rId207" Type="http://schemas.openxmlformats.org/officeDocument/2006/relationships/slideLayout" Target="../slideLayouts/slideLayout336.xml"/><Relationship Id="rId249" Type="http://schemas.openxmlformats.org/officeDocument/2006/relationships/slideLayout" Target="../slideLayouts/slideLayout378.xml"/><Relationship Id="rId414" Type="http://schemas.openxmlformats.org/officeDocument/2006/relationships/slideLayout" Target="../slideLayouts/slideLayout543.xml"/><Relationship Id="rId456" Type="http://schemas.openxmlformats.org/officeDocument/2006/relationships/slideLayout" Target="../slideLayouts/slideLayout585.xml"/><Relationship Id="rId498" Type="http://schemas.openxmlformats.org/officeDocument/2006/relationships/slideLayout" Target="../slideLayouts/slideLayout627.xml"/><Relationship Id="rId13" Type="http://schemas.openxmlformats.org/officeDocument/2006/relationships/slideLayout" Target="../slideLayouts/slideLayout142.xml"/><Relationship Id="rId109" Type="http://schemas.openxmlformats.org/officeDocument/2006/relationships/slideLayout" Target="../slideLayouts/slideLayout238.xml"/><Relationship Id="rId260" Type="http://schemas.openxmlformats.org/officeDocument/2006/relationships/slideLayout" Target="../slideLayouts/slideLayout389.xml"/><Relationship Id="rId316" Type="http://schemas.openxmlformats.org/officeDocument/2006/relationships/slideLayout" Target="../slideLayouts/slideLayout445.xml"/><Relationship Id="rId523" Type="http://schemas.openxmlformats.org/officeDocument/2006/relationships/slideLayout" Target="../slideLayouts/slideLayout652.xml"/><Relationship Id="rId55" Type="http://schemas.openxmlformats.org/officeDocument/2006/relationships/slideLayout" Target="../slideLayouts/slideLayout184.xml"/><Relationship Id="rId97" Type="http://schemas.openxmlformats.org/officeDocument/2006/relationships/slideLayout" Target="../slideLayouts/slideLayout226.xml"/><Relationship Id="rId120" Type="http://schemas.openxmlformats.org/officeDocument/2006/relationships/slideLayout" Target="../slideLayouts/slideLayout249.xml"/><Relationship Id="rId358" Type="http://schemas.openxmlformats.org/officeDocument/2006/relationships/slideLayout" Target="../slideLayouts/slideLayout487.xml"/><Relationship Id="rId162" Type="http://schemas.openxmlformats.org/officeDocument/2006/relationships/slideLayout" Target="../slideLayouts/slideLayout291.xml"/><Relationship Id="rId218" Type="http://schemas.openxmlformats.org/officeDocument/2006/relationships/slideLayout" Target="../slideLayouts/slideLayout347.xml"/><Relationship Id="rId425" Type="http://schemas.openxmlformats.org/officeDocument/2006/relationships/slideLayout" Target="../slideLayouts/slideLayout554.xml"/><Relationship Id="rId467" Type="http://schemas.openxmlformats.org/officeDocument/2006/relationships/slideLayout" Target="../slideLayouts/slideLayout596.xml"/><Relationship Id="rId271" Type="http://schemas.openxmlformats.org/officeDocument/2006/relationships/slideLayout" Target="../slideLayouts/slideLayout400.xml"/><Relationship Id="rId24" Type="http://schemas.openxmlformats.org/officeDocument/2006/relationships/slideLayout" Target="../slideLayouts/slideLayout153.xml"/><Relationship Id="rId66" Type="http://schemas.openxmlformats.org/officeDocument/2006/relationships/slideLayout" Target="../slideLayouts/slideLayout195.xml"/><Relationship Id="rId131" Type="http://schemas.openxmlformats.org/officeDocument/2006/relationships/slideLayout" Target="../slideLayouts/slideLayout260.xml"/><Relationship Id="rId327" Type="http://schemas.openxmlformats.org/officeDocument/2006/relationships/slideLayout" Target="../slideLayouts/slideLayout456.xml"/><Relationship Id="rId369" Type="http://schemas.openxmlformats.org/officeDocument/2006/relationships/slideLayout" Target="../slideLayouts/slideLayout498.xml"/><Relationship Id="rId534" Type="http://schemas.openxmlformats.org/officeDocument/2006/relationships/slideLayout" Target="../slideLayouts/slideLayout663.xml"/><Relationship Id="rId173" Type="http://schemas.openxmlformats.org/officeDocument/2006/relationships/slideLayout" Target="../slideLayouts/slideLayout302.xml"/><Relationship Id="rId229" Type="http://schemas.openxmlformats.org/officeDocument/2006/relationships/slideLayout" Target="../slideLayouts/slideLayout358.xml"/><Relationship Id="rId380" Type="http://schemas.openxmlformats.org/officeDocument/2006/relationships/slideLayout" Target="../slideLayouts/slideLayout509.xml"/><Relationship Id="rId436" Type="http://schemas.openxmlformats.org/officeDocument/2006/relationships/slideLayout" Target="../slideLayouts/slideLayout565.xml"/><Relationship Id="rId240" Type="http://schemas.openxmlformats.org/officeDocument/2006/relationships/slideLayout" Target="../slideLayouts/slideLayout369.xml"/><Relationship Id="rId478" Type="http://schemas.openxmlformats.org/officeDocument/2006/relationships/slideLayout" Target="../slideLayouts/slideLayout607.xml"/><Relationship Id="rId35" Type="http://schemas.openxmlformats.org/officeDocument/2006/relationships/slideLayout" Target="../slideLayouts/slideLayout164.xml"/><Relationship Id="rId77" Type="http://schemas.openxmlformats.org/officeDocument/2006/relationships/slideLayout" Target="../slideLayouts/slideLayout206.xml"/><Relationship Id="rId100" Type="http://schemas.openxmlformats.org/officeDocument/2006/relationships/slideLayout" Target="../slideLayouts/slideLayout229.xml"/><Relationship Id="rId282" Type="http://schemas.openxmlformats.org/officeDocument/2006/relationships/slideLayout" Target="../slideLayouts/slideLayout411.xml"/><Relationship Id="rId338" Type="http://schemas.openxmlformats.org/officeDocument/2006/relationships/slideLayout" Target="../slideLayouts/slideLayout467.xml"/><Relationship Id="rId503" Type="http://schemas.openxmlformats.org/officeDocument/2006/relationships/slideLayout" Target="../slideLayouts/slideLayout632.xml"/><Relationship Id="rId545" Type="http://schemas.openxmlformats.org/officeDocument/2006/relationships/slideLayout" Target="../slideLayouts/slideLayout674.xml"/><Relationship Id="rId8" Type="http://schemas.openxmlformats.org/officeDocument/2006/relationships/slideLayout" Target="../slideLayouts/slideLayout137.xml"/><Relationship Id="rId142" Type="http://schemas.openxmlformats.org/officeDocument/2006/relationships/slideLayout" Target="../slideLayouts/slideLayout271.xml"/><Relationship Id="rId184" Type="http://schemas.openxmlformats.org/officeDocument/2006/relationships/slideLayout" Target="../slideLayouts/slideLayout313.xml"/><Relationship Id="rId391" Type="http://schemas.openxmlformats.org/officeDocument/2006/relationships/slideLayout" Target="../slideLayouts/slideLayout520.xml"/><Relationship Id="rId405" Type="http://schemas.openxmlformats.org/officeDocument/2006/relationships/slideLayout" Target="../slideLayouts/slideLayout534.xml"/><Relationship Id="rId447" Type="http://schemas.openxmlformats.org/officeDocument/2006/relationships/slideLayout" Target="../slideLayouts/slideLayout576.xml"/><Relationship Id="rId251" Type="http://schemas.openxmlformats.org/officeDocument/2006/relationships/slideLayout" Target="../slideLayouts/slideLayout380.xml"/><Relationship Id="rId489" Type="http://schemas.openxmlformats.org/officeDocument/2006/relationships/slideLayout" Target="../slideLayouts/slideLayout618.xml"/><Relationship Id="rId46" Type="http://schemas.openxmlformats.org/officeDocument/2006/relationships/slideLayout" Target="../slideLayouts/slideLayout175.xml"/><Relationship Id="rId293" Type="http://schemas.openxmlformats.org/officeDocument/2006/relationships/slideLayout" Target="../slideLayouts/slideLayout422.xml"/><Relationship Id="rId307" Type="http://schemas.openxmlformats.org/officeDocument/2006/relationships/slideLayout" Target="../slideLayouts/slideLayout436.xml"/><Relationship Id="rId349" Type="http://schemas.openxmlformats.org/officeDocument/2006/relationships/slideLayout" Target="../slideLayouts/slideLayout478.xml"/><Relationship Id="rId514" Type="http://schemas.openxmlformats.org/officeDocument/2006/relationships/slideLayout" Target="../slideLayouts/slideLayout643.xml"/><Relationship Id="rId88" Type="http://schemas.openxmlformats.org/officeDocument/2006/relationships/slideLayout" Target="../slideLayouts/slideLayout217.xml"/><Relationship Id="rId111" Type="http://schemas.openxmlformats.org/officeDocument/2006/relationships/slideLayout" Target="../slideLayouts/slideLayout240.xml"/><Relationship Id="rId153" Type="http://schemas.openxmlformats.org/officeDocument/2006/relationships/slideLayout" Target="../slideLayouts/slideLayout282.xml"/><Relationship Id="rId195" Type="http://schemas.openxmlformats.org/officeDocument/2006/relationships/slideLayout" Target="../slideLayouts/slideLayout324.xml"/><Relationship Id="rId209" Type="http://schemas.openxmlformats.org/officeDocument/2006/relationships/slideLayout" Target="../slideLayouts/slideLayout338.xml"/><Relationship Id="rId360" Type="http://schemas.openxmlformats.org/officeDocument/2006/relationships/slideLayout" Target="../slideLayouts/slideLayout489.xml"/><Relationship Id="rId416" Type="http://schemas.openxmlformats.org/officeDocument/2006/relationships/slideLayout" Target="../slideLayouts/slideLayout5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290F15-967D-4EED-AF26-1512C2BF3FD9}" type="datetimeFigureOut">
              <a:rPr lang="en-US" smtClean="0"/>
              <a:t>19/03/2024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DDCC1F-733C-4156-ABF5-71B829042773}" type="slidenum">
              <a:rPr lang="en-US" smtClean="0"/>
              <a:t>‹#›</a:t>
            </a:fld>
            <a:endParaRPr lang="en-US"/>
          </a:p>
        </p:txBody>
      </p:sp>
    </p:spTree>
    <p:extLst>
      <p:ext uri="{BB962C8B-B14F-4D97-AF65-F5344CB8AC3E}">
        <p14:creationId xmlns:p14="http://schemas.microsoft.com/office/powerpoint/2010/main" val="2974782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FB88E0A-A312-48B2-AD45-C33801621B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D49F5AB2-FA1E-4D1E-B88D-468CFA9A0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EC58F2F-0EC0-4A27-89F0-4F10D21EF8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14D2AB-DD58-4746-B875-8D90D23E26D2}" type="datetimeFigureOut">
              <a:rPr lang="en-US" smtClean="0">
                <a:solidFill>
                  <a:prstClr val="black">
                    <a:tint val="75000"/>
                  </a:prstClr>
                </a:solidFill>
              </a:rPr>
              <a:pPr/>
              <a:t>19/03/2024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E73429DF-F118-4ED8-A695-98CA0DBD16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20923011-8E1E-4F13-86FE-11FCBA42B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C8CFE3-553D-4D67-B17E-45793350FDE1}"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1628208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5060"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5061"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a:latin typeface="Arial"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5062"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1FB1BA9-448A-466D-888E-000648E11133}" type="slidenum">
              <a:rPr kumimoji="0" lang="en-US" alt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14990628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ransition>
    <p:randomBar dir="ver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74640"/>
            <a:ext cx="10972800" cy="1143000"/>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601" y="1600202"/>
            <a:ext cx="10972800" cy="4525963"/>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1" y="6356353"/>
            <a:ext cx="2844800" cy="365125"/>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9196EC2F-0988-4314-AD4B-24FF16D7B45E}" type="datetime1">
              <a:rPr lang="en-US" altLang="zh-CN" smtClean="0">
                <a:solidFill>
                  <a:prstClr val="black">
                    <a:tint val="75000"/>
                  </a:prstClr>
                </a:solidFill>
              </a:rPr>
              <a:pPr>
                <a:defRPr/>
              </a:pPr>
              <a:t>19/03/2024</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2" y="6356353"/>
            <a:ext cx="3860800" cy="365125"/>
          </a:xfrm>
          <a:prstGeom prst="rect">
            <a:avLst/>
          </a:prstGeom>
        </p:spPr>
        <p:txBody>
          <a:bodyPr vert="horz" lIns="91436" tIns="45718" rIns="91436" bIns="45718" rtlCol="0" anchor="ctr"/>
          <a:lstStyle>
            <a:lvl1pPr algn="ctr">
              <a:defRPr sz="1600">
                <a:solidFill>
                  <a:schemeClr val="tx1">
                    <a:tint val="75000"/>
                  </a:schemeClr>
                </a:solidFill>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1" y="6356353"/>
            <a:ext cx="2844800" cy="365125"/>
          </a:xfrm>
          <a:prstGeom prst="rect">
            <a:avLst/>
          </a:prstGeom>
        </p:spPr>
        <p:txBody>
          <a:bodyPr vert="horz" lIns="91436" tIns="45718" rIns="91436" bIns="45718" rtlCol="0" anchor="ctr"/>
          <a:lstStyle>
            <a:lvl1pPr algn="r">
              <a:defRPr sz="1600">
                <a:solidFill>
                  <a:schemeClr val="tx1">
                    <a:tint val="75000"/>
                  </a:schemeClr>
                </a:solidFill>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19147565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hf hdr="0" ftr="0" dt="0"/>
  <p:txStyles>
    <p:titleStyle>
      <a:lvl1pPr algn="ctr" defTabSz="1218926" rtl="0" eaLnBrk="1" latinLnBrk="0" hangingPunct="1">
        <a:spcBef>
          <a:spcPct val="0"/>
        </a:spcBef>
        <a:buNone/>
        <a:defRPr sz="5899" kern="1200">
          <a:solidFill>
            <a:schemeClr val="tx1"/>
          </a:solidFill>
          <a:latin typeface="+mj-lt"/>
          <a:ea typeface="+mj-ea"/>
          <a:cs typeface="+mj-cs"/>
        </a:defRPr>
      </a:lvl1pPr>
    </p:titleStyle>
    <p:bodyStyle>
      <a:lvl1pPr marL="457098" indent="-457098" algn="l" defTabSz="1218926" rtl="0" eaLnBrk="1" latinLnBrk="0" hangingPunct="1">
        <a:spcBef>
          <a:spcPct val="20000"/>
        </a:spcBef>
        <a:buFont typeface="Arial" pitchFamily="34" charset="0"/>
        <a:buChar char="•"/>
        <a:defRPr sz="4299" kern="1200">
          <a:solidFill>
            <a:schemeClr val="tx1"/>
          </a:solidFill>
          <a:latin typeface="+mn-lt"/>
          <a:ea typeface="+mn-ea"/>
          <a:cs typeface="+mn-cs"/>
        </a:defRPr>
      </a:lvl1pPr>
      <a:lvl2pPr marL="990377" indent="-380914" algn="l" defTabSz="1218926" rtl="0" eaLnBrk="1" latinLnBrk="0" hangingPunct="1">
        <a:spcBef>
          <a:spcPct val="20000"/>
        </a:spcBef>
        <a:buFont typeface="Arial" pitchFamily="34" charset="0"/>
        <a:buChar char="–"/>
        <a:defRPr sz="3799" kern="1200">
          <a:solidFill>
            <a:schemeClr val="tx1"/>
          </a:solidFill>
          <a:latin typeface="+mn-lt"/>
          <a:ea typeface="+mn-ea"/>
          <a:cs typeface="+mn-cs"/>
        </a:defRPr>
      </a:lvl2pPr>
      <a:lvl3pPr marL="1523657" indent="-304731" algn="l" defTabSz="1218926"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120"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4pPr>
      <a:lvl5pPr marL="274258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5pPr>
      <a:lvl6pPr marL="3352045"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1509"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097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80434"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en-US"/>
      </a:defPPr>
      <a:lvl1pPr marL="0" algn="l" defTabSz="1218926" rtl="0" eaLnBrk="1" latinLnBrk="0" hangingPunct="1">
        <a:defRPr sz="2400" kern="1200">
          <a:solidFill>
            <a:schemeClr val="tx1"/>
          </a:solidFill>
          <a:latin typeface="+mn-lt"/>
          <a:ea typeface="+mn-ea"/>
          <a:cs typeface="+mn-cs"/>
        </a:defRPr>
      </a:lvl1pPr>
      <a:lvl2pPr marL="609463" algn="l" defTabSz="1218926" rtl="0" eaLnBrk="1" latinLnBrk="0" hangingPunct="1">
        <a:defRPr sz="2400" kern="1200">
          <a:solidFill>
            <a:schemeClr val="tx1"/>
          </a:solidFill>
          <a:latin typeface="+mn-lt"/>
          <a:ea typeface="+mn-ea"/>
          <a:cs typeface="+mn-cs"/>
        </a:defRPr>
      </a:lvl2pPr>
      <a:lvl3pPr marL="1218926" algn="l" defTabSz="1218926" rtl="0" eaLnBrk="1" latinLnBrk="0" hangingPunct="1">
        <a:defRPr sz="2400" kern="1200">
          <a:solidFill>
            <a:schemeClr val="tx1"/>
          </a:solidFill>
          <a:latin typeface="+mn-lt"/>
          <a:ea typeface="+mn-ea"/>
          <a:cs typeface="+mn-cs"/>
        </a:defRPr>
      </a:lvl3pPr>
      <a:lvl4pPr marL="1828388" algn="l" defTabSz="1218926" rtl="0" eaLnBrk="1" latinLnBrk="0" hangingPunct="1">
        <a:defRPr sz="2400" kern="1200">
          <a:solidFill>
            <a:schemeClr val="tx1"/>
          </a:solidFill>
          <a:latin typeface="+mn-lt"/>
          <a:ea typeface="+mn-ea"/>
          <a:cs typeface="+mn-cs"/>
        </a:defRPr>
      </a:lvl4pPr>
      <a:lvl5pPr marL="2437851" algn="l" defTabSz="1218926" rtl="0" eaLnBrk="1" latinLnBrk="0" hangingPunct="1">
        <a:defRPr sz="2400" kern="1200">
          <a:solidFill>
            <a:schemeClr val="tx1"/>
          </a:solidFill>
          <a:latin typeface="+mn-lt"/>
          <a:ea typeface="+mn-ea"/>
          <a:cs typeface="+mn-cs"/>
        </a:defRPr>
      </a:lvl5pPr>
      <a:lvl6pPr marL="3047314" algn="l" defTabSz="1218926" rtl="0" eaLnBrk="1" latinLnBrk="0" hangingPunct="1">
        <a:defRPr sz="2400" kern="1200">
          <a:solidFill>
            <a:schemeClr val="tx1"/>
          </a:solidFill>
          <a:latin typeface="+mn-lt"/>
          <a:ea typeface="+mn-ea"/>
          <a:cs typeface="+mn-cs"/>
        </a:defRPr>
      </a:lvl6pPr>
      <a:lvl7pPr marL="3656777" algn="l" defTabSz="1218926" rtl="0" eaLnBrk="1" latinLnBrk="0" hangingPunct="1">
        <a:defRPr sz="2400" kern="1200">
          <a:solidFill>
            <a:schemeClr val="tx1"/>
          </a:solidFill>
          <a:latin typeface="+mn-lt"/>
          <a:ea typeface="+mn-ea"/>
          <a:cs typeface="+mn-cs"/>
        </a:defRPr>
      </a:lvl7pPr>
      <a:lvl8pPr marL="4266240" algn="l" defTabSz="1218926" rtl="0" eaLnBrk="1" latinLnBrk="0" hangingPunct="1">
        <a:defRPr sz="2400" kern="1200">
          <a:solidFill>
            <a:schemeClr val="tx1"/>
          </a:solidFill>
          <a:latin typeface="+mn-lt"/>
          <a:ea typeface="+mn-ea"/>
          <a:cs typeface="+mn-cs"/>
        </a:defRPr>
      </a:lvl8pPr>
      <a:lvl9pPr marL="4875703" algn="l" defTabSz="1218926"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901600" y="720000"/>
            <a:ext cx="6388800" cy="7524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lt1"/>
              </a:buClr>
              <a:buSzPts val="3100"/>
              <a:buFont typeface="Sniglet"/>
              <a:buNone/>
              <a:defRPr sz="3100">
                <a:solidFill>
                  <a:schemeClr val="lt1"/>
                </a:solidFill>
                <a:latin typeface="Sniglet"/>
                <a:ea typeface="Sniglet"/>
                <a:cs typeface="Sniglet"/>
                <a:sym typeface="Sniglet"/>
              </a:defRPr>
            </a:lvl1pPr>
            <a:lvl2pPr lvl="1" algn="ctr" rtl="0">
              <a:spcBef>
                <a:spcPts val="0"/>
              </a:spcBef>
              <a:spcAft>
                <a:spcPts val="0"/>
              </a:spcAft>
              <a:buClr>
                <a:schemeClr val="lt1"/>
              </a:buClr>
              <a:buSzPts val="3100"/>
              <a:buFont typeface="Sniglet"/>
              <a:buNone/>
              <a:defRPr sz="3100" b="1">
                <a:solidFill>
                  <a:schemeClr val="lt1"/>
                </a:solidFill>
                <a:latin typeface="Sniglet"/>
                <a:ea typeface="Sniglet"/>
                <a:cs typeface="Sniglet"/>
                <a:sym typeface="Sniglet"/>
              </a:defRPr>
            </a:lvl2pPr>
            <a:lvl3pPr lvl="2" algn="ctr" rtl="0">
              <a:spcBef>
                <a:spcPts val="0"/>
              </a:spcBef>
              <a:spcAft>
                <a:spcPts val="0"/>
              </a:spcAft>
              <a:buClr>
                <a:schemeClr val="lt1"/>
              </a:buClr>
              <a:buSzPts val="3100"/>
              <a:buFont typeface="Sniglet"/>
              <a:buNone/>
              <a:defRPr sz="3100" b="1">
                <a:solidFill>
                  <a:schemeClr val="lt1"/>
                </a:solidFill>
                <a:latin typeface="Sniglet"/>
                <a:ea typeface="Sniglet"/>
                <a:cs typeface="Sniglet"/>
                <a:sym typeface="Sniglet"/>
              </a:defRPr>
            </a:lvl3pPr>
            <a:lvl4pPr lvl="3" algn="ctr" rtl="0">
              <a:spcBef>
                <a:spcPts val="0"/>
              </a:spcBef>
              <a:spcAft>
                <a:spcPts val="0"/>
              </a:spcAft>
              <a:buClr>
                <a:schemeClr val="lt1"/>
              </a:buClr>
              <a:buSzPts val="3100"/>
              <a:buFont typeface="Sniglet"/>
              <a:buNone/>
              <a:defRPr sz="3100" b="1">
                <a:solidFill>
                  <a:schemeClr val="lt1"/>
                </a:solidFill>
                <a:latin typeface="Sniglet"/>
                <a:ea typeface="Sniglet"/>
                <a:cs typeface="Sniglet"/>
                <a:sym typeface="Sniglet"/>
              </a:defRPr>
            </a:lvl4pPr>
            <a:lvl5pPr lvl="4" algn="ctr" rtl="0">
              <a:spcBef>
                <a:spcPts val="0"/>
              </a:spcBef>
              <a:spcAft>
                <a:spcPts val="0"/>
              </a:spcAft>
              <a:buClr>
                <a:schemeClr val="lt1"/>
              </a:buClr>
              <a:buSzPts val="3100"/>
              <a:buFont typeface="Sniglet"/>
              <a:buNone/>
              <a:defRPr sz="3100" b="1">
                <a:solidFill>
                  <a:schemeClr val="lt1"/>
                </a:solidFill>
                <a:latin typeface="Sniglet"/>
                <a:ea typeface="Sniglet"/>
                <a:cs typeface="Sniglet"/>
                <a:sym typeface="Sniglet"/>
              </a:defRPr>
            </a:lvl5pPr>
            <a:lvl6pPr lvl="5" algn="ctr" rtl="0">
              <a:spcBef>
                <a:spcPts val="0"/>
              </a:spcBef>
              <a:spcAft>
                <a:spcPts val="0"/>
              </a:spcAft>
              <a:buClr>
                <a:schemeClr val="lt1"/>
              </a:buClr>
              <a:buSzPts val="3100"/>
              <a:buFont typeface="Sniglet"/>
              <a:buNone/>
              <a:defRPr sz="3100" b="1">
                <a:solidFill>
                  <a:schemeClr val="lt1"/>
                </a:solidFill>
                <a:latin typeface="Sniglet"/>
                <a:ea typeface="Sniglet"/>
                <a:cs typeface="Sniglet"/>
                <a:sym typeface="Sniglet"/>
              </a:defRPr>
            </a:lvl6pPr>
            <a:lvl7pPr lvl="6" algn="ctr" rtl="0">
              <a:spcBef>
                <a:spcPts val="0"/>
              </a:spcBef>
              <a:spcAft>
                <a:spcPts val="0"/>
              </a:spcAft>
              <a:buClr>
                <a:schemeClr val="lt1"/>
              </a:buClr>
              <a:buSzPts val="3100"/>
              <a:buFont typeface="Sniglet"/>
              <a:buNone/>
              <a:defRPr sz="3100" b="1">
                <a:solidFill>
                  <a:schemeClr val="lt1"/>
                </a:solidFill>
                <a:latin typeface="Sniglet"/>
                <a:ea typeface="Sniglet"/>
                <a:cs typeface="Sniglet"/>
                <a:sym typeface="Sniglet"/>
              </a:defRPr>
            </a:lvl7pPr>
            <a:lvl8pPr lvl="7" algn="ctr" rtl="0">
              <a:spcBef>
                <a:spcPts val="0"/>
              </a:spcBef>
              <a:spcAft>
                <a:spcPts val="0"/>
              </a:spcAft>
              <a:buClr>
                <a:schemeClr val="lt1"/>
              </a:buClr>
              <a:buSzPts val="3100"/>
              <a:buFont typeface="Sniglet"/>
              <a:buNone/>
              <a:defRPr sz="3100" b="1">
                <a:solidFill>
                  <a:schemeClr val="lt1"/>
                </a:solidFill>
                <a:latin typeface="Sniglet"/>
                <a:ea typeface="Sniglet"/>
                <a:cs typeface="Sniglet"/>
                <a:sym typeface="Sniglet"/>
              </a:defRPr>
            </a:lvl8pPr>
            <a:lvl9pPr lvl="8" algn="ctr" rtl="0">
              <a:spcBef>
                <a:spcPts val="0"/>
              </a:spcBef>
              <a:spcAft>
                <a:spcPts val="0"/>
              </a:spcAft>
              <a:buClr>
                <a:schemeClr val="lt1"/>
              </a:buClr>
              <a:buSzPts val="3100"/>
              <a:buFont typeface="Sniglet"/>
              <a:buNone/>
              <a:defRPr sz="3100" b="1">
                <a:solidFill>
                  <a:schemeClr val="lt1"/>
                </a:solidFill>
                <a:latin typeface="Sniglet"/>
                <a:ea typeface="Sniglet"/>
                <a:cs typeface="Sniglet"/>
                <a:sym typeface="Sniglet"/>
              </a:defRPr>
            </a:lvl9pPr>
          </a:lstStyle>
          <a:p>
            <a:endParaRPr/>
          </a:p>
        </p:txBody>
      </p:sp>
      <p:sp>
        <p:nvSpPr>
          <p:cNvPr id="7" name="Google Shape;7;p1"/>
          <p:cNvSpPr txBox="1">
            <a:spLocks noGrp="1"/>
          </p:cNvSpPr>
          <p:nvPr>
            <p:ph type="body" idx="1"/>
          </p:nvPr>
        </p:nvSpPr>
        <p:spPr>
          <a:xfrm>
            <a:off x="960000" y="1649444"/>
            <a:ext cx="10272000" cy="4488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Baloo 2"/>
              <a:buChar char="●"/>
              <a:defRPr>
                <a:solidFill>
                  <a:schemeClr val="dk1"/>
                </a:solidFill>
                <a:latin typeface="Baloo 2"/>
                <a:ea typeface="Baloo 2"/>
                <a:cs typeface="Baloo 2"/>
                <a:sym typeface="Baloo 2"/>
              </a:defRPr>
            </a:lvl1pPr>
            <a:lvl2pPr marL="914400" lvl="1" indent="-317500">
              <a:lnSpc>
                <a:spcPct val="100000"/>
              </a:lnSpc>
              <a:spcBef>
                <a:spcPts val="1600"/>
              </a:spcBef>
              <a:spcAft>
                <a:spcPts val="0"/>
              </a:spcAft>
              <a:buClr>
                <a:schemeClr val="dk1"/>
              </a:buClr>
              <a:buSzPts val="1400"/>
              <a:buFont typeface="Baloo 2"/>
              <a:buChar char="○"/>
              <a:defRPr>
                <a:solidFill>
                  <a:schemeClr val="dk1"/>
                </a:solidFill>
                <a:latin typeface="Baloo 2"/>
                <a:ea typeface="Baloo 2"/>
                <a:cs typeface="Baloo 2"/>
                <a:sym typeface="Baloo 2"/>
              </a:defRPr>
            </a:lvl2pPr>
            <a:lvl3pPr marL="1371600" lvl="2" indent="-317500">
              <a:lnSpc>
                <a:spcPct val="100000"/>
              </a:lnSpc>
              <a:spcBef>
                <a:spcPts val="1600"/>
              </a:spcBef>
              <a:spcAft>
                <a:spcPts val="0"/>
              </a:spcAft>
              <a:buClr>
                <a:schemeClr val="dk1"/>
              </a:buClr>
              <a:buSzPts val="1400"/>
              <a:buFont typeface="Baloo 2"/>
              <a:buChar char="■"/>
              <a:defRPr>
                <a:solidFill>
                  <a:schemeClr val="dk1"/>
                </a:solidFill>
                <a:latin typeface="Baloo 2"/>
                <a:ea typeface="Baloo 2"/>
                <a:cs typeface="Baloo 2"/>
                <a:sym typeface="Baloo 2"/>
              </a:defRPr>
            </a:lvl3pPr>
            <a:lvl4pPr marL="1828800" lvl="3" indent="-317500">
              <a:lnSpc>
                <a:spcPct val="100000"/>
              </a:lnSpc>
              <a:spcBef>
                <a:spcPts val="1600"/>
              </a:spcBef>
              <a:spcAft>
                <a:spcPts val="0"/>
              </a:spcAft>
              <a:buClr>
                <a:schemeClr val="dk1"/>
              </a:buClr>
              <a:buSzPts val="1400"/>
              <a:buFont typeface="Baloo 2"/>
              <a:buChar char="●"/>
              <a:defRPr>
                <a:solidFill>
                  <a:schemeClr val="dk1"/>
                </a:solidFill>
                <a:latin typeface="Baloo 2"/>
                <a:ea typeface="Baloo 2"/>
                <a:cs typeface="Baloo 2"/>
                <a:sym typeface="Baloo 2"/>
              </a:defRPr>
            </a:lvl4pPr>
            <a:lvl5pPr marL="2286000" lvl="4" indent="-317500">
              <a:lnSpc>
                <a:spcPct val="100000"/>
              </a:lnSpc>
              <a:spcBef>
                <a:spcPts val="1600"/>
              </a:spcBef>
              <a:spcAft>
                <a:spcPts val="0"/>
              </a:spcAft>
              <a:buClr>
                <a:schemeClr val="dk1"/>
              </a:buClr>
              <a:buSzPts val="1400"/>
              <a:buFont typeface="Baloo 2"/>
              <a:buChar char="○"/>
              <a:defRPr>
                <a:solidFill>
                  <a:schemeClr val="dk1"/>
                </a:solidFill>
                <a:latin typeface="Baloo 2"/>
                <a:ea typeface="Baloo 2"/>
                <a:cs typeface="Baloo 2"/>
                <a:sym typeface="Baloo 2"/>
              </a:defRPr>
            </a:lvl5pPr>
            <a:lvl6pPr marL="2743200" lvl="5" indent="-317500">
              <a:lnSpc>
                <a:spcPct val="100000"/>
              </a:lnSpc>
              <a:spcBef>
                <a:spcPts val="1600"/>
              </a:spcBef>
              <a:spcAft>
                <a:spcPts val="0"/>
              </a:spcAft>
              <a:buClr>
                <a:schemeClr val="dk1"/>
              </a:buClr>
              <a:buSzPts val="1400"/>
              <a:buFont typeface="Baloo 2"/>
              <a:buChar char="■"/>
              <a:defRPr>
                <a:solidFill>
                  <a:schemeClr val="dk1"/>
                </a:solidFill>
                <a:latin typeface="Baloo 2"/>
                <a:ea typeface="Baloo 2"/>
                <a:cs typeface="Baloo 2"/>
                <a:sym typeface="Baloo 2"/>
              </a:defRPr>
            </a:lvl6pPr>
            <a:lvl7pPr marL="3200400" lvl="6" indent="-317500">
              <a:lnSpc>
                <a:spcPct val="100000"/>
              </a:lnSpc>
              <a:spcBef>
                <a:spcPts val="1600"/>
              </a:spcBef>
              <a:spcAft>
                <a:spcPts val="0"/>
              </a:spcAft>
              <a:buClr>
                <a:schemeClr val="dk1"/>
              </a:buClr>
              <a:buSzPts val="1400"/>
              <a:buFont typeface="Baloo 2"/>
              <a:buChar char="●"/>
              <a:defRPr>
                <a:solidFill>
                  <a:schemeClr val="dk1"/>
                </a:solidFill>
                <a:latin typeface="Baloo 2"/>
                <a:ea typeface="Baloo 2"/>
                <a:cs typeface="Baloo 2"/>
                <a:sym typeface="Baloo 2"/>
              </a:defRPr>
            </a:lvl7pPr>
            <a:lvl8pPr marL="3657600" lvl="7" indent="-317500">
              <a:lnSpc>
                <a:spcPct val="100000"/>
              </a:lnSpc>
              <a:spcBef>
                <a:spcPts val="1600"/>
              </a:spcBef>
              <a:spcAft>
                <a:spcPts val="0"/>
              </a:spcAft>
              <a:buClr>
                <a:schemeClr val="dk1"/>
              </a:buClr>
              <a:buSzPts val="1400"/>
              <a:buFont typeface="Baloo 2"/>
              <a:buChar char="○"/>
              <a:defRPr>
                <a:solidFill>
                  <a:schemeClr val="dk1"/>
                </a:solidFill>
                <a:latin typeface="Baloo 2"/>
                <a:ea typeface="Baloo 2"/>
                <a:cs typeface="Baloo 2"/>
                <a:sym typeface="Baloo 2"/>
              </a:defRPr>
            </a:lvl8pPr>
            <a:lvl9pPr marL="4114800" lvl="8" indent="-317500">
              <a:lnSpc>
                <a:spcPct val="100000"/>
              </a:lnSpc>
              <a:spcBef>
                <a:spcPts val="1600"/>
              </a:spcBef>
              <a:spcAft>
                <a:spcPts val="1600"/>
              </a:spcAft>
              <a:buClr>
                <a:schemeClr val="dk1"/>
              </a:buClr>
              <a:buSzPts val="1400"/>
              <a:buFont typeface="Baloo 2"/>
              <a:buChar char="■"/>
              <a:defRPr>
                <a:solidFill>
                  <a:schemeClr val="dk1"/>
                </a:solidFill>
                <a:latin typeface="Baloo 2"/>
                <a:ea typeface="Baloo 2"/>
                <a:cs typeface="Baloo 2"/>
                <a:sym typeface="Baloo 2"/>
              </a:defRPr>
            </a:lvl9pPr>
          </a:lstStyle>
          <a:p>
            <a:endParaRPr/>
          </a:p>
        </p:txBody>
      </p:sp>
    </p:spTree>
    <p:extLst>
      <p:ext uri="{BB962C8B-B14F-4D97-AF65-F5344CB8AC3E}">
        <p14:creationId xmlns:p14="http://schemas.microsoft.com/office/powerpoint/2010/main" val="1174517642"/>
      </p:ext>
    </p:extLst>
  </p:cSld>
  <p:clrMap bg1="lt1" tx1="dk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xmlns="">
        <p15:guide id="1" orient="horz" pos="340">
          <p15:clr>
            <a:srgbClr val="EA4335"/>
          </p15:clr>
        </p15:guide>
        <p15:guide id="2" pos="454">
          <p15:clr>
            <a:srgbClr val="EA4335"/>
          </p15:clr>
        </p15:guide>
        <p15:guide id="3" orient="horz" pos="2900">
          <p15:clr>
            <a:srgbClr val="EA4335"/>
          </p15:clr>
        </p15:guide>
        <p15:guide id="4" pos="5306">
          <p15:clr>
            <a:srgbClr val="EA4335"/>
          </p15:clr>
        </p15:guide>
        <p15:guide id="5" orient="horz" pos="1620">
          <p15:clr>
            <a:srgbClr val="EA4335"/>
          </p15:clr>
        </p15:guide>
        <p15:guide id="6" pos="2880">
          <p15:clr>
            <a:srgbClr val="EA4335"/>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9" name="Google Shape;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10" name="Google Shape;1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a:buClr>
                <a:srgbClr val="000000"/>
              </a:buClr>
              <a:buFont typeface="Arial"/>
              <a:buNone/>
            </a:pPr>
            <a:fld id="{00000000-1234-1234-1234-123412341234}" type="slidenum">
              <a:rPr lang="en-US" kern="0"/>
              <a:pPr>
                <a:buClr>
                  <a:srgbClr val="000000"/>
                </a:buClr>
                <a:buFont typeface="Arial"/>
                <a:buNone/>
              </a:pPr>
              <a:t>‹#›</a:t>
            </a:fld>
            <a:endParaRPr kern="0"/>
          </a:p>
        </p:txBody>
      </p:sp>
    </p:spTree>
    <p:extLst>
      <p:ext uri="{BB962C8B-B14F-4D97-AF65-F5344CB8AC3E}">
        <p14:creationId xmlns:p14="http://schemas.microsoft.com/office/powerpoint/2010/main" val="393321406"/>
      </p:ext>
    </p:extLst>
  </p:cSld>
  <p:clrMap bg1="lt1" tx1="dk1" bg2="dk2" tx2="lt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C170EA7C-835E-40B7-9F86-72784637E627}" type="datetimeFigureOut">
              <a:rPr lang="vi-VN" smtClean="0">
                <a:solidFill>
                  <a:prstClr val="black">
                    <a:tint val="75000"/>
                  </a:prstClr>
                </a:solidFill>
              </a:rPr>
              <a:pPr/>
              <a:t>19/03/2024</a:t>
            </a:fld>
            <a:endParaRPr lang="vi-VN">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vi-VN">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FB99AB94-7851-47D1-83AE-3F2785799CC2}"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3845437844"/>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ctr" defTabSz="1219170" rtl="0" eaLnBrk="1" latinLnBrk="0" hangingPunct="1">
        <a:spcBef>
          <a:spcPct val="0"/>
        </a:spcBef>
        <a:buNone/>
        <a:defRPr sz="5867" b="0" i="0" u="none"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b="0" i="0" u="none"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vi-V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0" fontAlgn="base" hangingPunct="0">
              <a:spcBef>
                <a:spcPct val="0"/>
              </a:spcBef>
              <a:spcAft>
                <a:spcPct val="0"/>
              </a:spcAft>
              <a:defRPr/>
            </a:pPr>
            <a:fld id="{9068B3BB-BDA8-4942-91CB-F2B2769569BA}" type="datetimeFigureOut">
              <a:rPr lang="en-US">
                <a:solidFill>
                  <a:prstClr val="black">
                    <a:tint val="75000"/>
                  </a:prstClr>
                </a:solidFill>
                <a:latin typeface="Arial" panose="020B0604020202020204" pitchFamily="34" charset="0"/>
                <a:cs typeface="Arial" panose="020B0604020202020204" pitchFamily="34" charset="0"/>
                <a:sym typeface="Arial" panose="020B0604020202020204" pitchFamily="34" charset="0"/>
              </a:rPr>
              <a:pPr eaLnBrk="0" fontAlgn="base" hangingPunct="0">
                <a:spcBef>
                  <a:spcPct val="0"/>
                </a:spcBef>
                <a:spcAft>
                  <a:spcPct val="0"/>
                </a:spcAft>
                <a:defRPr/>
              </a:pPr>
              <a:t>19/03/2024</a:t>
            </a:fld>
            <a:endParaRPr lang="en-US" dirty="0">
              <a:solidFill>
                <a:prstClr val="black">
                  <a:tint val="75000"/>
                </a:prstClr>
              </a:solidFill>
              <a:latin typeface="Arial" panose="020B0604020202020204" pitchFamily="34" charset="0"/>
              <a:cs typeface="Arial" panose="020B0604020202020204" pitchFamily="34" charset="0"/>
              <a:sym typeface="Arial" panose="020B0604020202020204" pitchFamily="34" charset="0"/>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0" fontAlgn="base" hangingPunct="0">
              <a:spcBef>
                <a:spcPct val="0"/>
              </a:spcBef>
              <a:spcAft>
                <a:spcPct val="0"/>
              </a:spcAft>
              <a:defRPr/>
            </a:pPr>
            <a:endParaRPr lang="en-US">
              <a:solidFill>
                <a:prstClr val="black">
                  <a:tint val="75000"/>
                </a:prstClr>
              </a:solidFill>
              <a:latin typeface="Arial" panose="020B0604020202020204" pitchFamily="34" charset="0"/>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0" fontAlgn="base" hangingPunct="0">
              <a:spcBef>
                <a:spcPct val="0"/>
              </a:spcBef>
              <a:spcAft>
                <a:spcPct val="0"/>
              </a:spcAft>
              <a:defRPr/>
            </a:pPr>
            <a:fld id="{2A82637A-6C68-48C1-91B8-0F77876AAF96}" type="slidenum">
              <a:rPr lang="en-US">
                <a:solidFill>
                  <a:prstClr val="black">
                    <a:tint val="75000"/>
                  </a:prstClr>
                </a:solidFill>
                <a:latin typeface="Arial" panose="020B0604020202020204" pitchFamily="34" charset="0"/>
                <a:cs typeface="Arial" panose="020B0604020202020204" pitchFamily="34" charset="0"/>
                <a:sym typeface="Arial" panose="020B0604020202020204" pitchFamily="34" charset="0"/>
              </a:rPr>
              <a:pPr eaLnBrk="0" fontAlgn="base" hangingPunct="0">
                <a:spcBef>
                  <a:spcPct val="0"/>
                </a:spcBef>
                <a:spcAft>
                  <a:spcPct val="0"/>
                </a:spcAft>
                <a:defRPr/>
              </a:pPr>
              <a:t>‹#›</a:t>
            </a:fld>
            <a:endParaRPr lang="en-US" dirty="0">
              <a:solidFill>
                <a:prstClr val="black">
                  <a:tint val="75000"/>
                </a:prstClr>
              </a:solidFill>
              <a:latin typeface="Arial" panose="020B0604020202020204" pitchFamily="34" charset="0"/>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533236333"/>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4327" r:id="rId15"/>
    <p:sldLayoutId id="2147484328" r:id="rId16"/>
    <p:sldLayoutId id="2147484329" r:id="rId17"/>
    <p:sldLayoutId id="2147484330" r:id="rId18"/>
    <p:sldLayoutId id="2147484331" r:id="rId19"/>
    <p:sldLayoutId id="2147484332" r:id="rId20"/>
    <p:sldLayoutId id="2147484334" r:id="rId21"/>
    <p:sldLayoutId id="2147484335" r:id="rId22"/>
    <p:sldLayoutId id="2147484336" r:id="rId23"/>
    <p:sldLayoutId id="2147484337" r:id="rId24"/>
    <p:sldLayoutId id="2147484339" r:id="rId25"/>
    <p:sldLayoutId id="2147484340" r:id="rId26"/>
    <p:sldLayoutId id="2147484341" r:id="rId27"/>
    <p:sldLayoutId id="2147484342" r:id="rId28"/>
    <p:sldLayoutId id="2147484343" r:id="rId29"/>
    <p:sldLayoutId id="2147484344" r:id="rId30"/>
    <p:sldLayoutId id="2147484345" r:id="rId31"/>
    <p:sldLayoutId id="2147484346" r:id="rId32"/>
    <p:sldLayoutId id="2147484347" r:id="rId33"/>
    <p:sldLayoutId id="2147484348" r:id="rId34"/>
    <p:sldLayoutId id="2147484349" r:id="rId35"/>
    <p:sldLayoutId id="2147484350" r:id="rId36"/>
    <p:sldLayoutId id="2147484351" r:id="rId37"/>
    <p:sldLayoutId id="2147484352" r:id="rId38"/>
    <p:sldLayoutId id="2147484353" r:id="rId39"/>
    <p:sldLayoutId id="2147484354" r:id="rId40"/>
    <p:sldLayoutId id="2147484355" r:id="rId41"/>
    <p:sldLayoutId id="2147484357" r:id="rId42"/>
    <p:sldLayoutId id="2147484358" r:id="rId43"/>
    <p:sldLayoutId id="2147484359" r:id="rId44"/>
    <p:sldLayoutId id="2147484360" r:id="rId45"/>
    <p:sldLayoutId id="2147484361" r:id="rId46"/>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5060"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a:latin typeface="Arial" charset="0"/>
              </a:defRPr>
            </a:lvl1pPr>
          </a:lstStyle>
          <a:p>
            <a:pPr defTabSz="914400" fontAlgn="base">
              <a:spcAft>
                <a:spcPct val="0"/>
              </a:spcAft>
              <a:defRPr/>
            </a:pPr>
            <a:endParaRPr lang="en-US">
              <a:solidFill>
                <a:srgbClr val="000000"/>
              </a:solidFill>
            </a:endParaRPr>
          </a:p>
        </p:txBody>
      </p:sp>
      <p:sp>
        <p:nvSpPr>
          <p:cNvPr id="45061"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a:latin typeface="Arial" charset="0"/>
              </a:defRPr>
            </a:lvl1pPr>
          </a:lstStyle>
          <a:p>
            <a:pPr defTabSz="914400" fontAlgn="base">
              <a:spcAft>
                <a:spcPct val="0"/>
              </a:spcAft>
              <a:defRPr/>
            </a:pPr>
            <a:endParaRPr lang="en-US">
              <a:solidFill>
                <a:srgbClr val="000000"/>
              </a:solidFill>
            </a:endParaRPr>
          </a:p>
        </p:txBody>
      </p:sp>
      <p:sp>
        <p:nvSpPr>
          <p:cNvPr id="45062"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a:lvl1pPr>
          </a:lstStyle>
          <a:p>
            <a:pPr defTabSz="914400" fontAlgn="base">
              <a:spcAft>
                <a:spcPct val="0"/>
              </a:spcAft>
            </a:pPr>
            <a:fld id="{C1FB1BA9-448A-466D-888E-000648E11133}" type="slidenum">
              <a:rPr lang="en-US" altLang="en-US" smtClean="0">
                <a:solidFill>
                  <a:srgbClr val="000000"/>
                </a:solidFill>
              </a:rPr>
              <a:pPr defTabSz="914400" fontAlgn="base">
                <a:spcAft>
                  <a:spcPct val="0"/>
                </a:spcAft>
              </a:pPr>
              <a:t>‹#›</a:t>
            </a:fld>
            <a:endParaRPr lang="en-US" altLang="en-US">
              <a:solidFill>
                <a:srgbClr val="000000"/>
              </a:solidFill>
            </a:endParaRPr>
          </a:p>
        </p:txBody>
      </p:sp>
    </p:spTree>
    <p:extLst>
      <p:ext uri="{BB962C8B-B14F-4D97-AF65-F5344CB8AC3E}">
        <p14:creationId xmlns:p14="http://schemas.microsoft.com/office/powerpoint/2010/main" val="3899190064"/>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79" r:id="rId14"/>
    <p:sldLayoutId id="2147483780" r:id="rId15"/>
    <p:sldLayoutId id="2147483781" r:id="rId16"/>
    <p:sldLayoutId id="2147483782" r:id="rId17"/>
    <p:sldLayoutId id="2147483783" r:id="rId18"/>
    <p:sldLayoutId id="2147483784" r:id="rId19"/>
    <p:sldLayoutId id="2147483785" r:id="rId20"/>
    <p:sldLayoutId id="2147483786" r:id="rId21"/>
    <p:sldLayoutId id="2147483787" r:id="rId22"/>
    <p:sldLayoutId id="2147483788" r:id="rId23"/>
    <p:sldLayoutId id="2147483789" r:id="rId24"/>
    <p:sldLayoutId id="2147483790" r:id="rId25"/>
    <p:sldLayoutId id="2147483791" r:id="rId26"/>
    <p:sldLayoutId id="2147483792" r:id="rId27"/>
    <p:sldLayoutId id="2147483793" r:id="rId28"/>
    <p:sldLayoutId id="2147483794" r:id="rId29"/>
    <p:sldLayoutId id="2147483795" r:id="rId30"/>
    <p:sldLayoutId id="2147483796" r:id="rId31"/>
    <p:sldLayoutId id="2147483797" r:id="rId32"/>
    <p:sldLayoutId id="2147483798" r:id="rId33"/>
    <p:sldLayoutId id="2147483799" r:id="rId34"/>
    <p:sldLayoutId id="2147483800" r:id="rId35"/>
    <p:sldLayoutId id="2147483801" r:id="rId36"/>
    <p:sldLayoutId id="2147483802" r:id="rId37"/>
    <p:sldLayoutId id="2147483803" r:id="rId38"/>
    <p:sldLayoutId id="2147483804" r:id="rId39"/>
    <p:sldLayoutId id="2147483805" r:id="rId40"/>
    <p:sldLayoutId id="2147483806" r:id="rId41"/>
    <p:sldLayoutId id="2147483807" r:id="rId42"/>
    <p:sldLayoutId id="2147483808" r:id="rId43"/>
    <p:sldLayoutId id="2147483809" r:id="rId44"/>
    <p:sldLayoutId id="2147483810" r:id="rId45"/>
    <p:sldLayoutId id="2147483811" r:id="rId46"/>
    <p:sldLayoutId id="2147483812" r:id="rId47"/>
    <p:sldLayoutId id="2147483813" r:id="rId48"/>
    <p:sldLayoutId id="2147483814" r:id="rId49"/>
    <p:sldLayoutId id="2147483815" r:id="rId50"/>
    <p:sldLayoutId id="2147483816" r:id="rId51"/>
    <p:sldLayoutId id="2147483817" r:id="rId52"/>
    <p:sldLayoutId id="2147483818" r:id="rId53"/>
    <p:sldLayoutId id="2147483819" r:id="rId54"/>
    <p:sldLayoutId id="2147483820" r:id="rId55"/>
    <p:sldLayoutId id="2147483821" r:id="rId56"/>
    <p:sldLayoutId id="2147483822" r:id="rId57"/>
    <p:sldLayoutId id="2147483823" r:id="rId58"/>
    <p:sldLayoutId id="2147483824" r:id="rId59"/>
    <p:sldLayoutId id="2147483825" r:id="rId60"/>
    <p:sldLayoutId id="2147483826" r:id="rId61"/>
    <p:sldLayoutId id="2147483827" r:id="rId62"/>
    <p:sldLayoutId id="2147483828" r:id="rId63"/>
    <p:sldLayoutId id="2147483829" r:id="rId64"/>
    <p:sldLayoutId id="2147483830" r:id="rId65"/>
    <p:sldLayoutId id="2147483831" r:id="rId66"/>
    <p:sldLayoutId id="2147483832" r:id="rId67"/>
    <p:sldLayoutId id="2147483833" r:id="rId68"/>
    <p:sldLayoutId id="2147483834" r:id="rId69"/>
    <p:sldLayoutId id="2147483835" r:id="rId70"/>
    <p:sldLayoutId id="2147483836" r:id="rId71"/>
    <p:sldLayoutId id="2147483837" r:id="rId72"/>
    <p:sldLayoutId id="2147483838" r:id="rId73"/>
    <p:sldLayoutId id="2147483839" r:id="rId74"/>
    <p:sldLayoutId id="2147483840" r:id="rId75"/>
    <p:sldLayoutId id="2147483841" r:id="rId76"/>
    <p:sldLayoutId id="2147483842" r:id="rId77"/>
    <p:sldLayoutId id="2147483843" r:id="rId78"/>
    <p:sldLayoutId id="2147483844" r:id="rId79"/>
    <p:sldLayoutId id="2147483845" r:id="rId80"/>
    <p:sldLayoutId id="2147483846" r:id="rId81"/>
    <p:sldLayoutId id="2147483847" r:id="rId82"/>
    <p:sldLayoutId id="2147483848" r:id="rId83"/>
    <p:sldLayoutId id="2147483849" r:id="rId84"/>
    <p:sldLayoutId id="2147483850" r:id="rId85"/>
    <p:sldLayoutId id="2147483851" r:id="rId86"/>
    <p:sldLayoutId id="2147483852" r:id="rId87"/>
    <p:sldLayoutId id="2147483853" r:id="rId88"/>
    <p:sldLayoutId id="2147483854" r:id="rId89"/>
    <p:sldLayoutId id="2147483855" r:id="rId90"/>
    <p:sldLayoutId id="2147483856" r:id="rId91"/>
    <p:sldLayoutId id="2147483857" r:id="rId92"/>
    <p:sldLayoutId id="2147483858" r:id="rId93"/>
    <p:sldLayoutId id="2147483859" r:id="rId94"/>
    <p:sldLayoutId id="2147483860" r:id="rId95"/>
    <p:sldLayoutId id="2147483861" r:id="rId96"/>
    <p:sldLayoutId id="2147483862" r:id="rId97"/>
    <p:sldLayoutId id="2147483863" r:id="rId98"/>
    <p:sldLayoutId id="2147483864" r:id="rId99"/>
    <p:sldLayoutId id="2147483865" r:id="rId100"/>
    <p:sldLayoutId id="2147483866" r:id="rId101"/>
    <p:sldLayoutId id="2147483867" r:id="rId102"/>
    <p:sldLayoutId id="2147483868" r:id="rId103"/>
    <p:sldLayoutId id="2147483869" r:id="rId104"/>
    <p:sldLayoutId id="2147483870" r:id="rId105"/>
    <p:sldLayoutId id="2147483871" r:id="rId106"/>
    <p:sldLayoutId id="2147483872" r:id="rId107"/>
    <p:sldLayoutId id="2147483873" r:id="rId108"/>
    <p:sldLayoutId id="2147483874" r:id="rId109"/>
    <p:sldLayoutId id="2147483875" r:id="rId110"/>
    <p:sldLayoutId id="2147483876" r:id="rId111"/>
    <p:sldLayoutId id="2147483877" r:id="rId112"/>
    <p:sldLayoutId id="2147483878" r:id="rId113"/>
    <p:sldLayoutId id="2147483879" r:id="rId114"/>
    <p:sldLayoutId id="2147483880" r:id="rId115"/>
    <p:sldLayoutId id="2147483881" r:id="rId116"/>
    <p:sldLayoutId id="2147483882" r:id="rId117"/>
    <p:sldLayoutId id="2147483883" r:id="rId118"/>
    <p:sldLayoutId id="2147483884" r:id="rId119"/>
    <p:sldLayoutId id="2147483885" r:id="rId120"/>
    <p:sldLayoutId id="2147483886" r:id="rId121"/>
    <p:sldLayoutId id="2147483887" r:id="rId122"/>
    <p:sldLayoutId id="2147483888" r:id="rId123"/>
    <p:sldLayoutId id="2147483889" r:id="rId124"/>
    <p:sldLayoutId id="2147483890" r:id="rId125"/>
    <p:sldLayoutId id="2147483891" r:id="rId126"/>
    <p:sldLayoutId id="2147483892" r:id="rId127"/>
    <p:sldLayoutId id="2147483893" r:id="rId128"/>
    <p:sldLayoutId id="2147483894" r:id="rId129"/>
    <p:sldLayoutId id="2147483895" r:id="rId130"/>
    <p:sldLayoutId id="2147483896" r:id="rId131"/>
    <p:sldLayoutId id="2147483897" r:id="rId132"/>
    <p:sldLayoutId id="2147483898" r:id="rId133"/>
    <p:sldLayoutId id="2147483899" r:id="rId134"/>
    <p:sldLayoutId id="2147483900" r:id="rId135"/>
    <p:sldLayoutId id="2147483901" r:id="rId136"/>
    <p:sldLayoutId id="2147483902" r:id="rId137"/>
    <p:sldLayoutId id="2147483903" r:id="rId138"/>
    <p:sldLayoutId id="2147483904" r:id="rId139"/>
    <p:sldLayoutId id="2147483905" r:id="rId140"/>
    <p:sldLayoutId id="2147483906" r:id="rId141"/>
    <p:sldLayoutId id="2147483907" r:id="rId142"/>
    <p:sldLayoutId id="2147483908" r:id="rId143"/>
    <p:sldLayoutId id="2147483909" r:id="rId144"/>
    <p:sldLayoutId id="2147483910" r:id="rId145"/>
    <p:sldLayoutId id="2147483911" r:id="rId146"/>
    <p:sldLayoutId id="2147483912" r:id="rId147"/>
    <p:sldLayoutId id="2147483913" r:id="rId148"/>
    <p:sldLayoutId id="2147483914" r:id="rId149"/>
    <p:sldLayoutId id="2147483915" r:id="rId150"/>
    <p:sldLayoutId id="2147483916" r:id="rId151"/>
    <p:sldLayoutId id="2147483917" r:id="rId152"/>
    <p:sldLayoutId id="2147483918" r:id="rId153"/>
    <p:sldLayoutId id="2147483919" r:id="rId154"/>
    <p:sldLayoutId id="2147483920" r:id="rId155"/>
    <p:sldLayoutId id="2147483921" r:id="rId156"/>
    <p:sldLayoutId id="2147483922" r:id="rId157"/>
    <p:sldLayoutId id="2147483923" r:id="rId158"/>
    <p:sldLayoutId id="2147483924" r:id="rId159"/>
    <p:sldLayoutId id="2147483925" r:id="rId160"/>
    <p:sldLayoutId id="2147483926" r:id="rId161"/>
    <p:sldLayoutId id="2147483927" r:id="rId162"/>
    <p:sldLayoutId id="2147483928" r:id="rId163"/>
    <p:sldLayoutId id="2147483929" r:id="rId164"/>
    <p:sldLayoutId id="2147483930" r:id="rId165"/>
    <p:sldLayoutId id="2147483931" r:id="rId166"/>
    <p:sldLayoutId id="2147483932" r:id="rId167"/>
    <p:sldLayoutId id="2147483933" r:id="rId168"/>
    <p:sldLayoutId id="2147483934" r:id="rId169"/>
    <p:sldLayoutId id="2147483935" r:id="rId170"/>
    <p:sldLayoutId id="2147483936" r:id="rId171"/>
    <p:sldLayoutId id="2147483937" r:id="rId172"/>
    <p:sldLayoutId id="2147483938" r:id="rId173"/>
    <p:sldLayoutId id="2147483939" r:id="rId174"/>
    <p:sldLayoutId id="2147483940" r:id="rId175"/>
    <p:sldLayoutId id="2147483941" r:id="rId176"/>
    <p:sldLayoutId id="2147483942" r:id="rId177"/>
    <p:sldLayoutId id="2147483943" r:id="rId178"/>
    <p:sldLayoutId id="2147483944" r:id="rId179"/>
    <p:sldLayoutId id="2147483945" r:id="rId180"/>
    <p:sldLayoutId id="2147483946" r:id="rId181"/>
    <p:sldLayoutId id="2147483947" r:id="rId182"/>
    <p:sldLayoutId id="2147483948" r:id="rId183"/>
    <p:sldLayoutId id="2147483949" r:id="rId184"/>
    <p:sldLayoutId id="2147483950" r:id="rId185"/>
    <p:sldLayoutId id="2147483951" r:id="rId186"/>
    <p:sldLayoutId id="2147483952" r:id="rId187"/>
    <p:sldLayoutId id="2147483953" r:id="rId188"/>
    <p:sldLayoutId id="2147483954" r:id="rId189"/>
    <p:sldLayoutId id="2147483955" r:id="rId190"/>
    <p:sldLayoutId id="2147483956" r:id="rId191"/>
    <p:sldLayoutId id="2147483957" r:id="rId192"/>
    <p:sldLayoutId id="2147483958" r:id="rId193"/>
    <p:sldLayoutId id="2147483959" r:id="rId194"/>
    <p:sldLayoutId id="2147483960" r:id="rId195"/>
    <p:sldLayoutId id="2147483961" r:id="rId196"/>
    <p:sldLayoutId id="2147483962" r:id="rId197"/>
    <p:sldLayoutId id="2147483963" r:id="rId198"/>
    <p:sldLayoutId id="2147483964" r:id="rId199"/>
    <p:sldLayoutId id="2147483965" r:id="rId200"/>
    <p:sldLayoutId id="2147483966" r:id="rId201"/>
    <p:sldLayoutId id="2147483967" r:id="rId202"/>
    <p:sldLayoutId id="2147483968" r:id="rId203"/>
    <p:sldLayoutId id="2147483969" r:id="rId204"/>
    <p:sldLayoutId id="2147483970" r:id="rId205"/>
    <p:sldLayoutId id="2147483971" r:id="rId206"/>
    <p:sldLayoutId id="2147483972" r:id="rId207"/>
    <p:sldLayoutId id="2147483973" r:id="rId208"/>
    <p:sldLayoutId id="2147483974" r:id="rId209"/>
    <p:sldLayoutId id="2147483975" r:id="rId210"/>
    <p:sldLayoutId id="2147483976" r:id="rId211"/>
    <p:sldLayoutId id="2147483977" r:id="rId212"/>
    <p:sldLayoutId id="2147483978" r:id="rId213"/>
    <p:sldLayoutId id="2147483979" r:id="rId214"/>
    <p:sldLayoutId id="2147483980" r:id="rId215"/>
    <p:sldLayoutId id="2147483981" r:id="rId216"/>
    <p:sldLayoutId id="2147483982" r:id="rId217"/>
    <p:sldLayoutId id="2147483983" r:id="rId218"/>
    <p:sldLayoutId id="2147483984" r:id="rId219"/>
    <p:sldLayoutId id="2147483985" r:id="rId220"/>
    <p:sldLayoutId id="2147483986" r:id="rId221"/>
    <p:sldLayoutId id="2147483987" r:id="rId222"/>
    <p:sldLayoutId id="2147483988" r:id="rId223"/>
    <p:sldLayoutId id="2147483989" r:id="rId224"/>
    <p:sldLayoutId id="2147483990" r:id="rId225"/>
    <p:sldLayoutId id="2147483991" r:id="rId226"/>
    <p:sldLayoutId id="2147483992" r:id="rId227"/>
    <p:sldLayoutId id="2147483993" r:id="rId228"/>
    <p:sldLayoutId id="2147483994" r:id="rId229"/>
    <p:sldLayoutId id="2147483995" r:id="rId230"/>
    <p:sldLayoutId id="2147483996" r:id="rId231"/>
    <p:sldLayoutId id="2147483997" r:id="rId232"/>
    <p:sldLayoutId id="2147483998" r:id="rId233"/>
    <p:sldLayoutId id="2147483999" r:id="rId234"/>
    <p:sldLayoutId id="2147484000" r:id="rId235"/>
    <p:sldLayoutId id="2147484001" r:id="rId236"/>
    <p:sldLayoutId id="2147484002" r:id="rId237"/>
    <p:sldLayoutId id="2147484003" r:id="rId238"/>
    <p:sldLayoutId id="2147484004" r:id="rId239"/>
    <p:sldLayoutId id="2147484005" r:id="rId240"/>
    <p:sldLayoutId id="2147484006" r:id="rId241"/>
    <p:sldLayoutId id="2147484007" r:id="rId242"/>
    <p:sldLayoutId id="2147484008" r:id="rId243"/>
    <p:sldLayoutId id="2147484009" r:id="rId244"/>
    <p:sldLayoutId id="2147484010" r:id="rId245"/>
    <p:sldLayoutId id="2147484011" r:id="rId246"/>
    <p:sldLayoutId id="2147484012" r:id="rId247"/>
    <p:sldLayoutId id="2147484013" r:id="rId248"/>
    <p:sldLayoutId id="2147484014" r:id="rId249"/>
    <p:sldLayoutId id="2147484015" r:id="rId250"/>
    <p:sldLayoutId id="2147484016" r:id="rId251"/>
    <p:sldLayoutId id="2147484017" r:id="rId252"/>
    <p:sldLayoutId id="2147484018" r:id="rId253"/>
    <p:sldLayoutId id="2147484019" r:id="rId254"/>
    <p:sldLayoutId id="2147484020" r:id="rId255"/>
    <p:sldLayoutId id="2147484021" r:id="rId256"/>
    <p:sldLayoutId id="2147484022" r:id="rId257"/>
    <p:sldLayoutId id="2147484023" r:id="rId258"/>
    <p:sldLayoutId id="2147484024" r:id="rId259"/>
    <p:sldLayoutId id="2147484025" r:id="rId260"/>
    <p:sldLayoutId id="2147484026" r:id="rId261"/>
    <p:sldLayoutId id="2147484027" r:id="rId262"/>
    <p:sldLayoutId id="2147484028" r:id="rId263"/>
    <p:sldLayoutId id="2147484029" r:id="rId264"/>
    <p:sldLayoutId id="2147484030" r:id="rId265"/>
    <p:sldLayoutId id="2147484031" r:id="rId266"/>
    <p:sldLayoutId id="2147484032" r:id="rId267"/>
    <p:sldLayoutId id="2147484033" r:id="rId268"/>
    <p:sldLayoutId id="2147484034" r:id="rId269"/>
    <p:sldLayoutId id="2147484035" r:id="rId270"/>
    <p:sldLayoutId id="2147484036" r:id="rId271"/>
    <p:sldLayoutId id="2147484037" r:id="rId272"/>
    <p:sldLayoutId id="2147484038" r:id="rId273"/>
    <p:sldLayoutId id="2147484039" r:id="rId274"/>
    <p:sldLayoutId id="2147484040" r:id="rId275"/>
    <p:sldLayoutId id="2147484041" r:id="rId276"/>
    <p:sldLayoutId id="2147484042" r:id="rId277"/>
    <p:sldLayoutId id="2147484043" r:id="rId278"/>
    <p:sldLayoutId id="2147484044" r:id="rId279"/>
    <p:sldLayoutId id="2147484045" r:id="rId280"/>
    <p:sldLayoutId id="2147484046" r:id="rId281"/>
    <p:sldLayoutId id="2147484047" r:id="rId282"/>
    <p:sldLayoutId id="2147484048" r:id="rId283"/>
    <p:sldLayoutId id="2147484049" r:id="rId284"/>
    <p:sldLayoutId id="2147484050" r:id="rId285"/>
    <p:sldLayoutId id="2147484051" r:id="rId286"/>
    <p:sldLayoutId id="2147484052" r:id="rId287"/>
    <p:sldLayoutId id="2147484053" r:id="rId288"/>
    <p:sldLayoutId id="2147484054" r:id="rId289"/>
    <p:sldLayoutId id="2147484055" r:id="rId290"/>
    <p:sldLayoutId id="2147484056" r:id="rId291"/>
    <p:sldLayoutId id="2147484057" r:id="rId292"/>
    <p:sldLayoutId id="2147484058" r:id="rId293"/>
    <p:sldLayoutId id="2147484059" r:id="rId294"/>
    <p:sldLayoutId id="2147484060" r:id="rId295"/>
    <p:sldLayoutId id="2147484061" r:id="rId296"/>
    <p:sldLayoutId id="2147484062" r:id="rId297"/>
    <p:sldLayoutId id="2147484063" r:id="rId298"/>
    <p:sldLayoutId id="2147484064" r:id="rId299"/>
    <p:sldLayoutId id="2147484065" r:id="rId300"/>
    <p:sldLayoutId id="2147484066" r:id="rId301"/>
    <p:sldLayoutId id="2147484067" r:id="rId302"/>
    <p:sldLayoutId id="2147484068" r:id="rId303"/>
    <p:sldLayoutId id="2147484069" r:id="rId304"/>
    <p:sldLayoutId id="2147484070" r:id="rId305"/>
    <p:sldLayoutId id="2147484071" r:id="rId306"/>
    <p:sldLayoutId id="2147484072" r:id="rId307"/>
    <p:sldLayoutId id="2147484073" r:id="rId308"/>
    <p:sldLayoutId id="2147484074" r:id="rId309"/>
    <p:sldLayoutId id="2147484075" r:id="rId310"/>
    <p:sldLayoutId id="2147484076" r:id="rId311"/>
    <p:sldLayoutId id="2147484077" r:id="rId312"/>
    <p:sldLayoutId id="2147484078" r:id="rId313"/>
    <p:sldLayoutId id="2147484079" r:id="rId314"/>
    <p:sldLayoutId id="2147484080" r:id="rId315"/>
    <p:sldLayoutId id="2147484081" r:id="rId316"/>
    <p:sldLayoutId id="2147484082" r:id="rId317"/>
    <p:sldLayoutId id="2147484083" r:id="rId318"/>
    <p:sldLayoutId id="2147484084" r:id="rId319"/>
    <p:sldLayoutId id="2147484085" r:id="rId320"/>
    <p:sldLayoutId id="2147484086" r:id="rId321"/>
    <p:sldLayoutId id="2147484087" r:id="rId322"/>
    <p:sldLayoutId id="2147484088" r:id="rId323"/>
    <p:sldLayoutId id="2147484089" r:id="rId324"/>
    <p:sldLayoutId id="2147484090" r:id="rId325"/>
    <p:sldLayoutId id="2147484091" r:id="rId326"/>
    <p:sldLayoutId id="2147484092" r:id="rId327"/>
    <p:sldLayoutId id="2147484093" r:id="rId328"/>
    <p:sldLayoutId id="2147484094" r:id="rId329"/>
    <p:sldLayoutId id="2147484095" r:id="rId330"/>
    <p:sldLayoutId id="2147484096" r:id="rId331"/>
    <p:sldLayoutId id="2147484097" r:id="rId332"/>
    <p:sldLayoutId id="2147484098" r:id="rId333"/>
    <p:sldLayoutId id="2147484099" r:id="rId334"/>
    <p:sldLayoutId id="2147484100" r:id="rId335"/>
    <p:sldLayoutId id="2147484101" r:id="rId336"/>
    <p:sldLayoutId id="2147484102" r:id="rId337"/>
    <p:sldLayoutId id="2147484103" r:id="rId338"/>
    <p:sldLayoutId id="2147484104" r:id="rId339"/>
    <p:sldLayoutId id="2147484105" r:id="rId340"/>
    <p:sldLayoutId id="2147484106" r:id="rId341"/>
    <p:sldLayoutId id="2147484107" r:id="rId342"/>
    <p:sldLayoutId id="2147484108" r:id="rId343"/>
    <p:sldLayoutId id="2147484109" r:id="rId344"/>
    <p:sldLayoutId id="2147484110" r:id="rId345"/>
    <p:sldLayoutId id="2147484111" r:id="rId346"/>
    <p:sldLayoutId id="2147484112" r:id="rId347"/>
    <p:sldLayoutId id="2147484113" r:id="rId348"/>
    <p:sldLayoutId id="2147484114" r:id="rId349"/>
    <p:sldLayoutId id="2147484115" r:id="rId350"/>
    <p:sldLayoutId id="2147484116" r:id="rId351"/>
    <p:sldLayoutId id="2147484117" r:id="rId352"/>
    <p:sldLayoutId id="2147484118" r:id="rId353"/>
    <p:sldLayoutId id="2147484119" r:id="rId354"/>
    <p:sldLayoutId id="2147484120" r:id="rId355"/>
    <p:sldLayoutId id="2147484121" r:id="rId356"/>
    <p:sldLayoutId id="2147484122" r:id="rId357"/>
    <p:sldLayoutId id="2147484123" r:id="rId358"/>
    <p:sldLayoutId id="2147484124" r:id="rId359"/>
    <p:sldLayoutId id="2147484125" r:id="rId360"/>
    <p:sldLayoutId id="2147484126" r:id="rId361"/>
    <p:sldLayoutId id="2147484127" r:id="rId362"/>
    <p:sldLayoutId id="2147484128" r:id="rId363"/>
    <p:sldLayoutId id="2147484129" r:id="rId364"/>
    <p:sldLayoutId id="2147484130" r:id="rId365"/>
    <p:sldLayoutId id="2147484131" r:id="rId366"/>
    <p:sldLayoutId id="2147484132" r:id="rId367"/>
    <p:sldLayoutId id="2147484133" r:id="rId368"/>
    <p:sldLayoutId id="2147484134" r:id="rId369"/>
    <p:sldLayoutId id="2147484135" r:id="rId370"/>
    <p:sldLayoutId id="2147484136" r:id="rId371"/>
    <p:sldLayoutId id="2147484137" r:id="rId372"/>
    <p:sldLayoutId id="2147484138" r:id="rId373"/>
    <p:sldLayoutId id="2147484139" r:id="rId374"/>
    <p:sldLayoutId id="2147484140" r:id="rId375"/>
    <p:sldLayoutId id="2147484141" r:id="rId376"/>
    <p:sldLayoutId id="2147484142" r:id="rId377"/>
    <p:sldLayoutId id="2147484143" r:id="rId378"/>
    <p:sldLayoutId id="2147484144" r:id="rId379"/>
    <p:sldLayoutId id="2147484145" r:id="rId380"/>
    <p:sldLayoutId id="2147484146" r:id="rId381"/>
    <p:sldLayoutId id="2147484147" r:id="rId382"/>
    <p:sldLayoutId id="2147484148" r:id="rId383"/>
    <p:sldLayoutId id="2147484149" r:id="rId384"/>
    <p:sldLayoutId id="2147484150" r:id="rId385"/>
    <p:sldLayoutId id="2147484151" r:id="rId386"/>
    <p:sldLayoutId id="2147484152" r:id="rId387"/>
    <p:sldLayoutId id="2147484153" r:id="rId388"/>
    <p:sldLayoutId id="2147484154" r:id="rId389"/>
    <p:sldLayoutId id="2147484155" r:id="rId390"/>
    <p:sldLayoutId id="2147484156" r:id="rId391"/>
    <p:sldLayoutId id="2147484157" r:id="rId392"/>
    <p:sldLayoutId id="2147484158" r:id="rId393"/>
    <p:sldLayoutId id="2147484159" r:id="rId394"/>
    <p:sldLayoutId id="2147484160" r:id="rId395"/>
    <p:sldLayoutId id="2147484161" r:id="rId396"/>
    <p:sldLayoutId id="2147484162" r:id="rId397"/>
    <p:sldLayoutId id="2147484163" r:id="rId398"/>
    <p:sldLayoutId id="2147484164" r:id="rId399"/>
    <p:sldLayoutId id="2147484165" r:id="rId400"/>
    <p:sldLayoutId id="2147484166" r:id="rId401"/>
    <p:sldLayoutId id="2147484167" r:id="rId402"/>
    <p:sldLayoutId id="2147484168" r:id="rId403"/>
    <p:sldLayoutId id="2147484169" r:id="rId404"/>
    <p:sldLayoutId id="2147484170" r:id="rId405"/>
    <p:sldLayoutId id="2147484171" r:id="rId406"/>
    <p:sldLayoutId id="2147484172" r:id="rId407"/>
    <p:sldLayoutId id="2147484173" r:id="rId408"/>
    <p:sldLayoutId id="2147484174" r:id="rId409"/>
    <p:sldLayoutId id="2147484175" r:id="rId410"/>
    <p:sldLayoutId id="2147484176" r:id="rId411"/>
    <p:sldLayoutId id="2147484177" r:id="rId412"/>
    <p:sldLayoutId id="2147484178" r:id="rId413"/>
    <p:sldLayoutId id="2147484179" r:id="rId414"/>
    <p:sldLayoutId id="2147484180" r:id="rId415"/>
    <p:sldLayoutId id="2147484181" r:id="rId416"/>
    <p:sldLayoutId id="2147484182" r:id="rId417"/>
    <p:sldLayoutId id="2147484183" r:id="rId418"/>
    <p:sldLayoutId id="2147484184" r:id="rId419"/>
    <p:sldLayoutId id="2147484185" r:id="rId420"/>
    <p:sldLayoutId id="2147484186" r:id="rId421"/>
    <p:sldLayoutId id="2147484187" r:id="rId422"/>
    <p:sldLayoutId id="2147484188" r:id="rId423"/>
    <p:sldLayoutId id="2147484189" r:id="rId424"/>
    <p:sldLayoutId id="2147484190" r:id="rId425"/>
    <p:sldLayoutId id="2147484191" r:id="rId426"/>
    <p:sldLayoutId id="2147484192" r:id="rId427"/>
    <p:sldLayoutId id="2147484193" r:id="rId428"/>
    <p:sldLayoutId id="2147484194" r:id="rId429"/>
    <p:sldLayoutId id="2147484195" r:id="rId430"/>
    <p:sldLayoutId id="2147484196" r:id="rId431"/>
    <p:sldLayoutId id="2147484197" r:id="rId432"/>
    <p:sldLayoutId id="2147484198" r:id="rId433"/>
    <p:sldLayoutId id="2147484199" r:id="rId434"/>
    <p:sldLayoutId id="2147484200" r:id="rId435"/>
    <p:sldLayoutId id="2147484201" r:id="rId436"/>
    <p:sldLayoutId id="2147484202" r:id="rId437"/>
    <p:sldLayoutId id="2147484203" r:id="rId438"/>
    <p:sldLayoutId id="2147484204" r:id="rId439"/>
    <p:sldLayoutId id="2147484205" r:id="rId440"/>
    <p:sldLayoutId id="2147484206" r:id="rId441"/>
    <p:sldLayoutId id="2147484207" r:id="rId442"/>
    <p:sldLayoutId id="2147484208" r:id="rId443"/>
    <p:sldLayoutId id="2147484209" r:id="rId444"/>
    <p:sldLayoutId id="2147484210" r:id="rId445"/>
    <p:sldLayoutId id="2147484211" r:id="rId446"/>
    <p:sldLayoutId id="2147484212" r:id="rId447"/>
    <p:sldLayoutId id="2147484213" r:id="rId448"/>
    <p:sldLayoutId id="2147484214" r:id="rId449"/>
    <p:sldLayoutId id="2147484215" r:id="rId450"/>
    <p:sldLayoutId id="2147484216" r:id="rId451"/>
    <p:sldLayoutId id="2147484217" r:id="rId452"/>
    <p:sldLayoutId id="2147484218" r:id="rId453"/>
    <p:sldLayoutId id="2147484219" r:id="rId454"/>
    <p:sldLayoutId id="2147484220" r:id="rId455"/>
    <p:sldLayoutId id="2147484221" r:id="rId456"/>
    <p:sldLayoutId id="2147484222" r:id="rId457"/>
    <p:sldLayoutId id="2147484223" r:id="rId458"/>
    <p:sldLayoutId id="2147484224" r:id="rId459"/>
    <p:sldLayoutId id="2147484225" r:id="rId460"/>
    <p:sldLayoutId id="2147484226" r:id="rId461"/>
    <p:sldLayoutId id="2147484227" r:id="rId462"/>
    <p:sldLayoutId id="2147484228" r:id="rId463"/>
    <p:sldLayoutId id="2147484229" r:id="rId464"/>
    <p:sldLayoutId id="2147484230" r:id="rId465"/>
    <p:sldLayoutId id="2147484231" r:id="rId466"/>
    <p:sldLayoutId id="2147484232" r:id="rId467"/>
    <p:sldLayoutId id="2147484233" r:id="rId468"/>
    <p:sldLayoutId id="2147484234" r:id="rId469"/>
    <p:sldLayoutId id="2147484235" r:id="rId470"/>
    <p:sldLayoutId id="2147484236" r:id="rId471"/>
    <p:sldLayoutId id="2147484237" r:id="rId472"/>
    <p:sldLayoutId id="2147484238" r:id="rId473"/>
    <p:sldLayoutId id="2147484239" r:id="rId474"/>
    <p:sldLayoutId id="2147484240" r:id="rId475"/>
    <p:sldLayoutId id="2147484241" r:id="rId476"/>
    <p:sldLayoutId id="2147484242" r:id="rId477"/>
    <p:sldLayoutId id="2147484243" r:id="rId478"/>
    <p:sldLayoutId id="2147484244" r:id="rId479"/>
    <p:sldLayoutId id="2147484245" r:id="rId480"/>
    <p:sldLayoutId id="2147484246" r:id="rId481"/>
    <p:sldLayoutId id="2147484247" r:id="rId482"/>
    <p:sldLayoutId id="2147484248" r:id="rId483"/>
    <p:sldLayoutId id="2147484249" r:id="rId484"/>
    <p:sldLayoutId id="2147484250" r:id="rId485"/>
    <p:sldLayoutId id="2147484251" r:id="rId486"/>
    <p:sldLayoutId id="2147484252" r:id="rId487"/>
    <p:sldLayoutId id="2147484253" r:id="rId488"/>
    <p:sldLayoutId id="2147484254" r:id="rId489"/>
    <p:sldLayoutId id="2147484255" r:id="rId490"/>
    <p:sldLayoutId id="2147484256" r:id="rId491"/>
    <p:sldLayoutId id="2147484257" r:id="rId492"/>
    <p:sldLayoutId id="2147484258" r:id="rId493"/>
    <p:sldLayoutId id="2147484259" r:id="rId494"/>
    <p:sldLayoutId id="2147484260" r:id="rId495"/>
    <p:sldLayoutId id="2147484261" r:id="rId496"/>
    <p:sldLayoutId id="2147484262" r:id="rId497"/>
    <p:sldLayoutId id="2147484263" r:id="rId498"/>
    <p:sldLayoutId id="2147484264" r:id="rId499"/>
    <p:sldLayoutId id="2147484265" r:id="rId500"/>
    <p:sldLayoutId id="2147484266" r:id="rId501"/>
    <p:sldLayoutId id="2147484267" r:id="rId502"/>
    <p:sldLayoutId id="2147484268" r:id="rId503"/>
    <p:sldLayoutId id="2147484269" r:id="rId504"/>
    <p:sldLayoutId id="2147484270" r:id="rId505"/>
    <p:sldLayoutId id="2147484271" r:id="rId506"/>
    <p:sldLayoutId id="2147484272" r:id="rId507"/>
    <p:sldLayoutId id="2147484273" r:id="rId508"/>
    <p:sldLayoutId id="2147484274" r:id="rId509"/>
    <p:sldLayoutId id="2147484275" r:id="rId510"/>
    <p:sldLayoutId id="2147484276" r:id="rId511"/>
    <p:sldLayoutId id="2147484277" r:id="rId512"/>
    <p:sldLayoutId id="2147484278" r:id="rId513"/>
    <p:sldLayoutId id="2147484279" r:id="rId514"/>
    <p:sldLayoutId id="2147484280" r:id="rId515"/>
    <p:sldLayoutId id="2147484281" r:id="rId516"/>
    <p:sldLayoutId id="2147484282" r:id="rId517"/>
    <p:sldLayoutId id="2147484283" r:id="rId518"/>
    <p:sldLayoutId id="2147484284" r:id="rId519"/>
    <p:sldLayoutId id="2147484285" r:id="rId520"/>
    <p:sldLayoutId id="2147484286" r:id="rId521"/>
    <p:sldLayoutId id="2147484287" r:id="rId522"/>
    <p:sldLayoutId id="2147484288" r:id="rId523"/>
    <p:sldLayoutId id="2147484289" r:id="rId524"/>
    <p:sldLayoutId id="2147484290" r:id="rId525"/>
    <p:sldLayoutId id="2147484291" r:id="rId526"/>
    <p:sldLayoutId id="2147484292" r:id="rId527"/>
    <p:sldLayoutId id="2147484293" r:id="rId528"/>
    <p:sldLayoutId id="2147484294" r:id="rId529"/>
    <p:sldLayoutId id="2147484295" r:id="rId530"/>
    <p:sldLayoutId id="2147484296" r:id="rId531"/>
    <p:sldLayoutId id="2147484297" r:id="rId532"/>
    <p:sldLayoutId id="2147484298" r:id="rId533"/>
    <p:sldLayoutId id="2147484299" r:id="rId534"/>
    <p:sldLayoutId id="2147484300" r:id="rId535"/>
    <p:sldLayoutId id="2147484301" r:id="rId536"/>
    <p:sldLayoutId id="2147484302" r:id="rId537"/>
    <p:sldLayoutId id="2147484303" r:id="rId538"/>
    <p:sldLayoutId id="2147484304" r:id="rId539"/>
    <p:sldLayoutId id="2147484305" r:id="rId540"/>
    <p:sldLayoutId id="2147484306" r:id="rId541"/>
    <p:sldLayoutId id="2147484307" r:id="rId542"/>
    <p:sldLayoutId id="2147484308" r:id="rId543"/>
    <p:sldLayoutId id="2147484309" r:id="rId544"/>
    <p:sldLayoutId id="2147484310" r:id="rId545"/>
    <p:sldLayoutId id="2147484311" r:id="rId546"/>
    <p:sldLayoutId id="2147484312" r:id="rId547"/>
    <p:sldLayoutId id="2147484313" r:id="rId548"/>
  </p:sldLayoutIdLst>
  <p:transition>
    <p:randomBar dir="ver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9.wmf"/><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8.wmf"/><Relationship Id="rId5" Type="http://schemas.openxmlformats.org/officeDocument/2006/relationships/image" Target="../media/image17.jpeg"/><Relationship Id="rId4" Type="http://schemas.openxmlformats.org/officeDocument/2006/relationships/image" Target="../media/image16.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4.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4.png"/><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0.xml"/><Relationship Id="rId1" Type="http://schemas.openxmlformats.org/officeDocument/2006/relationships/tags" Target="../tags/tag4.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85.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136.xml"/><Relationship Id="rId1" Type="http://schemas.openxmlformats.org/officeDocument/2006/relationships/tags" Target="../tags/tag5.xml"/><Relationship Id="rId4" Type="http://schemas.openxmlformats.org/officeDocument/2006/relationships/image" Target="../media/image39.jpeg"/></Relationships>
</file>

<file path=ppt/slides/_rels/slide1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136.xml"/><Relationship Id="rId1" Type="http://schemas.openxmlformats.org/officeDocument/2006/relationships/tags" Target="../tags/tag6.xml"/><Relationship Id="rId4" Type="http://schemas.openxmlformats.org/officeDocument/2006/relationships/image" Target="../media/image39.jpe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4.png"/><Relationship Id="rId1" Type="http://schemas.openxmlformats.org/officeDocument/2006/relationships/slideLayout" Target="../slideLayouts/slideLayout131.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0.xml"/></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20.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13.xml"/><Relationship Id="rId1" Type="http://schemas.openxmlformats.org/officeDocument/2006/relationships/tags" Target="../tags/tag7.xml"/><Relationship Id="rId6" Type="http://schemas.openxmlformats.org/officeDocument/2006/relationships/image" Target="../media/image27.png"/><Relationship Id="rId5" Type="http://schemas.openxmlformats.org/officeDocument/2006/relationships/image" Target="../media/image22.png"/><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85.xml"/><Relationship Id="rId5" Type="http://schemas.openxmlformats.org/officeDocument/2006/relationships/image" Target="../media/image43.jpg"/><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xml"/><Relationship Id="rId1" Type="http://schemas.openxmlformats.org/officeDocument/2006/relationships/slideLayout" Target="../slideLayouts/slideLayout43.xml"/><Relationship Id="rId5" Type="http://schemas.openxmlformats.org/officeDocument/2006/relationships/image" Target="../media/image46.png"/><Relationship Id="rId4" Type="http://schemas.openxmlformats.org/officeDocument/2006/relationships/image" Target="../media/image45.emf"/></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0.png"/><Relationship Id="rId1" Type="http://schemas.openxmlformats.org/officeDocument/2006/relationships/slideLayout" Target="../slideLayouts/slideLayout43.xml"/><Relationship Id="rId4" Type="http://schemas.openxmlformats.org/officeDocument/2006/relationships/image" Target="../media/image48.png"/></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9.png"/><Relationship Id="rId1" Type="http://schemas.openxmlformats.org/officeDocument/2006/relationships/slideLayout" Target="../slideLayouts/slideLayout43.xml"/><Relationship Id="rId4" Type="http://schemas.openxmlformats.org/officeDocument/2006/relationships/image" Target="../media/image50.png"/></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4.png"/><Relationship Id="rId1" Type="http://schemas.openxmlformats.org/officeDocument/2006/relationships/slideLayout" Target="../slideLayouts/slideLayout13.xml"/><Relationship Id="rId5" Type="http://schemas.openxmlformats.org/officeDocument/2006/relationships/image" Target="../media/image53.jpeg"/><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13.xml"/><Relationship Id="rId1" Type="http://schemas.openxmlformats.org/officeDocument/2006/relationships/tags" Target="../tags/tag8.xml"/><Relationship Id="rId6" Type="http://schemas.openxmlformats.org/officeDocument/2006/relationships/image" Target="../media/image27.png"/><Relationship Id="rId5" Type="http://schemas.openxmlformats.org/officeDocument/2006/relationships/image" Target="../media/image22.png"/><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4.png"/><Relationship Id="rId1" Type="http://schemas.openxmlformats.org/officeDocument/2006/relationships/slideLayout" Target="../slideLayouts/slideLayout43.xml"/><Relationship Id="rId5" Type="http://schemas.openxmlformats.org/officeDocument/2006/relationships/image" Target="../media/image55.png"/><Relationship Id="rId4" Type="http://schemas.openxmlformats.org/officeDocument/2006/relationships/image" Target="../media/image54.png"/></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3.xml"/><Relationship Id="rId1" Type="http://schemas.openxmlformats.org/officeDocument/2006/relationships/tags" Target="../tags/tag1.xml"/><Relationship Id="rId4" Type="http://schemas.openxmlformats.org/officeDocument/2006/relationships/image" Target="../media/image24.png"/></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43.xml"/><Relationship Id="rId1" Type="http://schemas.openxmlformats.org/officeDocument/2006/relationships/tags" Target="../tags/tag9.xml"/><Relationship Id="rId6" Type="http://schemas.openxmlformats.org/officeDocument/2006/relationships/image" Target="../media/image27.png"/><Relationship Id="rId5" Type="http://schemas.openxmlformats.org/officeDocument/2006/relationships/image" Target="../media/image50.png"/><Relationship Id="rId4" Type="http://schemas.openxmlformats.org/officeDocument/2006/relationships/image" Target="../media/image47.png"/></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0.xml"/><Relationship Id="rId1" Type="http://schemas.openxmlformats.org/officeDocument/2006/relationships/tags" Target="../tags/tag2.xml"/><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50.xml"/><Relationship Id="rId1" Type="http://schemas.openxmlformats.org/officeDocument/2006/relationships/tags" Target="../tags/tag3.xml"/></Relationships>
</file>

<file path=ppt/slides/_rels/slide8.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62.xml"/></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62.xml"/><Relationship Id="rId6" Type="http://schemas.openxmlformats.org/officeDocument/2006/relationships/image" Target="../media/image28.gif"/><Relationship Id="rId5" Type="http://schemas.openxmlformats.org/officeDocument/2006/relationships/image" Target="../media/image32.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icture 5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2771" y="-138612"/>
            <a:ext cx="9724937" cy="6883400"/>
          </a:xfrm>
          <a:prstGeom prst="rect">
            <a:avLst/>
          </a:prstGeom>
        </p:spPr>
      </p:pic>
      <p:grpSp>
        <p:nvGrpSpPr>
          <p:cNvPr id="4" name="Group 2"/>
          <p:cNvGrpSpPr>
            <a:grpSpLocks noChangeAspect="1"/>
          </p:cNvGrpSpPr>
          <p:nvPr/>
        </p:nvGrpSpPr>
        <p:grpSpPr bwMode="auto">
          <a:xfrm>
            <a:off x="5481033" y="5237389"/>
            <a:ext cx="3124672" cy="1683833"/>
            <a:chOff x="0" y="0"/>
            <a:chExt cx="5460" cy="3810"/>
          </a:xfrm>
        </p:grpSpPr>
        <p:sp>
          <p:nvSpPr>
            <p:cNvPr id="5" name="AutoShape 3"/>
            <p:cNvSpPr>
              <a:spLocks noChangeAspect="1" noChangeArrowheads="1"/>
            </p:cNvSpPr>
            <p:nvPr/>
          </p:nvSpPr>
          <p:spPr bwMode="auto">
            <a:xfrm>
              <a:off x="0" y="0"/>
              <a:ext cx="5460" cy="3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 typeface="Wingdings 3" panose="05040102010807070707" pitchFamily="18" charset="2"/>
                <a:buNone/>
              </a:pPr>
              <a:endParaRPr lang="en-US" altLang="en-US" sz="1700">
                <a:solidFill>
                  <a:prstClr val="black"/>
                </a:solidFill>
                <a:latin typeface="Arial" panose="020B0604020202020204" pitchFamily="34" charset="0"/>
                <a:ea typeface="宋体" panose="02010600030101010101" pitchFamily="2" charset="-122"/>
                <a:cs typeface="Arial" panose="020B0604020202020204" pitchFamily="34" charset="0"/>
              </a:endParaRPr>
            </a:p>
          </p:txBody>
        </p:sp>
        <p:sp>
          <p:nvSpPr>
            <p:cNvPr id="6" name="Freeform 4"/>
            <p:cNvSpPr>
              <a:spLocks/>
            </p:cNvSpPr>
            <p:nvPr/>
          </p:nvSpPr>
          <p:spPr bwMode="auto">
            <a:xfrm>
              <a:off x="1120" y="906"/>
              <a:ext cx="3220" cy="1998"/>
            </a:xfrm>
            <a:custGeom>
              <a:avLst/>
              <a:gdLst>
                <a:gd name="T0" fmla="*/ 648 w 3220"/>
                <a:gd name="T1" fmla="*/ 48 h 1998"/>
                <a:gd name="T2" fmla="*/ 807 w 3220"/>
                <a:gd name="T3" fmla="*/ 100 h 1998"/>
                <a:gd name="T4" fmla="*/ 952 w 3220"/>
                <a:gd name="T5" fmla="*/ 104 h 1998"/>
                <a:gd name="T6" fmla="*/ 1091 w 3220"/>
                <a:gd name="T7" fmla="*/ 88 h 1998"/>
                <a:gd name="T8" fmla="*/ 1219 w 3220"/>
                <a:gd name="T9" fmla="*/ 68 h 1998"/>
                <a:gd name="T10" fmla="*/ 1339 w 3220"/>
                <a:gd name="T11" fmla="*/ 64 h 1998"/>
                <a:gd name="T12" fmla="*/ 1452 w 3220"/>
                <a:gd name="T13" fmla="*/ 96 h 1998"/>
                <a:gd name="T14" fmla="*/ 1560 w 3220"/>
                <a:gd name="T15" fmla="*/ 187 h 1998"/>
                <a:gd name="T16" fmla="*/ 1665 w 3220"/>
                <a:gd name="T17" fmla="*/ 195 h 1998"/>
                <a:gd name="T18" fmla="*/ 1759 w 3220"/>
                <a:gd name="T19" fmla="*/ 100 h 1998"/>
                <a:gd name="T20" fmla="*/ 1842 w 3220"/>
                <a:gd name="T21" fmla="*/ 44 h 1998"/>
                <a:gd name="T22" fmla="*/ 1918 w 3220"/>
                <a:gd name="T23" fmla="*/ 20 h 1998"/>
                <a:gd name="T24" fmla="*/ 1984 w 3220"/>
                <a:gd name="T25" fmla="*/ 16 h 1998"/>
                <a:gd name="T26" fmla="*/ 2049 w 3220"/>
                <a:gd name="T27" fmla="*/ 32 h 1998"/>
                <a:gd name="T28" fmla="*/ 2114 w 3220"/>
                <a:gd name="T29" fmla="*/ 52 h 1998"/>
                <a:gd name="T30" fmla="*/ 2188 w 3220"/>
                <a:gd name="T31" fmla="*/ 72 h 1998"/>
                <a:gd name="T32" fmla="*/ 2271 w 3220"/>
                <a:gd name="T33" fmla="*/ 92 h 1998"/>
                <a:gd name="T34" fmla="*/ 2365 w 3220"/>
                <a:gd name="T35" fmla="*/ 96 h 1998"/>
                <a:gd name="T36" fmla="*/ 2475 w 3220"/>
                <a:gd name="T37" fmla="*/ 88 h 1998"/>
                <a:gd name="T38" fmla="*/ 2600 w 3220"/>
                <a:gd name="T39" fmla="*/ 56 h 1998"/>
                <a:gd name="T40" fmla="*/ 2680 w 3220"/>
                <a:gd name="T41" fmla="*/ 68 h 1998"/>
                <a:gd name="T42" fmla="*/ 2714 w 3220"/>
                <a:gd name="T43" fmla="*/ 159 h 1998"/>
                <a:gd name="T44" fmla="*/ 2762 w 3220"/>
                <a:gd name="T45" fmla="*/ 251 h 1998"/>
                <a:gd name="T46" fmla="*/ 2811 w 3220"/>
                <a:gd name="T47" fmla="*/ 315 h 1998"/>
                <a:gd name="T48" fmla="*/ 3220 w 3220"/>
                <a:gd name="T49" fmla="*/ 1903 h 1998"/>
                <a:gd name="T50" fmla="*/ 1819 w 3220"/>
                <a:gd name="T51" fmla="*/ 1907 h 1998"/>
                <a:gd name="T52" fmla="*/ 1842 w 3220"/>
                <a:gd name="T53" fmla="*/ 1934 h 1998"/>
                <a:gd name="T54" fmla="*/ 1862 w 3220"/>
                <a:gd name="T55" fmla="*/ 1966 h 1998"/>
                <a:gd name="T56" fmla="*/ 1850 w 3220"/>
                <a:gd name="T57" fmla="*/ 1994 h 1998"/>
                <a:gd name="T58" fmla="*/ 1776 w 3220"/>
                <a:gd name="T59" fmla="*/ 1998 h 1998"/>
                <a:gd name="T60" fmla="*/ 1643 w 3220"/>
                <a:gd name="T61" fmla="*/ 1998 h 1998"/>
                <a:gd name="T62" fmla="*/ 1501 w 3220"/>
                <a:gd name="T63" fmla="*/ 1998 h 1998"/>
                <a:gd name="T64" fmla="*/ 1404 w 3220"/>
                <a:gd name="T65" fmla="*/ 1998 h 1998"/>
                <a:gd name="T66" fmla="*/ 1356 w 3220"/>
                <a:gd name="T67" fmla="*/ 1994 h 1998"/>
                <a:gd name="T68" fmla="*/ 1336 w 3220"/>
                <a:gd name="T69" fmla="*/ 1966 h 1998"/>
                <a:gd name="T70" fmla="*/ 1353 w 3220"/>
                <a:gd name="T71" fmla="*/ 1934 h 1998"/>
                <a:gd name="T72" fmla="*/ 1376 w 3220"/>
                <a:gd name="T73" fmla="*/ 1907 h 1998"/>
                <a:gd name="T74" fmla="*/ 0 w 3220"/>
                <a:gd name="T75" fmla="*/ 1903 h 1998"/>
                <a:gd name="T76" fmla="*/ 375 w 3220"/>
                <a:gd name="T77" fmla="*/ 299 h 1998"/>
                <a:gd name="T78" fmla="*/ 421 w 3220"/>
                <a:gd name="T79" fmla="*/ 255 h 1998"/>
                <a:gd name="T80" fmla="*/ 463 w 3220"/>
                <a:gd name="T81" fmla="*/ 191 h 1998"/>
                <a:gd name="T82" fmla="*/ 495 w 3220"/>
                <a:gd name="T83" fmla="*/ 116 h 1998"/>
                <a:gd name="T84" fmla="*/ 549 w 3220"/>
                <a:gd name="T85" fmla="*/ 84 h 199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220"/>
                <a:gd name="T130" fmla="*/ 0 h 1998"/>
                <a:gd name="T131" fmla="*/ 3220 w 3220"/>
                <a:gd name="T132" fmla="*/ 1998 h 199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220" h="1998">
                  <a:moveTo>
                    <a:pt x="563" y="0"/>
                  </a:moveTo>
                  <a:lnTo>
                    <a:pt x="648" y="48"/>
                  </a:lnTo>
                  <a:lnTo>
                    <a:pt x="728" y="80"/>
                  </a:lnTo>
                  <a:lnTo>
                    <a:pt x="807" y="100"/>
                  </a:lnTo>
                  <a:lnTo>
                    <a:pt x="881" y="108"/>
                  </a:lnTo>
                  <a:lnTo>
                    <a:pt x="952" y="104"/>
                  </a:lnTo>
                  <a:lnTo>
                    <a:pt x="1023" y="100"/>
                  </a:lnTo>
                  <a:lnTo>
                    <a:pt x="1091" y="88"/>
                  </a:lnTo>
                  <a:lnTo>
                    <a:pt x="1157" y="76"/>
                  </a:lnTo>
                  <a:lnTo>
                    <a:pt x="1219" y="68"/>
                  </a:lnTo>
                  <a:lnTo>
                    <a:pt x="1279" y="64"/>
                  </a:lnTo>
                  <a:lnTo>
                    <a:pt x="1339" y="64"/>
                  </a:lnTo>
                  <a:lnTo>
                    <a:pt x="1395" y="76"/>
                  </a:lnTo>
                  <a:lnTo>
                    <a:pt x="1452" y="96"/>
                  </a:lnTo>
                  <a:lnTo>
                    <a:pt x="1506" y="131"/>
                  </a:lnTo>
                  <a:lnTo>
                    <a:pt x="1560" y="187"/>
                  </a:lnTo>
                  <a:lnTo>
                    <a:pt x="1611" y="259"/>
                  </a:lnTo>
                  <a:lnTo>
                    <a:pt x="1665" y="195"/>
                  </a:lnTo>
                  <a:lnTo>
                    <a:pt x="1714" y="139"/>
                  </a:lnTo>
                  <a:lnTo>
                    <a:pt x="1759" y="100"/>
                  </a:lnTo>
                  <a:lnTo>
                    <a:pt x="1802" y="64"/>
                  </a:lnTo>
                  <a:lnTo>
                    <a:pt x="1842" y="44"/>
                  </a:lnTo>
                  <a:lnTo>
                    <a:pt x="1881" y="28"/>
                  </a:lnTo>
                  <a:lnTo>
                    <a:pt x="1918" y="20"/>
                  </a:lnTo>
                  <a:lnTo>
                    <a:pt x="1952" y="16"/>
                  </a:lnTo>
                  <a:lnTo>
                    <a:pt x="1984" y="16"/>
                  </a:lnTo>
                  <a:lnTo>
                    <a:pt x="2015" y="24"/>
                  </a:lnTo>
                  <a:lnTo>
                    <a:pt x="2049" y="32"/>
                  </a:lnTo>
                  <a:lnTo>
                    <a:pt x="2080" y="40"/>
                  </a:lnTo>
                  <a:lnTo>
                    <a:pt x="2114" y="52"/>
                  </a:lnTo>
                  <a:lnTo>
                    <a:pt x="2151" y="64"/>
                  </a:lnTo>
                  <a:lnTo>
                    <a:pt x="2188" y="72"/>
                  </a:lnTo>
                  <a:lnTo>
                    <a:pt x="2228" y="84"/>
                  </a:lnTo>
                  <a:lnTo>
                    <a:pt x="2271" y="92"/>
                  </a:lnTo>
                  <a:lnTo>
                    <a:pt x="2316" y="96"/>
                  </a:lnTo>
                  <a:lnTo>
                    <a:pt x="2365" y="96"/>
                  </a:lnTo>
                  <a:lnTo>
                    <a:pt x="2419" y="96"/>
                  </a:lnTo>
                  <a:lnTo>
                    <a:pt x="2475" y="88"/>
                  </a:lnTo>
                  <a:lnTo>
                    <a:pt x="2535" y="76"/>
                  </a:lnTo>
                  <a:lnTo>
                    <a:pt x="2600" y="56"/>
                  </a:lnTo>
                  <a:lnTo>
                    <a:pt x="2671" y="32"/>
                  </a:lnTo>
                  <a:lnTo>
                    <a:pt x="2680" y="68"/>
                  </a:lnTo>
                  <a:lnTo>
                    <a:pt x="2697" y="112"/>
                  </a:lnTo>
                  <a:lnTo>
                    <a:pt x="2714" y="159"/>
                  </a:lnTo>
                  <a:lnTo>
                    <a:pt x="2737" y="207"/>
                  </a:lnTo>
                  <a:lnTo>
                    <a:pt x="2762" y="251"/>
                  </a:lnTo>
                  <a:lnTo>
                    <a:pt x="2788" y="291"/>
                  </a:lnTo>
                  <a:lnTo>
                    <a:pt x="2811" y="315"/>
                  </a:lnTo>
                  <a:lnTo>
                    <a:pt x="2836" y="326"/>
                  </a:lnTo>
                  <a:lnTo>
                    <a:pt x="3220" y="1903"/>
                  </a:lnTo>
                  <a:lnTo>
                    <a:pt x="1813" y="1903"/>
                  </a:lnTo>
                  <a:lnTo>
                    <a:pt x="1819" y="1907"/>
                  </a:lnTo>
                  <a:lnTo>
                    <a:pt x="1827" y="1918"/>
                  </a:lnTo>
                  <a:lnTo>
                    <a:pt x="1842" y="1934"/>
                  </a:lnTo>
                  <a:lnTo>
                    <a:pt x="1853" y="1950"/>
                  </a:lnTo>
                  <a:lnTo>
                    <a:pt x="1862" y="1966"/>
                  </a:lnTo>
                  <a:lnTo>
                    <a:pt x="1862" y="1982"/>
                  </a:lnTo>
                  <a:lnTo>
                    <a:pt x="1850" y="1994"/>
                  </a:lnTo>
                  <a:lnTo>
                    <a:pt x="1822" y="1998"/>
                  </a:lnTo>
                  <a:lnTo>
                    <a:pt x="1776" y="1998"/>
                  </a:lnTo>
                  <a:lnTo>
                    <a:pt x="1714" y="1998"/>
                  </a:lnTo>
                  <a:lnTo>
                    <a:pt x="1643" y="1998"/>
                  </a:lnTo>
                  <a:lnTo>
                    <a:pt x="1569" y="1998"/>
                  </a:lnTo>
                  <a:lnTo>
                    <a:pt x="1501" y="1998"/>
                  </a:lnTo>
                  <a:lnTo>
                    <a:pt x="1444" y="1998"/>
                  </a:lnTo>
                  <a:lnTo>
                    <a:pt x="1404" y="1998"/>
                  </a:lnTo>
                  <a:lnTo>
                    <a:pt x="1390" y="1998"/>
                  </a:lnTo>
                  <a:lnTo>
                    <a:pt x="1356" y="1994"/>
                  </a:lnTo>
                  <a:lnTo>
                    <a:pt x="1339" y="1982"/>
                  </a:lnTo>
                  <a:lnTo>
                    <a:pt x="1336" y="1966"/>
                  </a:lnTo>
                  <a:lnTo>
                    <a:pt x="1341" y="1950"/>
                  </a:lnTo>
                  <a:lnTo>
                    <a:pt x="1353" y="1934"/>
                  </a:lnTo>
                  <a:lnTo>
                    <a:pt x="1367" y="1918"/>
                  </a:lnTo>
                  <a:lnTo>
                    <a:pt x="1376" y="1907"/>
                  </a:lnTo>
                  <a:lnTo>
                    <a:pt x="1381" y="1903"/>
                  </a:lnTo>
                  <a:lnTo>
                    <a:pt x="0" y="1903"/>
                  </a:lnTo>
                  <a:lnTo>
                    <a:pt x="355" y="307"/>
                  </a:lnTo>
                  <a:lnTo>
                    <a:pt x="375" y="299"/>
                  </a:lnTo>
                  <a:lnTo>
                    <a:pt x="398" y="283"/>
                  </a:lnTo>
                  <a:lnTo>
                    <a:pt x="421" y="255"/>
                  </a:lnTo>
                  <a:lnTo>
                    <a:pt x="443" y="227"/>
                  </a:lnTo>
                  <a:lnTo>
                    <a:pt x="463" y="191"/>
                  </a:lnTo>
                  <a:lnTo>
                    <a:pt x="480" y="155"/>
                  </a:lnTo>
                  <a:lnTo>
                    <a:pt x="495" y="116"/>
                  </a:lnTo>
                  <a:lnTo>
                    <a:pt x="506" y="80"/>
                  </a:lnTo>
                  <a:lnTo>
                    <a:pt x="549" y="84"/>
                  </a:lnTo>
                  <a:lnTo>
                    <a:pt x="56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0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7" name="Freeform 5"/>
            <p:cNvSpPr>
              <a:spLocks/>
            </p:cNvSpPr>
            <p:nvPr/>
          </p:nvSpPr>
          <p:spPr bwMode="auto">
            <a:xfrm>
              <a:off x="1190" y="1121"/>
              <a:ext cx="401" cy="1512"/>
            </a:xfrm>
            <a:custGeom>
              <a:avLst/>
              <a:gdLst>
                <a:gd name="T0" fmla="*/ 315 w 401"/>
                <a:gd name="T1" fmla="*/ 111 h 1512"/>
                <a:gd name="T2" fmla="*/ 0 w 401"/>
                <a:gd name="T3" fmla="*/ 1512 h 1512"/>
                <a:gd name="T4" fmla="*/ 20 w 401"/>
                <a:gd name="T5" fmla="*/ 1496 h 1512"/>
                <a:gd name="T6" fmla="*/ 43 w 401"/>
                <a:gd name="T7" fmla="*/ 1473 h 1512"/>
                <a:gd name="T8" fmla="*/ 65 w 401"/>
                <a:gd name="T9" fmla="*/ 1441 h 1512"/>
                <a:gd name="T10" fmla="*/ 91 w 401"/>
                <a:gd name="T11" fmla="*/ 1409 h 1512"/>
                <a:gd name="T12" fmla="*/ 114 w 401"/>
                <a:gd name="T13" fmla="*/ 1373 h 1512"/>
                <a:gd name="T14" fmla="*/ 136 w 401"/>
                <a:gd name="T15" fmla="*/ 1341 h 1512"/>
                <a:gd name="T16" fmla="*/ 156 w 401"/>
                <a:gd name="T17" fmla="*/ 1305 h 1512"/>
                <a:gd name="T18" fmla="*/ 170 w 401"/>
                <a:gd name="T19" fmla="*/ 1274 h 1512"/>
                <a:gd name="T20" fmla="*/ 401 w 401"/>
                <a:gd name="T21" fmla="*/ 0 h 1512"/>
                <a:gd name="T22" fmla="*/ 395 w 401"/>
                <a:gd name="T23" fmla="*/ 12 h 1512"/>
                <a:gd name="T24" fmla="*/ 386 w 401"/>
                <a:gd name="T25" fmla="*/ 28 h 1512"/>
                <a:gd name="T26" fmla="*/ 375 w 401"/>
                <a:gd name="T27" fmla="*/ 44 h 1512"/>
                <a:gd name="T28" fmla="*/ 367 w 401"/>
                <a:gd name="T29" fmla="*/ 60 h 1512"/>
                <a:gd name="T30" fmla="*/ 352 w 401"/>
                <a:gd name="T31" fmla="*/ 76 h 1512"/>
                <a:gd name="T32" fmla="*/ 341 w 401"/>
                <a:gd name="T33" fmla="*/ 87 h 1512"/>
                <a:gd name="T34" fmla="*/ 330 w 401"/>
                <a:gd name="T35" fmla="*/ 99 h 1512"/>
                <a:gd name="T36" fmla="*/ 315 w 401"/>
                <a:gd name="T37" fmla="*/ 111 h 15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1"/>
                <a:gd name="T58" fmla="*/ 0 h 1512"/>
                <a:gd name="T59" fmla="*/ 401 w 401"/>
                <a:gd name="T60" fmla="*/ 1512 h 15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1" h="1512">
                  <a:moveTo>
                    <a:pt x="315" y="111"/>
                  </a:moveTo>
                  <a:lnTo>
                    <a:pt x="0" y="1512"/>
                  </a:lnTo>
                  <a:lnTo>
                    <a:pt x="20" y="1496"/>
                  </a:lnTo>
                  <a:lnTo>
                    <a:pt x="43" y="1473"/>
                  </a:lnTo>
                  <a:lnTo>
                    <a:pt x="65" y="1441"/>
                  </a:lnTo>
                  <a:lnTo>
                    <a:pt x="91" y="1409"/>
                  </a:lnTo>
                  <a:lnTo>
                    <a:pt x="114" y="1373"/>
                  </a:lnTo>
                  <a:lnTo>
                    <a:pt x="136" y="1341"/>
                  </a:lnTo>
                  <a:lnTo>
                    <a:pt x="156" y="1305"/>
                  </a:lnTo>
                  <a:lnTo>
                    <a:pt x="170" y="1274"/>
                  </a:lnTo>
                  <a:lnTo>
                    <a:pt x="401" y="0"/>
                  </a:lnTo>
                  <a:lnTo>
                    <a:pt x="395" y="12"/>
                  </a:lnTo>
                  <a:lnTo>
                    <a:pt x="386" y="28"/>
                  </a:lnTo>
                  <a:lnTo>
                    <a:pt x="375" y="44"/>
                  </a:lnTo>
                  <a:lnTo>
                    <a:pt x="367" y="60"/>
                  </a:lnTo>
                  <a:lnTo>
                    <a:pt x="352" y="76"/>
                  </a:lnTo>
                  <a:lnTo>
                    <a:pt x="341" y="87"/>
                  </a:lnTo>
                  <a:lnTo>
                    <a:pt x="330" y="99"/>
                  </a:lnTo>
                  <a:lnTo>
                    <a:pt x="315" y="111"/>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0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8" name="Freeform 6"/>
            <p:cNvSpPr>
              <a:spLocks/>
            </p:cNvSpPr>
            <p:nvPr/>
          </p:nvSpPr>
          <p:spPr bwMode="auto">
            <a:xfrm>
              <a:off x="1176" y="2527"/>
              <a:ext cx="1481" cy="199"/>
            </a:xfrm>
            <a:custGeom>
              <a:avLst/>
              <a:gdLst>
                <a:gd name="T0" fmla="*/ 11 w 1481"/>
                <a:gd name="T1" fmla="*/ 147 h 199"/>
                <a:gd name="T2" fmla="*/ 43 w 1481"/>
                <a:gd name="T3" fmla="*/ 115 h 199"/>
                <a:gd name="T4" fmla="*/ 77 w 1481"/>
                <a:gd name="T5" fmla="*/ 75 h 199"/>
                <a:gd name="T6" fmla="*/ 108 w 1481"/>
                <a:gd name="T7" fmla="*/ 40 h 199"/>
                <a:gd name="T8" fmla="*/ 273 w 1481"/>
                <a:gd name="T9" fmla="*/ 75 h 199"/>
                <a:gd name="T10" fmla="*/ 529 w 1481"/>
                <a:gd name="T11" fmla="*/ 123 h 199"/>
                <a:gd name="T12" fmla="*/ 728 w 1481"/>
                <a:gd name="T13" fmla="*/ 115 h 199"/>
                <a:gd name="T14" fmla="*/ 881 w 1481"/>
                <a:gd name="T15" fmla="*/ 79 h 199"/>
                <a:gd name="T16" fmla="*/ 1009 w 1481"/>
                <a:gd name="T17" fmla="*/ 36 h 199"/>
                <a:gd name="T18" fmla="*/ 1125 w 1481"/>
                <a:gd name="T19" fmla="*/ 4 h 199"/>
                <a:gd name="T20" fmla="*/ 1250 w 1481"/>
                <a:gd name="T21" fmla="*/ 8 h 199"/>
                <a:gd name="T22" fmla="*/ 1395 w 1481"/>
                <a:gd name="T23" fmla="*/ 67 h 199"/>
                <a:gd name="T24" fmla="*/ 1469 w 1481"/>
                <a:gd name="T25" fmla="*/ 131 h 199"/>
                <a:gd name="T26" fmla="*/ 1441 w 1481"/>
                <a:gd name="T27" fmla="*/ 151 h 199"/>
                <a:gd name="T28" fmla="*/ 1415 w 1481"/>
                <a:gd name="T29" fmla="*/ 175 h 199"/>
                <a:gd name="T30" fmla="*/ 1393 w 1481"/>
                <a:gd name="T31" fmla="*/ 191 h 199"/>
                <a:gd name="T32" fmla="*/ 1367 w 1481"/>
                <a:gd name="T33" fmla="*/ 175 h 199"/>
                <a:gd name="T34" fmla="*/ 1319 w 1481"/>
                <a:gd name="T35" fmla="*/ 139 h 199"/>
                <a:gd name="T36" fmla="*/ 1265 w 1481"/>
                <a:gd name="T37" fmla="*/ 115 h 199"/>
                <a:gd name="T38" fmla="*/ 1208 w 1481"/>
                <a:gd name="T39" fmla="*/ 103 h 199"/>
                <a:gd name="T40" fmla="*/ 1145 w 1481"/>
                <a:gd name="T41" fmla="*/ 99 h 199"/>
                <a:gd name="T42" fmla="*/ 1080 w 1481"/>
                <a:gd name="T43" fmla="*/ 103 h 199"/>
                <a:gd name="T44" fmla="*/ 1017 w 1481"/>
                <a:gd name="T45" fmla="*/ 123 h 199"/>
                <a:gd name="T46" fmla="*/ 955 w 1481"/>
                <a:gd name="T47" fmla="*/ 147 h 199"/>
                <a:gd name="T48" fmla="*/ 890 w 1481"/>
                <a:gd name="T49" fmla="*/ 163 h 199"/>
                <a:gd name="T50" fmla="*/ 782 w 1481"/>
                <a:gd name="T51" fmla="*/ 163 h 199"/>
                <a:gd name="T52" fmla="*/ 645 w 1481"/>
                <a:gd name="T53" fmla="*/ 163 h 199"/>
                <a:gd name="T54" fmla="*/ 495 w 1481"/>
                <a:gd name="T55" fmla="*/ 163 h 199"/>
                <a:gd name="T56" fmla="*/ 341 w 1481"/>
                <a:gd name="T57" fmla="*/ 159 h 199"/>
                <a:gd name="T58" fmla="*/ 202 w 1481"/>
                <a:gd name="T59" fmla="*/ 159 h 199"/>
                <a:gd name="T60" fmla="*/ 88 w 1481"/>
                <a:gd name="T61" fmla="*/ 159 h 199"/>
                <a:gd name="T62" fmla="*/ 17 w 1481"/>
                <a:gd name="T63" fmla="*/ 159 h 1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481"/>
                <a:gd name="T97" fmla="*/ 0 h 199"/>
                <a:gd name="T98" fmla="*/ 1481 w 1481"/>
                <a:gd name="T99" fmla="*/ 199 h 19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481" h="199">
                  <a:moveTo>
                    <a:pt x="0" y="159"/>
                  </a:moveTo>
                  <a:lnTo>
                    <a:pt x="11" y="147"/>
                  </a:lnTo>
                  <a:lnTo>
                    <a:pt x="26" y="135"/>
                  </a:lnTo>
                  <a:lnTo>
                    <a:pt x="43" y="115"/>
                  </a:lnTo>
                  <a:lnTo>
                    <a:pt x="60" y="95"/>
                  </a:lnTo>
                  <a:lnTo>
                    <a:pt x="77" y="75"/>
                  </a:lnTo>
                  <a:lnTo>
                    <a:pt x="94" y="55"/>
                  </a:lnTo>
                  <a:lnTo>
                    <a:pt x="108" y="40"/>
                  </a:lnTo>
                  <a:lnTo>
                    <a:pt x="117" y="28"/>
                  </a:lnTo>
                  <a:lnTo>
                    <a:pt x="273" y="75"/>
                  </a:lnTo>
                  <a:lnTo>
                    <a:pt x="409" y="107"/>
                  </a:lnTo>
                  <a:lnTo>
                    <a:pt x="529" y="123"/>
                  </a:lnTo>
                  <a:lnTo>
                    <a:pt x="634" y="123"/>
                  </a:lnTo>
                  <a:lnTo>
                    <a:pt x="728" y="115"/>
                  </a:lnTo>
                  <a:lnTo>
                    <a:pt x="810" y="99"/>
                  </a:lnTo>
                  <a:lnTo>
                    <a:pt x="881" y="79"/>
                  </a:lnTo>
                  <a:lnTo>
                    <a:pt x="949" y="55"/>
                  </a:lnTo>
                  <a:lnTo>
                    <a:pt x="1009" y="36"/>
                  </a:lnTo>
                  <a:lnTo>
                    <a:pt x="1069" y="16"/>
                  </a:lnTo>
                  <a:lnTo>
                    <a:pt x="1125" y="4"/>
                  </a:lnTo>
                  <a:lnTo>
                    <a:pt x="1185" y="0"/>
                  </a:lnTo>
                  <a:lnTo>
                    <a:pt x="1250" y="8"/>
                  </a:lnTo>
                  <a:lnTo>
                    <a:pt x="1319" y="28"/>
                  </a:lnTo>
                  <a:lnTo>
                    <a:pt x="1395" y="67"/>
                  </a:lnTo>
                  <a:lnTo>
                    <a:pt x="1481" y="123"/>
                  </a:lnTo>
                  <a:lnTo>
                    <a:pt x="1469" y="131"/>
                  </a:lnTo>
                  <a:lnTo>
                    <a:pt x="1455" y="143"/>
                  </a:lnTo>
                  <a:lnTo>
                    <a:pt x="1441" y="151"/>
                  </a:lnTo>
                  <a:lnTo>
                    <a:pt x="1427" y="163"/>
                  </a:lnTo>
                  <a:lnTo>
                    <a:pt x="1415" y="175"/>
                  </a:lnTo>
                  <a:lnTo>
                    <a:pt x="1404" y="183"/>
                  </a:lnTo>
                  <a:lnTo>
                    <a:pt x="1393" y="191"/>
                  </a:lnTo>
                  <a:lnTo>
                    <a:pt x="1387" y="199"/>
                  </a:lnTo>
                  <a:lnTo>
                    <a:pt x="1367" y="175"/>
                  </a:lnTo>
                  <a:lnTo>
                    <a:pt x="1344" y="155"/>
                  </a:lnTo>
                  <a:lnTo>
                    <a:pt x="1319" y="139"/>
                  </a:lnTo>
                  <a:lnTo>
                    <a:pt x="1293" y="127"/>
                  </a:lnTo>
                  <a:lnTo>
                    <a:pt x="1265" y="115"/>
                  </a:lnTo>
                  <a:lnTo>
                    <a:pt x="1236" y="107"/>
                  </a:lnTo>
                  <a:lnTo>
                    <a:pt x="1208" y="103"/>
                  </a:lnTo>
                  <a:lnTo>
                    <a:pt x="1177" y="99"/>
                  </a:lnTo>
                  <a:lnTo>
                    <a:pt x="1145" y="99"/>
                  </a:lnTo>
                  <a:lnTo>
                    <a:pt x="1114" y="99"/>
                  </a:lnTo>
                  <a:lnTo>
                    <a:pt x="1080" y="103"/>
                  </a:lnTo>
                  <a:lnTo>
                    <a:pt x="1049" y="111"/>
                  </a:lnTo>
                  <a:lnTo>
                    <a:pt x="1017" y="123"/>
                  </a:lnTo>
                  <a:lnTo>
                    <a:pt x="986" y="131"/>
                  </a:lnTo>
                  <a:lnTo>
                    <a:pt x="955" y="147"/>
                  </a:lnTo>
                  <a:lnTo>
                    <a:pt x="926" y="163"/>
                  </a:lnTo>
                  <a:lnTo>
                    <a:pt x="890" y="163"/>
                  </a:lnTo>
                  <a:lnTo>
                    <a:pt x="838" y="163"/>
                  </a:lnTo>
                  <a:lnTo>
                    <a:pt x="782" y="163"/>
                  </a:lnTo>
                  <a:lnTo>
                    <a:pt x="716" y="163"/>
                  </a:lnTo>
                  <a:lnTo>
                    <a:pt x="645" y="163"/>
                  </a:lnTo>
                  <a:lnTo>
                    <a:pt x="571" y="163"/>
                  </a:lnTo>
                  <a:lnTo>
                    <a:pt x="495" y="163"/>
                  </a:lnTo>
                  <a:lnTo>
                    <a:pt x="418" y="159"/>
                  </a:lnTo>
                  <a:lnTo>
                    <a:pt x="341" y="159"/>
                  </a:lnTo>
                  <a:lnTo>
                    <a:pt x="267" y="159"/>
                  </a:lnTo>
                  <a:lnTo>
                    <a:pt x="202" y="159"/>
                  </a:lnTo>
                  <a:lnTo>
                    <a:pt x="139" y="159"/>
                  </a:lnTo>
                  <a:lnTo>
                    <a:pt x="88" y="159"/>
                  </a:lnTo>
                  <a:lnTo>
                    <a:pt x="45" y="159"/>
                  </a:lnTo>
                  <a:lnTo>
                    <a:pt x="17" y="159"/>
                  </a:lnTo>
                  <a:lnTo>
                    <a:pt x="0" y="159"/>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0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9" name="Freeform 7"/>
            <p:cNvSpPr>
              <a:spLocks/>
            </p:cNvSpPr>
            <p:nvPr/>
          </p:nvSpPr>
          <p:spPr bwMode="auto">
            <a:xfrm>
              <a:off x="2739" y="2416"/>
              <a:ext cx="1475" cy="307"/>
            </a:xfrm>
            <a:custGeom>
              <a:avLst/>
              <a:gdLst>
                <a:gd name="T0" fmla="*/ 0 w 1475"/>
                <a:gd name="T1" fmla="*/ 227 h 307"/>
                <a:gd name="T2" fmla="*/ 96 w 1475"/>
                <a:gd name="T3" fmla="*/ 140 h 307"/>
                <a:gd name="T4" fmla="*/ 190 w 1475"/>
                <a:gd name="T5" fmla="*/ 76 h 307"/>
                <a:gd name="T6" fmla="*/ 284 w 1475"/>
                <a:gd name="T7" fmla="*/ 32 h 307"/>
                <a:gd name="T8" fmla="*/ 375 w 1475"/>
                <a:gd name="T9" fmla="*/ 8 h 307"/>
                <a:gd name="T10" fmla="*/ 466 w 1475"/>
                <a:gd name="T11" fmla="*/ 0 h 307"/>
                <a:gd name="T12" fmla="*/ 554 w 1475"/>
                <a:gd name="T13" fmla="*/ 4 h 307"/>
                <a:gd name="T14" fmla="*/ 642 w 1475"/>
                <a:gd name="T15" fmla="*/ 16 h 307"/>
                <a:gd name="T16" fmla="*/ 727 w 1475"/>
                <a:gd name="T17" fmla="*/ 36 h 307"/>
                <a:gd name="T18" fmla="*/ 809 w 1475"/>
                <a:gd name="T19" fmla="*/ 60 h 307"/>
                <a:gd name="T20" fmla="*/ 889 w 1475"/>
                <a:gd name="T21" fmla="*/ 84 h 307"/>
                <a:gd name="T22" fmla="*/ 969 w 1475"/>
                <a:gd name="T23" fmla="*/ 108 h 307"/>
                <a:gd name="T24" fmla="*/ 1043 w 1475"/>
                <a:gd name="T25" fmla="*/ 128 h 307"/>
                <a:gd name="T26" fmla="*/ 1116 w 1475"/>
                <a:gd name="T27" fmla="*/ 140 h 307"/>
                <a:gd name="T28" fmla="*/ 1185 w 1475"/>
                <a:gd name="T29" fmla="*/ 140 h 307"/>
                <a:gd name="T30" fmla="*/ 1253 w 1475"/>
                <a:gd name="T31" fmla="*/ 124 h 307"/>
                <a:gd name="T32" fmla="*/ 1315 w 1475"/>
                <a:gd name="T33" fmla="*/ 96 h 307"/>
                <a:gd name="T34" fmla="*/ 1330 w 1475"/>
                <a:gd name="T35" fmla="*/ 112 h 307"/>
                <a:gd name="T36" fmla="*/ 1344 w 1475"/>
                <a:gd name="T37" fmla="*/ 132 h 307"/>
                <a:gd name="T38" fmla="*/ 1361 w 1475"/>
                <a:gd name="T39" fmla="*/ 155 h 307"/>
                <a:gd name="T40" fmla="*/ 1384 w 1475"/>
                <a:gd name="T41" fmla="*/ 183 h 307"/>
                <a:gd name="T42" fmla="*/ 1403 w 1475"/>
                <a:gd name="T43" fmla="*/ 211 h 307"/>
                <a:gd name="T44" fmla="*/ 1426 w 1475"/>
                <a:gd name="T45" fmla="*/ 235 h 307"/>
                <a:gd name="T46" fmla="*/ 1449 w 1475"/>
                <a:gd name="T47" fmla="*/ 259 h 307"/>
                <a:gd name="T48" fmla="*/ 1475 w 1475"/>
                <a:gd name="T49" fmla="*/ 275 h 307"/>
                <a:gd name="T50" fmla="*/ 702 w 1475"/>
                <a:gd name="T51" fmla="*/ 275 h 307"/>
                <a:gd name="T52" fmla="*/ 684 w 1475"/>
                <a:gd name="T53" fmla="*/ 255 h 307"/>
                <a:gd name="T54" fmla="*/ 662 w 1475"/>
                <a:gd name="T55" fmla="*/ 235 h 307"/>
                <a:gd name="T56" fmla="*/ 630 w 1475"/>
                <a:gd name="T57" fmla="*/ 215 h 307"/>
                <a:gd name="T58" fmla="*/ 599 w 1475"/>
                <a:gd name="T59" fmla="*/ 203 h 307"/>
                <a:gd name="T60" fmla="*/ 559 w 1475"/>
                <a:gd name="T61" fmla="*/ 187 h 307"/>
                <a:gd name="T62" fmla="*/ 520 w 1475"/>
                <a:gd name="T63" fmla="*/ 179 h 307"/>
                <a:gd name="T64" fmla="*/ 474 w 1475"/>
                <a:gd name="T65" fmla="*/ 175 h 307"/>
                <a:gd name="T66" fmla="*/ 432 w 1475"/>
                <a:gd name="T67" fmla="*/ 171 h 307"/>
                <a:gd name="T68" fmla="*/ 383 w 1475"/>
                <a:gd name="T69" fmla="*/ 171 h 307"/>
                <a:gd name="T70" fmla="*/ 338 w 1475"/>
                <a:gd name="T71" fmla="*/ 179 h 307"/>
                <a:gd name="T72" fmla="*/ 292 w 1475"/>
                <a:gd name="T73" fmla="*/ 187 h 307"/>
                <a:gd name="T74" fmla="*/ 250 w 1475"/>
                <a:gd name="T75" fmla="*/ 199 h 307"/>
                <a:gd name="T76" fmla="*/ 207 w 1475"/>
                <a:gd name="T77" fmla="*/ 219 h 307"/>
                <a:gd name="T78" fmla="*/ 167 w 1475"/>
                <a:gd name="T79" fmla="*/ 243 h 307"/>
                <a:gd name="T80" fmla="*/ 133 w 1475"/>
                <a:gd name="T81" fmla="*/ 271 h 307"/>
                <a:gd name="T82" fmla="*/ 102 w 1475"/>
                <a:gd name="T83" fmla="*/ 307 h 307"/>
                <a:gd name="T84" fmla="*/ 93 w 1475"/>
                <a:gd name="T85" fmla="*/ 295 h 307"/>
                <a:gd name="T86" fmla="*/ 82 w 1475"/>
                <a:gd name="T87" fmla="*/ 283 h 307"/>
                <a:gd name="T88" fmla="*/ 71 w 1475"/>
                <a:gd name="T89" fmla="*/ 275 h 307"/>
                <a:gd name="T90" fmla="*/ 59 w 1475"/>
                <a:gd name="T91" fmla="*/ 263 h 307"/>
                <a:gd name="T92" fmla="*/ 45 w 1475"/>
                <a:gd name="T93" fmla="*/ 251 h 307"/>
                <a:gd name="T94" fmla="*/ 34 w 1475"/>
                <a:gd name="T95" fmla="*/ 243 h 307"/>
                <a:gd name="T96" fmla="*/ 17 w 1475"/>
                <a:gd name="T97" fmla="*/ 235 h 307"/>
                <a:gd name="T98" fmla="*/ 0 w 1475"/>
                <a:gd name="T99" fmla="*/ 227 h 30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475"/>
                <a:gd name="T151" fmla="*/ 0 h 307"/>
                <a:gd name="T152" fmla="*/ 1475 w 1475"/>
                <a:gd name="T153" fmla="*/ 307 h 307"/>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475" h="307">
                  <a:moveTo>
                    <a:pt x="0" y="227"/>
                  </a:moveTo>
                  <a:lnTo>
                    <a:pt x="96" y="140"/>
                  </a:lnTo>
                  <a:lnTo>
                    <a:pt x="190" y="76"/>
                  </a:lnTo>
                  <a:lnTo>
                    <a:pt x="284" y="32"/>
                  </a:lnTo>
                  <a:lnTo>
                    <a:pt x="375" y="8"/>
                  </a:lnTo>
                  <a:lnTo>
                    <a:pt x="466" y="0"/>
                  </a:lnTo>
                  <a:lnTo>
                    <a:pt x="554" y="4"/>
                  </a:lnTo>
                  <a:lnTo>
                    <a:pt x="642" y="16"/>
                  </a:lnTo>
                  <a:lnTo>
                    <a:pt x="727" y="36"/>
                  </a:lnTo>
                  <a:lnTo>
                    <a:pt x="809" y="60"/>
                  </a:lnTo>
                  <a:lnTo>
                    <a:pt x="889" y="84"/>
                  </a:lnTo>
                  <a:lnTo>
                    <a:pt x="969" y="108"/>
                  </a:lnTo>
                  <a:lnTo>
                    <a:pt x="1043" y="128"/>
                  </a:lnTo>
                  <a:lnTo>
                    <a:pt x="1116" y="140"/>
                  </a:lnTo>
                  <a:lnTo>
                    <a:pt x="1185" y="140"/>
                  </a:lnTo>
                  <a:lnTo>
                    <a:pt x="1253" y="124"/>
                  </a:lnTo>
                  <a:lnTo>
                    <a:pt x="1315" y="96"/>
                  </a:lnTo>
                  <a:lnTo>
                    <a:pt x="1330" y="112"/>
                  </a:lnTo>
                  <a:lnTo>
                    <a:pt x="1344" y="132"/>
                  </a:lnTo>
                  <a:lnTo>
                    <a:pt x="1361" y="155"/>
                  </a:lnTo>
                  <a:lnTo>
                    <a:pt x="1384" y="183"/>
                  </a:lnTo>
                  <a:lnTo>
                    <a:pt x="1403" y="211"/>
                  </a:lnTo>
                  <a:lnTo>
                    <a:pt x="1426" y="235"/>
                  </a:lnTo>
                  <a:lnTo>
                    <a:pt x="1449" y="259"/>
                  </a:lnTo>
                  <a:lnTo>
                    <a:pt x="1475" y="275"/>
                  </a:lnTo>
                  <a:lnTo>
                    <a:pt x="702" y="275"/>
                  </a:lnTo>
                  <a:lnTo>
                    <a:pt x="684" y="255"/>
                  </a:lnTo>
                  <a:lnTo>
                    <a:pt x="662" y="235"/>
                  </a:lnTo>
                  <a:lnTo>
                    <a:pt x="630" y="215"/>
                  </a:lnTo>
                  <a:lnTo>
                    <a:pt x="599" y="203"/>
                  </a:lnTo>
                  <a:lnTo>
                    <a:pt x="559" y="187"/>
                  </a:lnTo>
                  <a:lnTo>
                    <a:pt x="520" y="179"/>
                  </a:lnTo>
                  <a:lnTo>
                    <a:pt x="474" y="175"/>
                  </a:lnTo>
                  <a:lnTo>
                    <a:pt x="432" y="171"/>
                  </a:lnTo>
                  <a:lnTo>
                    <a:pt x="383" y="171"/>
                  </a:lnTo>
                  <a:lnTo>
                    <a:pt x="338" y="179"/>
                  </a:lnTo>
                  <a:lnTo>
                    <a:pt x="292" y="187"/>
                  </a:lnTo>
                  <a:lnTo>
                    <a:pt x="250" y="199"/>
                  </a:lnTo>
                  <a:lnTo>
                    <a:pt x="207" y="219"/>
                  </a:lnTo>
                  <a:lnTo>
                    <a:pt x="167" y="243"/>
                  </a:lnTo>
                  <a:lnTo>
                    <a:pt x="133" y="271"/>
                  </a:lnTo>
                  <a:lnTo>
                    <a:pt x="102" y="307"/>
                  </a:lnTo>
                  <a:lnTo>
                    <a:pt x="93" y="295"/>
                  </a:lnTo>
                  <a:lnTo>
                    <a:pt x="82" y="283"/>
                  </a:lnTo>
                  <a:lnTo>
                    <a:pt x="71" y="275"/>
                  </a:lnTo>
                  <a:lnTo>
                    <a:pt x="59" y="263"/>
                  </a:lnTo>
                  <a:lnTo>
                    <a:pt x="45" y="251"/>
                  </a:lnTo>
                  <a:lnTo>
                    <a:pt x="34" y="243"/>
                  </a:lnTo>
                  <a:lnTo>
                    <a:pt x="17" y="235"/>
                  </a:lnTo>
                  <a:lnTo>
                    <a:pt x="0" y="227"/>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0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0" name="Freeform 8"/>
            <p:cNvSpPr>
              <a:spLocks/>
            </p:cNvSpPr>
            <p:nvPr/>
          </p:nvSpPr>
          <p:spPr bwMode="auto">
            <a:xfrm>
              <a:off x="2730" y="2305"/>
              <a:ext cx="1324" cy="334"/>
            </a:xfrm>
            <a:custGeom>
              <a:avLst/>
              <a:gdLst>
                <a:gd name="T0" fmla="*/ 0 w 1324"/>
                <a:gd name="T1" fmla="*/ 235 h 334"/>
                <a:gd name="T2" fmla="*/ 74 w 1324"/>
                <a:gd name="T3" fmla="*/ 143 h 334"/>
                <a:gd name="T4" fmla="*/ 156 w 1324"/>
                <a:gd name="T5" fmla="*/ 76 h 334"/>
                <a:gd name="T6" fmla="*/ 241 w 1324"/>
                <a:gd name="T7" fmla="*/ 32 h 334"/>
                <a:gd name="T8" fmla="*/ 329 w 1324"/>
                <a:gd name="T9" fmla="*/ 8 h 334"/>
                <a:gd name="T10" fmla="*/ 423 w 1324"/>
                <a:gd name="T11" fmla="*/ 0 h 334"/>
                <a:gd name="T12" fmla="*/ 517 w 1324"/>
                <a:gd name="T13" fmla="*/ 4 h 334"/>
                <a:gd name="T14" fmla="*/ 611 w 1324"/>
                <a:gd name="T15" fmla="*/ 20 h 334"/>
                <a:gd name="T16" fmla="*/ 705 w 1324"/>
                <a:gd name="T17" fmla="*/ 40 h 334"/>
                <a:gd name="T18" fmla="*/ 796 w 1324"/>
                <a:gd name="T19" fmla="*/ 68 h 334"/>
                <a:gd name="T20" fmla="*/ 884 w 1324"/>
                <a:gd name="T21" fmla="*/ 99 h 334"/>
                <a:gd name="T22" fmla="*/ 969 w 1324"/>
                <a:gd name="T23" fmla="*/ 127 h 334"/>
                <a:gd name="T24" fmla="*/ 1048 w 1324"/>
                <a:gd name="T25" fmla="*/ 151 h 334"/>
                <a:gd name="T26" fmla="*/ 1122 w 1324"/>
                <a:gd name="T27" fmla="*/ 167 h 334"/>
                <a:gd name="T28" fmla="*/ 1191 w 1324"/>
                <a:gd name="T29" fmla="*/ 175 h 334"/>
                <a:gd name="T30" fmla="*/ 1250 w 1324"/>
                <a:gd name="T31" fmla="*/ 167 h 334"/>
                <a:gd name="T32" fmla="*/ 1299 w 1324"/>
                <a:gd name="T33" fmla="*/ 147 h 334"/>
                <a:gd name="T34" fmla="*/ 1324 w 1324"/>
                <a:gd name="T35" fmla="*/ 199 h 334"/>
                <a:gd name="T36" fmla="*/ 1264 w 1324"/>
                <a:gd name="T37" fmla="*/ 227 h 334"/>
                <a:gd name="T38" fmla="*/ 1202 w 1324"/>
                <a:gd name="T39" fmla="*/ 235 h 334"/>
                <a:gd name="T40" fmla="*/ 1134 w 1324"/>
                <a:gd name="T41" fmla="*/ 231 h 334"/>
                <a:gd name="T42" fmla="*/ 1063 w 1324"/>
                <a:gd name="T43" fmla="*/ 219 h 334"/>
                <a:gd name="T44" fmla="*/ 989 w 1324"/>
                <a:gd name="T45" fmla="*/ 199 h 334"/>
                <a:gd name="T46" fmla="*/ 912 w 1324"/>
                <a:gd name="T47" fmla="*/ 171 h 334"/>
                <a:gd name="T48" fmla="*/ 832 w 1324"/>
                <a:gd name="T49" fmla="*/ 147 h 334"/>
                <a:gd name="T50" fmla="*/ 747 w 1324"/>
                <a:gd name="T51" fmla="*/ 119 h 334"/>
                <a:gd name="T52" fmla="*/ 662 w 1324"/>
                <a:gd name="T53" fmla="*/ 99 h 334"/>
                <a:gd name="T54" fmla="*/ 574 w 1324"/>
                <a:gd name="T55" fmla="*/ 87 h 334"/>
                <a:gd name="T56" fmla="*/ 483 w 1324"/>
                <a:gd name="T57" fmla="*/ 83 h 334"/>
                <a:gd name="T58" fmla="*/ 389 w 1324"/>
                <a:gd name="T59" fmla="*/ 95 h 334"/>
                <a:gd name="T60" fmla="*/ 295 w 1324"/>
                <a:gd name="T61" fmla="*/ 123 h 334"/>
                <a:gd name="T62" fmla="*/ 199 w 1324"/>
                <a:gd name="T63" fmla="*/ 171 h 334"/>
                <a:gd name="T64" fmla="*/ 99 w 1324"/>
                <a:gd name="T65" fmla="*/ 239 h 334"/>
                <a:gd name="T66" fmla="*/ 0 w 1324"/>
                <a:gd name="T67" fmla="*/ 334 h 334"/>
                <a:gd name="T68" fmla="*/ 3 w 1324"/>
                <a:gd name="T69" fmla="*/ 314 h 334"/>
                <a:gd name="T70" fmla="*/ 3 w 1324"/>
                <a:gd name="T71" fmla="*/ 290 h 334"/>
                <a:gd name="T72" fmla="*/ 3 w 1324"/>
                <a:gd name="T73" fmla="*/ 263 h 334"/>
                <a:gd name="T74" fmla="*/ 0 w 1324"/>
                <a:gd name="T75" fmla="*/ 235 h 33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324"/>
                <a:gd name="T115" fmla="*/ 0 h 334"/>
                <a:gd name="T116" fmla="*/ 1324 w 1324"/>
                <a:gd name="T117" fmla="*/ 334 h 33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324" h="334">
                  <a:moveTo>
                    <a:pt x="0" y="235"/>
                  </a:moveTo>
                  <a:lnTo>
                    <a:pt x="74" y="143"/>
                  </a:lnTo>
                  <a:lnTo>
                    <a:pt x="156" y="76"/>
                  </a:lnTo>
                  <a:lnTo>
                    <a:pt x="241" y="32"/>
                  </a:lnTo>
                  <a:lnTo>
                    <a:pt x="329" y="8"/>
                  </a:lnTo>
                  <a:lnTo>
                    <a:pt x="423" y="0"/>
                  </a:lnTo>
                  <a:lnTo>
                    <a:pt x="517" y="4"/>
                  </a:lnTo>
                  <a:lnTo>
                    <a:pt x="611" y="20"/>
                  </a:lnTo>
                  <a:lnTo>
                    <a:pt x="705" y="40"/>
                  </a:lnTo>
                  <a:lnTo>
                    <a:pt x="796" y="68"/>
                  </a:lnTo>
                  <a:lnTo>
                    <a:pt x="884" y="99"/>
                  </a:lnTo>
                  <a:lnTo>
                    <a:pt x="969" y="127"/>
                  </a:lnTo>
                  <a:lnTo>
                    <a:pt x="1048" y="151"/>
                  </a:lnTo>
                  <a:lnTo>
                    <a:pt x="1122" y="167"/>
                  </a:lnTo>
                  <a:lnTo>
                    <a:pt x="1191" y="175"/>
                  </a:lnTo>
                  <a:lnTo>
                    <a:pt x="1250" y="167"/>
                  </a:lnTo>
                  <a:lnTo>
                    <a:pt x="1299" y="147"/>
                  </a:lnTo>
                  <a:lnTo>
                    <a:pt x="1324" y="199"/>
                  </a:lnTo>
                  <a:lnTo>
                    <a:pt x="1264" y="227"/>
                  </a:lnTo>
                  <a:lnTo>
                    <a:pt x="1202" y="235"/>
                  </a:lnTo>
                  <a:lnTo>
                    <a:pt x="1134" y="231"/>
                  </a:lnTo>
                  <a:lnTo>
                    <a:pt x="1063" y="219"/>
                  </a:lnTo>
                  <a:lnTo>
                    <a:pt x="989" y="199"/>
                  </a:lnTo>
                  <a:lnTo>
                    <a:pt x="912" y="171"/>
                  </a:lnTo>
                  <a:lnTo>
                    <a:pt x="832" y="147"/>
                  </a:lnTo>
                  <a:lnTo>
                    <a:pt x="747" y="119"/>
                  </a:lnTo>
                  <a:lnTo>
                    <a:pt x="662" y="99"/>
                  </a:lnTo>
                  <a:lnTo>
                    <a:pt x="574" y="87"/>
                  </a:lnTo>
                  <a:lnTo>
                    <a:pt x="483" y="83"/>
                  </a:lnTo>
                  <a:lnTo>
                    <a:pt x="389" y="95"/>
                  </a:lnTo>
                  <a:lnTo>
                    <a:pt x="295" y="123"/>
                  </a:lnTo>
                  <a:lnTo>
                    <a:pt x="199" y="171"/>
                  </a:lnTo>
                  <a:lnTo>
                    <a:pt x="99" y="239"/>
                  </a:lnTo>
                  <a:lnTo>
                    <a:pt x="0" y="334"/>
                  </a:lnTo>
                  <a:lnTo>
                    <a:pt x="3" y="314"/>
                  </a:lnTo>
                  <a:lnTo>
                    <a:pt x="3" y="290"/>
                  </a:lnTo>
                  <a:lnTo>
                    <a:pt x="3" y="263"/>
                  </a:lnTo>
                  <a:lnTo>
                    <a:pt x="0" y="235"/>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0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1" name="Freeform 9"/>
            <p:cNvSpPr>
              <a:spLocks/>
            </p:cNvSpPr>
            <p:nvPr/>
          </p:nvSpPr>
          <p:spPr bwMode="auto">
            <a:xfrm>
              <a:off x="2922" y="2627"/>
              <a:ext cx="466" cy="68"/>
            </a:xfrm>
            <a:custGeom>
              <a:avLst/>
              <a:gdLst>
                <a:gd name="T0" fmla="*/ 466 w 466"/>
                <a:gd name="T1" fmla="*/ 68 h 68"/>
                <a:gd name="T2" fmla="*/ 0 w 466"/>
                <a:gd name="T3" fmla="*/ 68 h 68"/>
                <a:gd name="T4" fmla="*/ 23 w 466"/>
                <a:gd name="T5" fmla="*/ 52 h 68"/>
                <a:gd name="T6" fmla="*/ 49 w 466"/>
                <a:gd name="T7" fmla="*/ 36 h 68"/>
                <a:gd name="T8" fmla="*/ 77 w 466"/>
                <a:gd name="T9" fmla="*/ 24 h 68"/>
                <a:gd name="T10" fmla="*/ 108 w 466"/>
                <a:gd name="T11" fmla="*/ 16 h 68"/>
                <a:gd name="T12" fmla="*/ 140 w 466"/>
                <a:gd name="T13" fmla="*/ 8 h 68"/>
                <a:gd name="T14" fmla="*/ 171 w 466"/>
                <a:gd name="T15" fmla="*/ 4 h 68"/>
                <a:gd name="T16" fmla="*/ 205 w 466"/>
                <a:gd name="T17" fmla="*/ 0 h 68"/>
                <a:gd name="T18" fmla="*/ 239 w 466"/>
                <a:gd name="T19" fmla="*/ 0 h 68"/>
                <a:gd name="T20" fmla="*/ 273 w 466"/>
                <a:gd name="T21" fmla="*/ 4 h 68"/>
                <a:gd name="T22" fmla="*/ 304 w 466"/>
                <a:gd name="T23" fmla="*/ 8 h 68"/>
                <a:gd name="T24" fmla="*/ 336 w 466"/>
                <a:gd name="T25" fmla="*/ 12 h 68"/>
                <a:gd name="T26" fmla="*/ 367 w 466"/>
                <a:gd name="T27" fmla="*/ 20 h 68"/>
                <a:gd name="T28" fmla="*/ 395 w 466"/>
                <a:gd name="T29" fmla="*/ 28 h 68"/>
                <a:gd name="T30" fmla="*/ 421 w 466"/>
                <a:gd name="T31" fmla="*/ 40 h 68"/>
                <a:gd name="T32" fmla="*/ 446 w 466"/>
                <a:gd name="T33" fmla="*/ 52 h 68"/>
                <a:gd name="T34" fmla="*/ 466 w 466"/>
                <a:gd name="T35" fmla="*/ 68 h 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66"/>
                <a:gd name="T55" fmla="*/ 0 h 68"/>
                <a:gd name="T56" fmla="*/ 466 w 466"/>
                <a:gd name="T57" fmla="*/ 68 h 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66" h="68">
                  <a:moveTo>
                    <a:pt x="466" y="68"/>
                  </a:moveTo>
                  <a:lnTo>
                    <a:pt x="0" y="68"/>
                  </a:lnTo>
                  <a:lnTo>
                    <a:pt x="23" y="52"/>
                  </a:lnTo>
                  <a:lnTo>
                    <a:pt x="49" y="36"/>
                  </a:lnTo>
                  <a:lnTo>
                    <a:pt x="77" y="24"/>
                  </a:lnTo>
                  <a:lnTo>
                    <a:pt x="108" y="16"/>
                  </a:lnTo>
                  <a:lnTo>
                    <a:pt x="140" y="8"/>
                  </a:lnTo>
                  <a:lnTo>
                    <a:pt x="171" y="4"/>
                  </a:lnTo>
                  <a:lnTo>
                    <a:pt x="205" y="0"/>
                  </a:lnTo>
                  <a:lnTo>
                    <a:pt x="239" y="0"/>
                  </a:lnTo>
                  <a:lnTo>
                    <a:pt x="273" y="4"/>
                  </a:lnTo>
                  <a:lnTo>
                    <a:pt x="304" y="8"/>
                  </a:lnTo>
                  <a:lnTo>
                    <a:pt x="336" y="12"/>
                  </a:lnTo>
                  <a:lnTo>
                    <a:pt x="367" y="20"/>
                  </a:lnTo>
                  <a:lnTo>
                    <a:pt x="395" y="28"/>
                  </a:lnTo>
                  <a:lnTo>
                    <a:pt x="421" y="40"/>
                  </a:lnTo>
                  <a:lnTo>
                    <a:pt x="446" y="52"/>
                  </a:lnTo>
                  <a:lnTo>
                    <a:pt x="466" y="68"/>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0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2" name="Freeform 10"/>
            <p:cNvSpPr>
              <a:spLocks/>
            </p:cNvSpPr>
            <p:nvPr/>
          </p:nvSpPr>
          <p:spPr bwMode="auto">
            <a:xfrm>
              <a:off x="2225" y="2656"/>
              <a:ext cx="253" cy="28"/>
            </a:xfrm>
            <a:custGeom>
              <a:avLst/>
              <a:gdLst>
                <a:gd name="T0" fmla="*/ 0 w 253"/>
                <a:gd name="T1" fmla="*/ 24 h 28"/>
                <a:gd name="T2" fmla="*/ 31 w 253"/>
                <a:gd name="T3" fmla="*/ 12 h 28"/>
                <a:gd name="T4" fmla="*/ 65 w 253"/>
                <a:gd name="T5" fmla="*/ 8 h 28"/>
                <a:gd name="T6" fmla="*/ 102 w 253"/>
                <a:gd name="T7" fmla="*/ 4 h 28"/>
                <a:gd name="T8" fmla="*/ 139 w 253"/>
                <a:gd name="T9" fmla="*/ 0 h 28"/>
                <a:gd name="T10" fmla="*/ 173 w 253"/>
                <a:gd name="T11" fmla="*/ 4 h 28"/>
                <a:gd name="T12" fmla="*/ 205 w 253"/>
                <a:gd name="T13" fmla="*/ 8 h 28"/>
                <a:gd name="T14" fmla="*/ 230 w 253"/>
                <a:gd name="T15" fmla="*/ 16 h 28"/>
                <a:gd name="T16" fmla="*/ 253 w 253"/>
                <a:gd name="T17" fmla="*/ 28 h 28"/>
                <a:gd name="T18" fmla="*/ 0 w 253"/>
                <a:gd name="T19" fmla="*/ 24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3"/>
                <a:gd name="T31" fmla="*/ 0 h 28"/>
                <a:gd name="T32" fmla="*/ 253 w 253"/>
                <a:gd name="T33" fmla="*/ 28 h 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3" h="28">
                  <a:moveTo>
                    <a:pt x="0" y="24"/>
                  </a:moveTo>
                  <a:lnTo>
                    <a:pt x="31" y="12"/>
                  </a:lnTo>
                  <a:lnTo>
                    <a:pt x="65" y="8"/>
                  </a:lnTo>
                  <a:lnTo>
                    <a:pt x="102" y="4"/>
                  </a:lnTo>
                  <a:lnTo>
                    <a:pt x="139" y="0"/>
                  </a:lnTo>
                  <a:lnTo>
                    <a:pt x="173" y="4"/>
                  </a:lnTo>
                  <a:lnTo>
                    <a:pt x="205" y="8"/>
                  </a:lnTo>
                  <a:lnTo>
                    <a:pt x="230" y="16"/>
                  </a:lnTo>
                  <a:lnTo>
                    <a:pt x="253" y="28"/>
                  </a:lnTo>
                  <a:lnTo>
                    <a:pt x="0" y="24"/>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0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3" name="Freeform 11"/>
            <p:cNvSpPr>
              <a:spLocks/>
            </p:cNvSpPr>
            <p:nvPr/>
          </p:nvSpPr>
          <p:spPr bwMode="auto">
            <a:xfrm>
              <a:off x="3829" y="1087"/>
              <a:ext cx="469" cy="1664"/>
            </a:xfrm>
            <a:custGeom>
              <a:avLst/>
              <a:gdLst>
                <a:gd name="T0" fmla="*/ 0 w 469"/>
                <a:gd name="T1" fmla="*/ 0 h 1664"/>
                <a:gd name="T2" fmla="*/ 242 w 469"/>
                <a:gd name="T3" fmla="*/ 1377 h 1664"/>
                <a:gd name="T4" fmla="*/ 253 w 469"/>
                <a:gd name="T5" fmla="*/ 1397 h 1664"/>
                <a:gd name="T6" fmla="*/ 273 w 469"/>
                <a:gd name="T7" fmla="*/ 1429 h 1664"/>
                <a:gd name="T8" fmla="*/ 299 w 469"/>
                <a:gd name="T9" fmla="*/ 1469 h 1664"/>
                <a:gd name="T10" fmla="*/ 327 w 469"/>
                <a:gd name="T11" fmla="*/ 1509 h 1664"/>
                <a:gd name="T12" fmla="*/ 358 w 469"/>
                <a:gd name="T13" fmla="*/ 1552 h 1664"/>
                <a:gd name="T14" fmla="*/ 395 w 469"/>
                <a:gd name="T15" fmla="*/ 1596 h 1664"/>
                <a:gd name="T16" fmla="*/ 432 w 469"/>
                <a:gd name="T17" fmla="*/ 1632 h 1664"/>
                <a:gd name="T18" fmla="*/ 469 w 469"/>
                <a:gd name="T19" fmla="*/ 1664 h 1664"/>
                <a:gd name="T20" fmla="*/ 111 w 469"/>
                <a:gd name="T21" fmla="*/ 191 h 1664"/>
                <a:gd name="T22" fmla="*/ 100 w 469"/>
                <a:gd name="T23" fmla="*/ 175 h 1664"/>
                <a:gd name="T24" fmla="*/ 85 w 469"/>
                <a:gd name="T25" fmla="*/ 151 h 1664"/>
                <a:gd name="T26" fmla="*/ 68 w 469"/>
                <a:gd name="T27" fmla="*/ 128 h 1664"/>
                <a:gd name="T28" fmla="*/ 51 w 469"/>
                <a:gd name="T29" fmla="*/ 100 h 1664"/>
                <a:gd name="T30" fmla="*/ 37 w 469"/>
                <a:gd name="T31" fmla="*/ 72 h 1664"/>
                <a:gd name="T32" fmla="*/ 23 w 469"/>
                <a:gd name="T33" fmla="*/ 48 h 1664"/>
                <a:gd name="T34" fmla="*/ 9 w 469"/>
                <a:gd name="T35" fmla="*/ 20 h 1664"/>
                <a:gd name="T36" fmla="*/ 0 w 469"/>
                <a:gd name="T37" fmla="*/ 0 h 16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69"/>
                <a:gd name="T58" fmla="*/ 0 h 1664"/>
                <a:gd name="T59" fmla="*/ 469 w 469"/>
                <a:gd name="T60" fmla="*/ 1664 h 166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69" h="1664">
                  <a:moveTo>
                    <a:pt x="0" y="0"/>
                  </a:moveTo>
                  <a:lnTo>
                    <a:pt x="242" y="1377"/>
                  </a:lnTo>
                  <a:lnTo>
                    <a:pt x="253" y="1397"/>
                  </a:lnTo>
                  <a:lnTo>
                    <a:pt x="273" y="1429"/>
                  </a:lnTo>
                  <a:lnTo>
                    <a:pt x="299" y="1469"/>
                  </a:lnTo>
                  <a:lnTo>
                    <a:pt x="327" y="1509"/>
                  </a:lnTo>
                  <a:lnTo>
                    <a:pt x="358" y="1552"/>
                  </a:lnTo>
                  <a:lnTo>
                    <a:pt x="395" y="1596"/>
                  </a:lnTo>
                  <a:lnTo>
                    <a:pt x="432" y="1632"/>
                  </a:lnTo>
                  <a:lnTo>
                    <a:pt x="469" y="1664"/>
                  </a:lnTo>
                  <a:lnTo>
                    <a:pt x="111" y="191"/>
                  </a:lnTo>
                  <a:lnTo>
                    <a:pt x="100" y="175"/>
                  </a:lnTo>
                  <a:lnTo>
                    <a:pt x="85" y="151"/>
                  </a:lnTo>
                  <a:lnTo>
                    <a:pt x="68" y="128"/>
                  </a:lnTo>
                  <a:lnTo>
                    <a:pt x="51" y="100"/>
                  </a:lnTo>
                  <a:lnTo>
                    <a:pt x="37" y="72"/>
                  </a:lnTo>
                  <a:lnTo>
                    <a:pt x="23" y="48"/>
                  </a:lnTo>
                  <a:lnTo>
                    <a:pt x="9" y="20"/>
                  </a:lnTo>
                  <a:lnTo>
                    <a:pt x="0" y="0"/>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0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4" name="Freeform 12"/>
            <p:cNvSpPr>
              <a:spLocks/>
            </p:cNvSpPr>
            <p:nvPr/>
          </p:nvSpPr>
          <p:spPr bwMode="auto">
            <a:xfrm>
              <a:off x="1400" y="987"/>
              <a:ext cx="974" cy="1472"/>
            </a:xfrm>
            <a:custGeom>
              <a:avLst/>
              <a:gdLst>
                <a:gd name="T0" fmla="*/ 244 w 974"/>
                <a:gd name="T1" fmla="*/ 0 h 1472"/>
                <a:gd name="T2" fmla="*/ 273 w 974"/>
                <a:gd name="T3" fmla="*/ 7 h 1472"/>
                <a:gd name="T4" fmla="*/ 68 w 974"/>
                <a:gd name="T5" fmla="*/ 1162 h 1472"/>
                <a:gd name="T6" fmla="*/ 91 w 974"/>
                <a:gd name="T7" fmla="*/ 1225 h 1472"/>
                <a:gd name="T8" fmla="*/ 122 w 974"/>
                <a:gd name="T9" fmla="*/ 1277 h 1472"/>
                <a:gd name="T10" fmla="*/ 156 w 974"/>
                <a:gd name="T11" fmla="*/ 1321 h 1472"/>
                <a:gd name="T12" fmla="*/ 199 w 974"/>
                <a:gd name="T13" fmla="*/ 1349 h 1472"/>
                <a:gd name="T14" fmla="*/ 244 w 974"/>
                <a:gd name="T15" fmla="*/ 1369 h 1472"/>
                <a:gd name="T16" fmla="*/ 292 w 974"/>
                <a:gd name="T17" fmla="*/ 1381 h 1472"/>
                <a:gd name="T18" fmla="*/ 344 w 974"/>
                <a:gd name="T19" fmla="*/ 1389 h 1472"/>
                <a:gd name="T20" fmla="*/ 398 w 974"/>
                <a:gd name="T21" fmla="*/ 1385 h 1472"/>
                <a:gd name="T22" fmla="*/ 452 w 974"/>
                <a:gd name="T23" fmla="*/ 1377 h 1472"/>
                <a:gd name="T24" fmla="*/ 508 w 974"/>
                <a:gd name="T25" fmla="*/ 1369 h 1472"/>
                <a:gd name="T26" fmla="*/ 562 w 974"/>
                <a:gd name="T27" fmla="*/ 1353 h 1472"/>
                <a:gd name="T28" fmla="*/ 616 w 974"/>
                <a:gd name="T29" fmla="*/ 1337 h 1472"/>
                <a:gd name="T30" fmla="*/ 670 w 974"/>
                <a:gd name="T31" fmla="*/ 1321 h 1472"/>
                <a:gd name="T32" fmla="*/ 719 w 974"/>
                <a:gd name="T33" fmla="*/ 1305 h 1472"/>
                <a:gd name="T34" fmla="*/ 767 w 974"/>
                <a:gd name="T35" fmla="*/ 1289 h 1472"/>
                <a:gd name="T36" fmla="*/ 810 w 974"/>
                <a:gd name="T37" fmla="*/ 1277 h 1472"/>
                <a:gd name="T38" fmla="*/ 830 w 974"/>
                <a:gd name="T39" fmla="*/ 1281 h 1472"/>
                <a:gd name="T40" fmla="*/ 849 w 974"/>
                <a:gd name="T41" fmla="*/ 1285 h 1472"/>
                <a:gd name="T42" fmla="*/ 869 w 974"/>
                <a:gd name="T43" fmla="*/ 1285 h 1472"/>
                <a:gd name="T44" fmla="*/ 889 w 974"/>
                <a:gd name="T45" fmla="*/ 1289 h 1472"/>
                <a:gd name="T46" fmla="*/ 906 w 974"/>
                <a:gd name="T47" fmla="*/ 1297 h 1472"/>
                <a:gd name="T48" fmla="*/ 926 w 974"/>
                <a:gd name="T49" fmla="*/ 1301 h 1472"/>
                <a:gd name="T50" fmla="*/ 949 w 974"/>
                <a:gd name="T51" fmla="*/ 1309 h 1472"/>
                <a:gd name="T52" fmla="*/ 974 w 974"/>
                <a:gd name="T53" fmla="*/ 1317 h 1472"/>
                <a:gd name="T54" fmla="*/ 898 w 974"/>
                <a:gd name="T55" fmla="*/ 1317 h 1472"/>
                <a:gd name="T56" fmla="*/ 824 w 974"/>
                <a:gd name="T57" fmla="*/ 1325 h 1472"/>
                <a:gd name="T58" fmla="*/ 758 w 974"/>
                <a:gd name="T59" fmla="*/ 1337 h 1472"/>
                <a:gd name="T60" fmla="*/ 699 w 974"/>
                <a:gd name="T61" fmla="*/ 1353 h 1472"/>
                <a:gd name="T62" fmla="*/ 642 w 974"/>
                <a:gd name="T63" fmla="*/ 1373 h 1472"/>
                <a:gd name="T64" fmla="*/ 588 w 974"/>
                <a:gd name="T65" fmla="*/ 1393 h 1472"/>
                <a:gd name="T66" fmla="*/ 534 w 974"/>
                <a:gd name="T67" fmla="*/ 1412 h 1472"/>
                <a:gd name="T68" fmla="*/ 483 w 974"/>
                <a:gd name="T69" fmla="*/ 1432 h 1472"/>
                <a:gd name="T70" fmla="*/ 432 w 974"/>
                <a:gd name="T71" fmla="*/ 1448 h 1472"/>
                <a:gd name="T72" fmla="*/ 381 w 974"/>
                <a:gd name="T73" fmla="*/ 1464 h 1472"/>
                <a:gd name="T74" fmla="*/ 327 w 974"/>
                <a:gd name="T75" fmla="*/ 1472 h 1472"/>
                <a:gd name="T76" fmla="*/ 270 w 974"/>
                <a:gd name="T77" fmla="*/ 1472 h 1472"/>
                <a:gd name="T78" fmla="*/ 210 w 974"/>
                <a:gd name="T79" fmla="*/ 1468 h 1472"/>
                <a:gd name="T80" fmla="*/ 145 w 974"/>
                <a:gd name="T81" fmla="*/ 1452 h 1472"/>
                <a:gd name="T82" fmla="*/ 76 w 974"/>
                <a:gd name="T83" fmla="*/ 1424 h 1472"/>
                <a:gd name="T84" fmla="*/ 0 w 974"/>
                <a:gd name="T85" fmla="*/ 1389 h 1472"/>
                <a:gd name="T86" fmla="*/ 244 w 974"/>
                <a:gd name="T87" fmla="*/ 0 h 147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74"/>
                <a:gd name="T133" fmla="*/ 0 h 1472"/>
                <a:gd name="T134" fmla="*/ 974 w 974"/>
                <a:gd name="T135" fmla="*/ 1472 h 147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74" h="1472">
                  <a:moveTo>
                    <a:pt x="244" y="0"/>
                  </a:moveTo>
                  <a:lnTo>
                    <a:pt x="273" y="7"/>
                  </a:lnTo>
                  <a:lnTo>
                    <a:pt x="68" y="1162"/>
                  </a:lnTo>
                  <a:lnTo>
                    <a:pt x="91" y="1225"/>
                  </a:lnTo>
                  <a:lnTo>
                    <a:pt x="122" y="1277"/>
                  </a:lnTo>
                  <a:lnTo>
                    <a:pt x="156" y="1321"/>
                  </a:lnTo>
                  <a:lnTo>
                    <a:pt x="199" y="1349"/>
                  </a:lnTo>
                  <a:lnTo>
                    <a:pt x="244" y="1369"/>
                  </a:lnTo>
                  <a:lnTo>
                    <a:pt x="292" y="1381"/>
                  </a:lnTo>
                  <a:lnTo>
                    <a:pt x="344" y="1389"/>
                  </a:lnTo>
                  <a:lnTo>
                    <a:pt x="398" y="1385"/>
                  </a:lnTo>
                  <a:lnTo>
                    <a:pt x="452" y="1377"/>
                  </a:lnTo>
                  <a:lnTo>
                    <a:pt x="508" y="1369"/>
                  </a:lnTo>
                  <a:lnTo>
                    <a:pt x="562" y="1353"/>
                  </a:lnTo>
                  <a:lnTo>
                    <a:pt x="616" y="1337"/>
                  </a:lnTo>
                  <a:lnTo>
                    <a:pt x="670" y="1321"/>
                  </a:lnTo>
                  <a:lnTo>
                    <a:pt x="719" y="1305"/>
                  </a:lnTo>
                  <a:lnTo>
                    <a:pt x="767" y="1289"/>
                  </a:lnTo>
                  <a:lnTo>
                    <a:pt x="810" y="1277"/>
                  </a:lnTo>
                  <a:lnTo>
                    <a:pt x="830" y="1281"/>
                  </a:lnTo>
                  <a:lnTo>
                    <a:pt x="849" y="1285"/>
                  </a:lnTo>
                  <a:lnTo>
                    <a:pt x="869" y="1285"/>
                  </a:lnTo>
                  <a:lnTo>
                    <a:pt x="889" y="1289"/>
                  </a:lnTo>
                  <a:lnTo>
                    <a:pt x="906" y="1297"/>
                  </a:lnTo>
                  <a:lnTo>
                    <a:pt x="926" y="1301"/>
                  </a:lnTo>
                  <a:lnTo>
                    <a:pt x="949" y="1309"/>
                  </a:lnTo>
                  <a:lnTo>
                    <a:pt x="974" y="1317"/>
                  </a:lnTo>
                  <a:lnTo>
                    <a:pt x="898" y="1317"/>
                  </a:lnTo>
                  <a:lnTo>
                    <a:pt x="824" y="1325"/>
                  </a:lnTo>
                  <a:lnTo>
                    <a:pt x="758" y="1337"/>
                  </a:lnTo>
                  <a:lnTo>
                    <a:pt x="699" y="1353"/>
                  </a:lnTo>
                  <a:lnTo>
                    <a:pt x="642" y="1373"/>
                  </a:lnTo>
                  <a:lnTo>
                    <a:pt x="588" y="1393"/>
                  </a:lnTo>
                  <a:lnTo>
                    <a:pt x="534" y="1412"/>
                  </a:lnTo>
                  <a:lnTo>
                    <a:pt x="483" y="1432"/>
                  </a:lnTo>
                  <a:lnTo>
                    <a:pt x="432" y="1448"/>
                  </a:lnTo>
                  <a:lnTo>
                    <a:pt x="381" y="1464"/>
                  </a:lnTo>
                  <a:lnTo>
                    <a:pt x="327" y="1472"/>
                  </a:lnTo>
                  <a:lnTo>
                    <a:pt x="270" y="1472"/>
                  </a:lnTo>
                  <a:lnTo>
                    <a:pt x="210" y="1468"/>
                  </a:lnTo>
                  <a:lnTo>
                    <a:pt x="145" y="1452"/>
                  </a:lnTo>
                  <a:lnTo>
                    <a:pt x="76" y="1424"/>
                  </a:lnTo>
                  <a:lnTo>
                    <a:pt x="0" y="1389"/>
                  </a:lnTo>
                  <a:lnTo>
                    <a:pt x="24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0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5" name="Freeform 13"/>
            <p:cNvSpPr>
              <a:spLocks/>
            </p:cNvSpPr>
            <p:nvPr/>
          </p:nvSpPr>
          <p:spPr bwMode="auto">
            <a:xfrm>
              <a:off x="1498" y="1413"/>
              <a:ext cx="682" cy="928"/>
            </a:xfrm>
            <a:custGeom>
              <a:avLst/>
              <a:gdLst>
                <a:gd name="T0" fmla="*/ 131 w 682"/>
                <a:gd name="T1" fmla="*/ 0 h 928"/>
                <a:gd name="T2" fmla="*/ 122 w 682"/>
                <a:gd name="T3" fmla="*/ 56 h 928"/>
                <a:gd name="T4" fmla="*/ 105 w 682"/>
                <a:gd name="T5" fmla="*/ 152 h 928"/>
                <a:gd name="T6" fmla="*/ 83 w 682"/>
                <a:gd name="T7" fmla="*/ 271 h 928"/>
                <a:gd name="T8" fmla="*/ 60 w 682"/>
                <a:gd name="T9" fmla="*/ 402 h 928"/>
                <a:gd name="T10" fmla="*/ 37 w 682"/>
                <a:gd name="T11" fmla="*/ 526 h 928"/>
                <a:gd name="T12" fmla="*/ 17 w 682"/>
                <a:gd name="T13" fmla="*/ 633 h 928"/>
                <a:gd name="T14" fmla="*/ 6 w 682"/>
                <a:gd name="T15" fmla="*/ 709 h 928"/>
                <a:gd name="T16" fmla="*/ 0 w 682"/>
                <a:gd name="T17" fmla="*/ 737 h 928"/>
                <a:gd name="T18" fmla="*/ 23 w 682"/>
                <a:gd name="T19" fmla="*/ 796 h 928"/>
                <a:gd name="T20" fmla="*/ 54 w 682"/>
                <a:gd name="T21" fmla="*/ 844 h 928"/>
                <a:gd name="T22" fmla="*/ 91 w 682"/>
                <a:gd name="T23" fmla="*/ 880 h 928"/>
                <a:gd name="T24" fmla="*/ 134 w 682"/>
                <a:gd name="T25" fmla="*/ 904 h 928"/>
                <a:gd name="T26" fmla="*/ 182 w 682"/>
                <a:gd name="T27" fmla="*/ 920 h 928"/>
                <a:gd name="T28" fmla="*/ 233 w 682"/>
                <a:gd name="T29" fmla="*/ 928 h 928"/>
                <a:gd name="T30" fmla="*/ 287 w 682"/>
                <a:gd name="T31" fmla="*/ 928 h 928"/>
                <a:gd name="T32" fmla="*/ 341 w 682"/>
                <a:gd name="T33" fmla="*/ 924 h 928"/>
                <a:gd name="T34" fmla="*/ 398 w 682"/>
                <a:gd name="T35" fmla="*/ 916 h 928"/>
                <a:gd name="T36" fmla="*/ 452 w 682"/>
                <a:gd name="T37" fmla="*/ 904 h 928"/>
                <a:gd name="T38" fmla="*/ 503 w 682"/>
                <a:gd name="T39" fmla="*/ 892 h 928"/>
                <a:gd name="T40" fmla="*/ 549 w 682"/>
                <a:gd name="T41" fmla="*/ 876 h 928"/>
                <a:gd name="T42" fmla="*/ 594 w 682"/>
                <a:gd name="T43" fmla="*/ 864 h 928"/>
                <a:gd name="T44" fmla="*/ 631 w 682"/>
                <a:gd name="T45" fmla="*/ 856 h 928"/>
                <a:gd name="T46" fmla="*/ 659 w 682"/>
                <a:gd name="T47" fmla="*/ 848 h 928"/>
                <a:gd name="T48" fmla="*/ 682 w 682"/>
                <a:gd name="T49" fmla="*/ 844 h 928"/>
                <a:gd name="T50" fmla="*/ 617 w 682"/>
                <a:gd name="T51" fmla="*/ 832 h 928"/>
                <a:gd name="T52" fmla="*/ 554 w 682"/>
                <a:gd name="T53" fmla="*/ 816 h 928"/>
                <a:gd name="T54" fmla="*/ 495 w 682"/>
                <a:gd name="T55" fmla="*/ 796 h 928"/>
                <a:gd name="T56" fmla="*/ 438 w 682"/>
                <a:gd name="T57" fmla="*/ 769 h 928"/>
                <a:gd name="T58" fmla="*/ 387 w 682"/>
                <a:gd name="T59" fmla="*/ 741 h 928"/>
                <a:gd name="T60" fmla="*/ 338 w 682"/>
                <a:gd name="T61" fmla="*/ 705 h 928"/>
                <a:gd name="T62" fmla="*/ 296 w 682"/>
                <a:gd name="T63" fmla="*/ 665 h 928"/>
                <a:gd name="T64" fmla="*/ 259 w 682"/>
                <a:gd name="T65" fmla="*/ 617 h 928"/>
                <a:gd name="T66" fmla="*/ 222 w 682"/>
                <a:gd name="T67" fmla="*/ 566 h 928"/>
                <a:gd name="T68" fmla="*/ 193 w 682"/>
                <a:gd name="T69" fmla="*/ 506 h 928"/>
                <a:gd name="T70" fmla="*/ 171 w 682"/>
                <a:gd name="T71" fmla="*/ 442 h 928"/>
                <a:gd name="T72" fmla="*/ 151 w 682"/>
                <a:gd name="T73" fmla="*/ 367 h 928"/>
                <a:gd name="T74" fmla="*/ 137 w 682"/>
                <a:gd name="T75" fmla="*/ 287 h 928"/>
                <a:gd name="T76" fmla="*/ 128 w 682"/>
                <a:gd name="T77" fmla="*/ 199 h 928"/>
                <a:gd name="T78" fmla="*/ 128 w 682"/>
                <a:gd name="T79" fmla="*/ 104 h 928"/>
                <a:gd name="T80" fmla="*/ 131 w 682"/>
                <a:gd name="T81" fmla="*/ 0 h 92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82"/>
                <a:gd name="T124" fmla="*/ 0 h 928"/>
                <a:gd name="T125" fmla="*/ 682 w 682"/>
                <a:gd name="T126" fmla="*/ 928 h 92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82" h="928">
                  <a:moveTo>
                    <a:pt x="131" y="0"/>
                  </a:moveTo>
                  <a:lnTo>
                    <a:pt x="122" y="56"/>
                  </a:lnTo>
                  <a:lnTo>
                    <a:pt x="105" y="152"/>
                  </a:lnTo>
                  <a:lnTo>
                    <a:pt x="83" y="271"/>
                  </a:lnTo>
                  <a:lnTo>
                    <a:pt x="60" y="402"/>
                  </a:lnTo>
                  <a:lnTo>
                    <a:pt x="37" y="526"/>
                  </a:lnTo>
                  <a:lnTo>
                    <a:pt x="17" y="633"/>
                  </a:lnTo>
                  <a:lnTo>
                    <a:pt x="6" y="709"/>
                  </a:lnTo>
                  <a:lnTo>
                    <a:pt x="0" y="737"/>
                  </a:lnTo>
                  <a:lnTo>
                    <a:pt x="23" y="796"/>
                  </a:lnTo>
                  <a:lnTo>
                    <a:pt x="54" y="844"/>
                  </a:lnTo>
                  <a:lnTo>
                    <a:pt x="91" y="880"/>
                  </a:lnTo>
                  <a:lnTo>
                    <a:pt x="134" y="904"/>
                  </a:lnTo>
                  <a:lnTo>
                    <a:pt x="182" y="920"/>
                  </a:lnTo>
                  <a:lnTo>
                    <a:pt x="233" y="928"/>
                  </a:lnTo>
                  <a:lnTo>
                    <a:pt x="287" y="928"/>
                  </a:lnTo>
                  <a:lnTo>
                    <a:pt x="341" y="924"/>
                  </a:lnTo>
                  <a:lnTo>
                    <a:pt x="398" y="916"/>
                  </a:lnTo>
                  <a:lnTo>
                    <a:pt x="452" y="904"/>
                  </a:lnTo>
                  <a:lnTo>
                    <a:pt x="503" y="892"/>
                  </a:lnTo>
                  <a:lnTo>
                    <a:pt x="549" y="876"/>
                  </a:lnTo>
                  <a:lnTo>
                    <a:pt x="594" y="864"/>
                  </a:lnTo>
                  <a:lnTo>
                    <a:pt x="631" y="856"/>
                  </a:lnTo>
                  <a:lnTo>
                    <a:pt x="659" y="848"/>
                  </a:lnTo>
                  <a:lnTo>
                    <a:pt x="682" y="844"/>
                  </a:lnTo>
                  <a:lnTo>
                    <a:pt x="617" y="832"/>
                  </a:lnTo>
                  <a:lnTo>
                    <a:pt x="554" y="816"/>
                  </a:lnTo>
                  <a:lnTo>
                    <a:pt x="495" y="796"/>
                  </a:lnTo>
                  <a:lnTo>
                    <a:pt x="438" y="769"/>
                  </a:lnTo>
                  <a:lnTo>
                    <a:pt x="387" y="741"/>
                  </a:lnTo>
                  <a:lnTo>
                    <a:pt x="338" y="705"/>
                  </a:lnTo>
                  <a:lnTo>
                    <a:pt x="296" y="665"/>
                  </a:lnTo>
                  <a:lnTo>
                    <a:pt x="259" y="617"/>
                  </a:lnTo>
                  <a:lnTo>
                    <a:pt x="222" y="566"/>
                  </a:lnTo>
                  <a:lnTo>
                    <a:pt x="193" y="506"/>
                  </a:lnTo>
                  <a:lnTo>
                    <a:pt x="171" y="442"/>
                  </a:lnTo>
                  <a:lnTo>
                    <a:pt x="151" y="367"/>
                  </a:lnTo>
                  <a:lnTo>
                    <a:pt x="137" y="287"/>
                  </a:lnTo>
                  <a:lnTo>
                    <a:pt x="128" y="199"/>
                  </a:lnTo>
                  <a:lnTo>
                    <a:pt x="128" y="104"/>
                  </a:lnTo>
                  <a:lnTo>
                    <a:pt x="1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0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6" name="Freeform 14"/>
            <p:cNvSpPr>
              <a:spLocks/>
            </p:cNvSpPr>
            <p:nvPr/>
          </p:nvSpPr>
          <p:spPr bwMode="auto">
            <a:xfrm>
              <a:off x="1652" y="957"/>
              <a:ext cx="1058" cy="1532"/>
            </a:xfrm>
            <a:custGeom>
              <a:avLst/>
              <a:gdLst>
                <a:gd name="T0" fmla="*/ 268 w 1058"/>
                <a:gd name="T1" fmla="*/ 923 h 1532"/>
                <a:gd name="T2" fmla="*/ 140 w 1058"/>
                <a:gd name="T3" fmla="*/ 871 h 1532"/>
                <a:gd name="T4" fmla="*/ 60 w 1058"/>
                <a:gd name="T5" fmla="*/ 780 h 1532"/>
                <a:gd name="T6" fmla="*/ 18 w 1058"/>
                <a:gd name="T7" fmla="*/ 656 h 1532"/>
                <a:gd name="T8" fmla="*/ 0 w 1058"/>
                <a:gd name="T9" fmla="*/ 517 h 1532"/>
                <a:gd name="T10" fmla="*/ 6 w 1058"/>
                <a:gd name="T11" fmla="*/ 370 h 1532"/>
                <a:gd name="T12" fmla="*/ 23 w 1058"/>
                <a:gd name="T13" fmla="*/ 231 h 1532"/>
                <a:gd name="T14" fmla="*/ 43 w 1058"/>
                <a:gd name="T15" fmla="*/ 103 h 1532"/>
                <a:gd name="T16" fmla="*/ 57 w 1058"/>
                <a:gd name="T17" fmla="*/ 0 h 1532"/>
                <a:gd name="T18" fmla="*/ 89 w 1058"/>
                <a:gd name="T19" fmla="*/ 20 h 1532"/>
                <a:gd name="T20" fmla="*/ 117 w 1058"/>
                <a:gd name="T21" fmla="*/ 36 h 1532"/>
                <a:gd name="T22" fmla="*/ 148 w 1058"/>
                <a:gd name="T23" fmla="*/ 52 h 1532"/>
                <a:gd name="T24" fmla="*/ 180 w 1058"/>
                <a:gd name="T25" fmla="*/ 59 h 1532"/>
                <a:gd name="T26" fmla="*/ 211 w 1058"/>
                <a:gd name="T27" fmla="*/ 71 h 1532"/>
                <a:gd name="T28" fmla="*/ 245 w 1058"/>
                <a:gd name="T29" fmla="*/ 79 h 1532"/>
                <a:gd name="T30" fmla="*/ 276 w 1058"/>
                <a:gd name="T31" fmla="*/ 83 h 1532"/>
                <a:gd name="T32" fmla="*/ 307 w 1058"/>
                <a:gd name="T33" fmla="*/ 87 h 1532"/>
                <a:gd name="T34" fmla="*/ 361 w 1058"/>
                <a:gd name="T35" fmla="*/ 87 h 1532"/>
                <a:gd name="T36" fmla="*/ 415 w 1058"/>
                <a:gd name="T37" fmla="*/ 87 h 1532"/>
                <a:gd name="T38" fmla="*/ 469 w 1058"/>
                <a:gd name="T39" fmla="*/ 83 h 1532"/>
                <a:gd name="T40" fmla="*/ 521 w 1058"/>
                <a:gd name="T41" fmla="*/ 75 h 1532"/>
                <a:gd name="T42" fmla="*/ 575 w 1058"/>
                <a:gd name="T43" fmla="*/ 67 h 1532"/>
                <a:gd name="T44" fmla="*/ 626 w 1058"/>
                <a:gd name="T45" fmla="*/ 59 h 1532"/>
                <a:gd name="T46" fmla="*/ 677 w 1058"/>
                <a:gd name="T47" fmla="*/ 55 h 1532"/>
                <a:gd name="T48" fmla="*/ 725 w 1058"/>
                <a:gd name="T49" fmla="*/ 52 h 1532"/>
                <a:gd name="T50" fmla="*/ 773 w 1058"/>
                <a:gd name="T51" fmla="*/ 52 h 1532"/>
                <a:gd name="T52" fmla="*/ 819 w 1058"/>
                <a:gd name="T53" fmla="*/ 59 h 1532"/>
                <a:gd name="T54" fmla="*/ 864 w 1058"/>
                <a:gd name="T55" fmla="*/ 67 h 1532"/>
                <a:gd name="T56" fmla="*/ 907 w 1058"/>
                <a:gd name="T57" fmla="*/ 83 h 1532"/>
                <a:gd name="T58" fmla="*/ 950 w 1058"/>
                <a:gd name="T59" fmla="*/ 111 h 1532"/>
                <a:gd name="T60" fmla="*/ 987 w 1058"/>
                <a:gd name="T61" fmla="*/ 143 h 1532"/>
                <a:gd name="T62" fmla="*/ 1024 w 1058"/>
                <a:gd name="T63" fmla="*/ 187 h 1532"/>
                <a:gd name="T64" fmla="*/ 1058 w 1058"/>
                <a:gd name="T65" fmla="*/ 239 h 1532"/>
                <a:gd name="T66" fmla="*/ 1058 w 1058"/>
                <a:gd name="T67" fmla="*/ 1532 h 1532"/>
                <a:gd name="T68" fmla="*/ 1001 w 1058"/>
                <a:gd name="T69" fmla="*/ 1472 h 1532"/>
                <a:gd name="T70" fmla="*/ 944 w 1058"/>
                <a:gd name="T71" fmla="*/ 1425 h 1532"/>
                <a:gd name="T72" fmla="*/ 887 w 1058"/>
                <a:gd name="T73" fmla="*/ 1389 h 1532"/>
                <a:gd name="T74" fmla="*/ 830 w 1058"/>
                <a:gd name="T75" fmla="*/ 1365 h 1532"/>
                <a:gd name="T76" fmla="*/ 776 w 1058"/>
                <a:gd name="T77" fmla="*/ 1345 h 1532"/>
                <a:gd name="T78" fmla="*/ 725 w 1058"/>
                <a:gd name="T79" fmla="*/ 1333 h 1532"/>
                <a:gd name="T80" fmla="*/ 674 w 1058"/>
                <a:gd name="T81" fmla="*/ 1321 h 1532"/>
                <a:gd name="T82" fmla="*/ 626 w 1058"/>
                <a:gd name="T83" fmla="*/ 1309 h 1532"/>
                <a:gd name="T84" fmla="*/ 583 w 1058"/>
                <a:gd name="T85" fmla="*/ 1293 h 1532"/>
                <a:gd name="T86" fmla="*/ 540 w 1058"/>
                <a:gd name="T87" fmla="*/ 1277 h 1532"/>
                <a:gd name="T88" fmla="*/ 501 w 1058"/>
                <a:gd name="T89" fmla="*/ 1250 h 1532"/>
                <a:gd name="T90" fmla="*/ 467 w 1058"/>
                <a:gd name="T91" fmla="*/ 1214 h 1532"/>
                <a:gd name="T92" fmla="*/ 435 w 1058"/>
                <a:gd name="T93" fmla="*/ 1166 h 1532"/>
                <a:gd name="T94" fmla="*/ 410 w 1058"/>
                <a:gd name="T95" fmla="*/ 1106 h 1532"/>
                <a:gd name="T96" fmla="*/ 390 w 1058"/>
                <a:gd name="T97" fmla="*/ 1027 h 1532"/>
                <a:gd name="T98" fmla="*/ 373 w 1058"/>
                <a:gd name="T99" fmla="*/ 927 h 1532"/>
                <a:gd name="T100" fmla="*/ 359 w 1058"/>
                <a:gd name="T101" fmla="*/ 927 h 1532"/>
                <a:gd name="T102" fmla="*/ 344 w 1058"/>
                <a:gd name="T103" fmla="*/ 927 h 1532"/>
                <a:gd name="T104" fmla="*/ 330 w 1058"/>
                <a:gd name="T105" fmla="*/ 927 h 1532"/>
                <a:gd name="T106" fmla="*/ 316 w 1058"/>
                <a:gd name="T107" fmla="*/ 927 h 1532"/>
                <a:gd name="T108" fmla="*/ 305 w 1058"/>
                <a:gd name="T109" fmla="*/ 927 h 1532"/>
                <a:gd name="T110" fmla="*/ 290 w 1058"/>
                <a:gd name="T111" fmla="*/ 927 h 1532"/>
                <a:gd name="T112" fmla="*/ 279 w 1058"/>
                <a:gd name="T113" fmla="*/ 923 h 1532"/>
                <a:gd name="T114" fmla="*/ 268 w 1058"/>
                <a:gd name="T115" fmla="*/ 923 h 153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058"/>
                <a:gd name="T175" fmla="*/ 0 h 1532"/>
                <a:gd name="T176" fmla="*/ 1058 w 1058"/>
                <a:gd name="T177" fmla="*/ 1532 h 153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058" h="1532">
                  <a:moveTo>
                    <a:pt x="268" y="923"/>
                  </a:moveTo>
                  <a:lnTo>
                    <a:pt x="140" y="871"/>
                  </a:lnTo>
                  <a:lnTo>
                    <a:pt x="60" y="780"/>
                  </a:lnTo>
                  <a:lnTo>
                    <a:pt x="18" y="656"/>
                  </a:lnTo>
                  <a:lnTo>
                    <a:pt x="0" y="517"/>
                  </a:lnTo>
                  <a:lnTo>
                    <a:pt x="6" y="370"/>
                  </a:lnTo>
                  <a:lnTo>
                    <a:pt x="23" y="231"/>
                  </a:lnTo>
                  <a:lnTo>
                    <a:pt x="43" y="103"/>
                  </a:lnTo>
                  <a:lnTo>
                    <a:pt x="57" y="0"/>
                  </a:lnTo>
                  <a:lnTo>
                    <a:pt x="89" y="20"/>
                  </a:lnTo>
                  <a:lnTo>
                    <a:pt x="117" y="36"/>
                  </a:lnTo>
                  <a:lnTo>
                    <a:pt x="148" y="52"/>
                  </a:lnTo>
                  <a:lnTo>
                    <a:pt x="180" y="59"/>
                  </a:lnTo>
                  <a:lnTo>
                    <a:pt x="211" y="71"/>
                  </a:lnTo>
                  <a:lnTo>
                    <a:pt x="245" y="79"/>
                  </a:lnTo>
                  <a:lnTo>
                    <a:pt x="276" y="83"/>
                  </a:lnTo>
                  <a:lnTo>
                    <a:pt x="307" y="87"/>
                  </a:lnTo>
                  <a:lnTo>
                    <a:pt x="361" y="87"/>
                  </a:lnTo>
                  <a:lnTo>
                    <a:pt x="415" y="87"/>
                  </a:lnTo>
                  <a:lnTo>
                    <a:pt x="469" y="83"/>
                  </a:lnTo>
                  <a:lnTo>
                    <a:pt x="521" y="75"/>
                  </a:lnTo>
                  <a:lnTo>
                    <a:pt x="575" y="67"/>
                  </a:lnTo>
                  <a:lnTo>
                    <a:pt x="626" y="59"/>
                  </a:lnTo>
                  <a:lnTo>
                    <a:pt x="677" y="55"/>
                  </a:lnTo>
                  <a:lnTo>
                    <a:pt x="725" y="52"/>
                  </a:lnTo>
                  <a:lnTo>
                    <a:pt x="773" y="52"/>
                  </a:lnTo>
                  <a:lnTo>
                    <a:pt x="819" y="59"/>
                  </a:lnTo>
                  <a:lnTo>
                    <a:pt x="864" y="67"/>
                  </a:lnTo>
                  <a:lnTo>
                    <a:pt x="907" y="83"/>
                  </a:lnTo>
                  <a:lnTo>
                    <a:pt x="950" y="111"/>
                  </a:lnTo>
                  <a:lnTo>
                    <a:pt x="987" y="143"/>
                  </a:lnTo>
                  <a:lnTo>
                    <a:pt x="1024" y="187"/>
                  </a:lnTo>
                  <a:lnTo>
                    <a:pt x="1058" y="239"/>
                  </a:lnTo>
                  <a:lnTo>
                    <a:pt x="1058" y="1532"/>
                  </a:lnTo>
                  <a:lnTo>
                    <a:pt x="1001" y="1472"/>
                  </a:lnTo>
                  <a:lnTo>
                    <a:pt x="944" y="1425"/>
                  </a:lnTo>
                  <a:lnTo>
                    <a:pt x="887" y="1389"/>
                  </a:lnTo>
                  <a:lnTo>
                    <a:pt x="830" y="1365"/>
                  </a:lnTo>
                  <a:lnTo>
                    <a:pt x="776" y="1345"/>
                  </a:lnTo>
                  <a:lnTo>
                    <a:pt x="725" y="1333"/>
                  </a:lnTo>
                  <a:lnTo>
                    <a:pt x="674" y="1321"/>
                  </a:lnTo>
                  <a:lnTo>
                    <a:pt x="626" y="1309"/>
                  </a:lnTo>
                  <a:lnTo>
                    <a:pt x="583" y="1293"/>
                  </a:lnTo>
                  <a:lnTo>
                    <a:pt x="540" y="1277"/>
                  </a:lnTo>
                  <a:lnTo>
                    <a:pt x="501" y="1250"/>
                  </a:lnTo>
                  <a:lnTo>
                    <a:pt x="467" y="1214"/>
                  </a:lnTo>
                  <a:lnTo>
                    <a:pt x="435" y="1166"/>
                  </a:lnTo>
                  <a:lnTo>
                    <a:pt x="410" y="1106"/>
                  </a:lnTo>
                  <a:lnTo>
                    <a:pt x="390" y="1027"/>
                  </a:lnTo>
                  <a:lnTo>
                    <a:pt x="373" y="927"/>
                  </a:lnTo>
                  <a:lnTo>
                    <a:pt x="359" y="927"/>
                  </a:lnTo>
                  <a:lnTo>
                    <a:pt x="344" y="927"/>
                  </a:lnTo>
                  <a:lnTo>
                    <a:pt x="330" y="927"/>
                  </a:lnTo>
                  <a:lnTo>
                    <a:pt x="316" y="927"/>
                  </a:lnTo>
                  <a:lnTo>
                    <a:pt x="305" y="927"/>
                  </a:lnTo>
                  <a:lnTo>
                    <a:pt x="290" y="927"/>
                  </a:lnTo>
                  <a:lnTo>
                    <a:pt x="279" y="923"/>
                  </a:lnTo>
                  <a:lnTo>
                    <a:pt x="268" y="9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0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7" name="Freeform 15"/>
            <p:cNvSpPr>
              <a:spLocks/>
            </p:cNvSpPr>
            <p:nvPr/>
          </p:nvSpPr>
          <p:spPr bwMode="auto">
            <a:xfrm>
              <a:off x="1666" y="1710"/>
              <a:ext cx="457" cy="501"/>
            </a:xfrm>
            <a:custGeom>
              <a:avLst/>
              <a:gdLst>
                <a:gd name="T0" fmla="*/ 0 w 457"/>
                <a:gd name="T1" fmla="*/ 0 h 501"/>
                <a:gd name="T2" fmla="*/ 23 w 457"/>
                <a:gd name="T3" fmla="*/ 44 h 501"/>
                <a:gd name="T4" fmla="*/ 51 w 457"/>
                <a:gd name="T5" fmla="*/ 84 h 501"/>
                <a:gd name="T6" fmla="*/ 85 w 457"/>
                <a:gd name="T7" fmla="*/ 119 h 501"/>
                <a:gd name="T8" fmla="*/ 125 w 457"/>
                <a:gd name="T9" fmla="*/ 147 h 501"/>
                <a:gd name="T10" fmla="*/ 173 w 457"/>
                <a:gd name="T11" fmla="*/ 175 h 501"/>
                <a:gd name="T12" fmla="*/ 222 w 457"/>
                <a:gd name="T13" fmla="*/ 191 h 501"/>
                <a:gd name="T14" fmla="*/ 278 w 457"/>
                <a:gd name="T15" fmla="*/ 203 h 501"/>
                <a:gd name="T16" fmla="*/ 335 w 457"/>
                <a:gd name="T17" fmla="*/ 203 h 501"/>
                <a:gd name="T18" fmla="*/ 338 w 457"/>
                <a:gd name="T19" fmla="*/ 235 h 501"/>
                <a:gd name="T20" fmla="*/ 344 w 457"/>
                <a:gd name="T21" fmla="*/ 275 h 501"/>
                <a:gd name="T22" fmla="*/ 352 w 457"/>
                <a:gd name="T23" fmla="*/ 310 h 501"/>
                <a:gd name="T24" fmla="*/ 364 w 457"/>
                <a:gd name="T25" fmla="*/ 350 h 501"/>
                <a:gd name="T26" fmla="*/ 378 w 457"/>
                <a:gd name="T27" fmla="*/ 394 h 501"/>
                <a:gd name="T28" fmla="*/ 401 w 457"/>
                <a:gd name="T29" fmla="*/ 430 h 501"/>
                <a:gd name="T30" fmla="*/ 426 w 457"/>
                <a:gd name="T31" fmla="*/ 470 h 501"/>
                <a:gd name="T32" fmla="*/ 457 w 457"/>
                <a:gd name="T33" fmla="*/ 501 h 501"/>
                <a:gd name="T34" fmla="*/ 412 w 457"/>
                <a:gd name="T35" fmla="*/ 489 h 501"/>
                <a:gd name="T36" fmla="*/ 369 w 457"/>
                <a:gd name="T37" fmla="*/ 478 h 501"/>
                <a:gd name="T38" fmla="*/ 329 w 457"/>
                <a:gd name="T39" fmla="*/ 462 h 501"/>
                <a:gd name="T40" fmla="*/ 290 w 457"/>
                <a:gd name="T41" fmla="*/ 442 h 501"/>
                <a:gd name="T42" fmla="*/ 250 w 457"/>
                <a:gd name="T43" fmla="*/ 418 h 501"/>
                <a:gd name="T44" fmla="*/ 216 w 457"/>
                <a:gd name="T45" fmla="*/ 394 h 501"/>
                <a:gd name="T46" fmla="*/ 182 w 457"/>
                <a:gd name="T47" fmla="*/ 366 h 501"/>
                <a:gd name="T48" fmla="*/ 150 w 457"/>
                <a:gd name="T49" fmla="*/ 334 h 501"/>
                <a:gd name="T50" fmla="*/ 122 w 457"/>
                <a:gd name="T51" fmla="*/ 302 h 501"/>
                <a:gd name="T52" fmla="*/ 94 w 457"/>
                <a:gd name="T53" fmla="*/ 267 h 501"/>
                <a:gd name="T54" fmla="*/ 71 w 457"/>
                <a:gd name="T55" fmla="*/ 231 h 501"/>
                <a:gd name="T56" fmla="*/ 51 w 457"/>
                <a:gd name="T57" fmla="*/ 187 h 501"/>
                <a:gd name="T58" fmla="*/ 34 w 457"/>
                <a:gd name="T59" fmla="*/ 147 h 501"/>
                <a:gd name="T60" fmla="*/ 20 w 457"/>
                <a:gd name="T61" fmla="*/ 99 h 501"/>
                <a:gd name="T62" fmla="*/ 8 w 457"/>
                <a:gd name="T63" fmla="*/ 52 h 501"/>
                <a:gd name="T64" fmla="*/ 0 w 457"/>
                <a:gd name="T65" fmla="*/ 0 h 50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7"/>
                <a:gd name="T100" fmla="*/ 0 h 501"/>
                <a:gd name="T101" fmla="*/ 457 w 457"/>
                <a:gd name="T102" fmla="*/ 501 h 50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7" h="501">
                  <a:moveTo>
                    <a:pt x="0" y="0"/>
                  </a:moveTo>
                  <a:lnTo>
                    <a:pt x="23" y="44"/>
                  </a:lnTo>
                  <a:lnTo>
                    <a:pt x="51" y="84"/>
                  </a:lnTo>
                  <a:lnTo>
                    <a:pt x="85" y="119"/>
                  </a:lnTo>
                  <a:lnTo>
                    <a:pt x="125" y="147"/>
                  </a:lnTo>
                  <a:lnTo>
                    <a:pt x="173" y="175"/>
                  </a:lnTo>
                  <a:lnTo>
                    <a:pt x="222" y="191"/>
                  </a:lnTo>
                  <a:lnTo>
                    <a:pt x="278" y="203"/>
                  </a:lnTo>
                  <a:lnTo>
                    <a:pt x="335" y="203"/>
                  </a:lnTo>
                  <a:lnTo>
                    <a:pt x="338" y="235"/>
                  </a:lnTo>
                  <a:lnTo>
                    <a:pt x="344" y="275"/>
                  </a:lnTo>
                  <a:lnTo>
                    <a:pt x="352" y="310"/>
                  </a:lnTo>
                  <a:lnTo>
                    <a:pt x="364" y="350"/>
                  </a:lnTo>
                  <a:lnTo>
                    <a:pt x="378" y="394"/>
                  </a:lnTo>
                  <a:lnTo>
                    <a:pt x="401" y="430"/>
                  </a:lnTo>
                  <a:lnTo>
                    <a:pt x="426" y="470"/>
                  </a:lnTo>
                  <a:lnTo>
                    <a:pt x="457" y="501"/>
                  </a:lnTo>
                  <a:lnTo>
                    <a:pt x="412" y="489"/>
                  </a:lnTo>
                  <a:lnTo>
                    <a:pt x="369" y="478"/>
                  </a:lnTo>
                  <a:lnTo>
                    <a:pt x="329" y="462"/>
                  </a:lnTo>
                  <a:lnTo>
                    <a:pt x="290" y="442"/>
                  </a:lnTo>
                  <a:lnTo>
                    <a:pt x="250" y="418"/>
                  </a:lnTo>
                  <a:lnTo>
                    <a:pt x="216" y="394"/>
                  </a:lnTo>
                  <a:lnTo>
                    <a:pt x="182" y="366"/>
                  </a:lnTo>
                  <a:lnTo>
                    <a:pt x="150" y="334"/>
                  </a:lnTo>
                  <a:lnTo>
                    <a:pt x="122" y="302"/>
                  </a:lnTo>
                  <a:lnTo>
                    <a:pt x="94" y="267"/>
                  </a:lnTo>
                  <a:lnTo>
                    <a:pt x="71" y="231"/>
                  </a:lnTo>
                  <a:lnTo>
                    <a:pt x="51" y="187"/>
                  </a:lnTo>
                  <a:lnTo>
                    <a:pt x="34" y="147"/>
                  </a:lnTo>
                  <a:lnTo>
                    <a:pt x="20" y="99"/>
                  </a:lnTo>
                  <a:lnTo>
                    <a:pt x="8" y="52"/>
                  </a:lnTo>
                  <a:lnTo>
                    <a:pt x="0" y="0"/>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0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8" name="Freeform 16"/>
            <p:cNvSpPr>
              <a:spLocks/>
            </p:cNvSpPr>
            <p:nvPr/>
          </p:nvSpPr>
          <p:spPr bwMode="auto">
            <a:xfrm>
              <a:off x="1680" y="958"/>
              <a:ext cx="307" cy="923"/>
            </a:xfrm>
            <a:custGeom>
              <a:avLst/>
              <a:gdLst>
                <a:gd name="T0" fmla="*/ 307 w 307"/>
                <a:gd name="T1" fmla="*/ 87 h 923"/>
                <a:gd name="T2" fmla="*/ 276 w 307"/>
                <a:gd name="T3" fmla="*/ 83 h 923"/>
                <a:gd name="T4" fmla="*/ 245 w 307"/>
                <a:gd name="T5" fmla="*/ 79 h 923"/>
                <a:gd name="T6" fmla="*/ 211 w 307"/>
                <a:gd name="T7" fmla="*/ 71 h 923"/>
                <a:gd name="T8" fmla="*/ 180 w 307"/>
                <a:gd name="T9" fmla="*/ 59 h 923"/>
                <a:gd name="T10" fmla="*/ 148 w 307"/>
                <a:gd name="T11" fmla="*/ 52 h 923"/>
                <a:gd name="T12" fmla="*/ 117 w 307"/>
                <a:gd name="T13" fmla="*/ 36 h 923"/>
                <a:gd name="T14" fmla="*/ 89 w 307"/>
                <a:gd name="T15" fmla="*/ 20 h 923"/>
                <a:gd name="T16" fmla="*/ 57 w 307"/>
                <a:gd name="T17" fmla="*/ 0 h 923"/>
                <a:gd name="T18" fmla="*/ 43 w 307"/>
                <a:gd name="T19" fmla="*/ 103 h 923"/>
                <a:gd name="T20" fmla="*/ 23 w 307"/>
                <a:gd name="T21" fmla="*/ 231 h 923"/>
                <a:gd name="T22" fmla="*/ 6 w 307"/>
                <a:gd name="T23" fmla="*/ 370 h 923"/>
                <a:gd name="T24" fmla="*/ 0 w 307"/>
                <a:gd name="T25" fmla="*/ 517 h 923"/>
                <a:gd name="T26" fmla="*/ 18 w 307"/>
                <a:gd name="T27" fmla="*/ 656 h 923"/>
                <a:gd name="T28" fmla="*/ 60 w 307"/>
                <a:gd name="T29" fmla="*/ 780 h 923"/>
                <a:gd name="T30" fmla="*/ 140 w 307"/>
                <a:gd name="T31" fmla="*/ 871 h 923"/>
                <a:gd name="T32" fmla="*/ 268 w 307"/>
                <a:gd name="T33" fmla="*/ 923 h 923"/>
                <a:gd name="T34" fmla="*/ 307 w 307"/>
                <a:gd name="T35" fmla="*/ 87 h 9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07"/>
                <a:gd name="T55" fmla="*/ 0 h 923"/>
                <a:gd name="T56" fmla="*/ 307 w 307"/>
                <a:gd name="T57" fmla="*/ 923 h 92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07" h="923">
                  <a:moveTo>
                    <a:pt x="307" y="87"/>
                  </a:moveTo>
                  <a:lnTo>
                    <a:pt x="276" y="83"/>
                  </a:lnTo>
                  <a:lnTo>
                    <a:pt x="245" y="79"/>
                  </a:lnTo>
                  <a:lnTo>
                    <a:pt x="211" y="71"/>
                  </a:lnTo>
                  <a:lnTo>
                    <a:pt x="180" y="59"/>
                  </a:lnTo>
                  <a:lnTo>
                    <a:pt x="148" y="52"/>
                  </a:lnTo>
                  <a:lnTo>
                    <a:pt x="117" y="36"/>
                  </a:lnTo>
                  <a:lnTo>
                    <a:pt x="89" y="20"/>
                  </a:lnTo>
                  <a:lnTo>
                    <a:pt x="57" y="0"/>
                  </a:lnTo>
                  <a:lnTo>
                    <a:pt x="43" y="103"/>
                  </a:lnTo>
                  <a:lnTo>
                    <a:pt x="23" y="231"/>
                  </a:lnTo>
                  <a:lnTo>
                    <a:pt x="6" y="370"/>
                  </a:lnTo>
                  <a:lnTo>
                    <a:pt x="0" y="517"/>
                  </a:lnTo>
                  <a:lnTo>
                    <a:pt x="18" y="656"/>
                  </a:lnTo>
                  <a:lnTo>
                    <a:pt x="60" y="780"/>
                  </a:lnTo>
                  <a:lnTo>
                    <a:pt x="140" y="871"/>
                  </a:lnTo>
                  <a:lnTo>
                    <a:pt x="268" y="923"/>
                  </a:lnTo>
                  <a:lnTo>
                    <a:pt x="307" y="87"/>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0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9" name="Freeform 17"/>
            <p:cNvSpPr>
              <a:spLocks/>
            </p:cNvSpPr>
            <p:nvPr/>
          </p:nvSpPr>
          <p:spPr bwMode="auto">
            <a:xfrm>
              <a:off x="3082" y="945"/>
              <a:ext cx="964" cy="1500"/>
            </a:xfrm>
            <a:custGeom>
              <a:avLst/>
              <a:gdLst>
                <a:gd name="T0" fmla="*/ 0 w 964"/>
                <a:gd name="T1" fmla="*/ 0 h 1500"/>
                <a:gd name="T2" fmla="*/ 0 w 964"/>
                <a:gd name="T3" fmla="*/ 1333 h 1500"/>
                <a:gd name="T4" fmla="*/ 66 w 964"/>
                <a:gd name="T5" fmla="*/ 1325 h 1500"/>
                <a:gd name="T6" fmla="*/ 131 w 964"/>
                <a:gd name="T7" fmla="*/ 1321 h 1500"/>
                <a:gd name="T8" fmla="*/ 199 w 964"/>
                <a:gd name="T9" fmla="*/ 1329 h 1500"/>
                <a:gd name="T10" fmla="*/ 268 w 964"/>
                <a:gd name="T11" fmla="*/ 1341 h 1500"/>
                <a:gd name="T12" fmla="*/ 336 w 964"/>
                <a:gd name="T13" fmla="*/ 1357 h 1500"/>
                <a:gd name="T14" fmla="*/ 404 w 964"/>
                <a:gd name="T15" fmla="*/ 1377 h 1500"/>
                <a:gd name="T16" fmla="*/ 469 w 964"/>
                <a:gd name="T17" fmla="*/ 1397 h 1500"/>
                <a:gd name="T18" fmla="*/ 535 w 964"/>
                <a:gd name="T19" fmla="*/ 1417 h 1500"/>
                <a:gd name="T20" fmla="*/ 600 w 964"/>
                <a:gd name="T21" fmla="*/ 1441 h 1500"/>
                <a:gd name="T22" fmla="*/ 660 w 964"/>
                <a:gd name="T23" fmla="*/ 1460 h 1500"/>
                <a:gd name="T24" fmla="*/ 719 w 964"/>
                <a:gd name="T25" fmla="*/ 1476 h 1500"/>
                <a:gd name="T26" fmla="*/ 776 w 964"/>
                <a:gd name="T27" fmla="*/ 1492 h 1500"/>
                <a:gd name="T28" fmla="*/ 830 w 964"/>
                <a:gd name="T29" fmla="*/ 1500 h 1500"/>
                <a:gd name="T30" fmla="*/ 879 w 964"/>
                <a:gd name="T31" fmla="*/ 1500 h 1500"/>
                <a:gd name="T32" fmla="*/ 924 w 964"/>
                <a:gd name="T33" fmla="*/ 1496 h 1500"/>
                <a:gd name="T34" fmla="*/ 964 w 964"/>
                <a:gd name="T35" fmla="*/ 1480 h 1500"/>
                <a:gd name="T36" fmla="*/ 708 w 964"/>
                <a:gd name="T37" fmla="*/ 16 h 1500"/>
                <a:gd name="T38" fmla="*/ 651 w 964"/>
                <a:gd name="T39" fmla="*/ 40 h 1500"/>
                <a:gd name="T40" fmla="*/ 594 w 964"/>
                <a:gd name="T41" fmla="*/ 55 h 1500"/>
                <a:gd name="T42" fmla="*/ 540 w 964"/>
                <a:gd name="T43" fmla="*/ 67 h 1500"/>
                <a:gd name="T44" fmla="*/ 484 w 964"/>
                <a:gd name="T45" fmla="*/ 75 h 1500"/>
                <a:gd name="T46" fmla="*/ 432 w 964"/>
                <a:gd name="T47" fmla="*/ 75 h 1500"/>
                <a:gd name="T48" fmla="*/ 378 w 964"/>
                <a:gd name="T49" fmla="*/ 75 h 1500"/>
                <a:gd name="T50" fmla="*/ 330 w 964"/>
                <a:gd name="T51" fmla="*/ 71 h 1500"/>
                <a:gd name="T52" fmla="*/ 282 w 964"/>
                <a:gd name="T53" fmla="*/ 63 h 1500"/>
                <a:gd name="T54" fmla="*/ 236 w 964"/>
                <a:gd name="T55" fmla="*/ 55 h 1500"/>
                <a:gd name="T56" fmla="*/ 194 w 964"/>
                <a:gd name="T57" fmla="*/ 47 h 1500"/>
                <a:gd name="T58" fmla="*/ 151 w 964"/>
                <a:gd name="T59" fmla="*/ 36 h 1500"/>
                <a:gd name="T60" fmla="*/ 114 w 964"/>
                <a:gd name="T61" fmla="*/ 28 h 1500"/>
                <a:gd name="T62" fmla="*/ 80 w 964"/>
                <a:gd name="T63" fmla="*/ 16 h 1500"/>
                <a:gd name="T64" fmla="*/ 52 w 964"/>
                <a:gd name="T65" fmla="*/ 8 h 1500"/>
                <a:gd name="T66" fmla="*/ 23 w 964"/>
                <a:gd name="T67" fmla="*/ 4 h 1500"/>
                <a:gd name="T68" fmla="*/ 0 w 964"/>
                <a:gd name="T69" fmla="*/ 0 h 15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64"/>
                <a:gd name="T106" fmla="*/ 0 h 1500"/>
                <a:gd name="T107" fmla="*/ 964 w 964"/>
                <a:gd name="T108" fmla="*/ 1500 h 150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64" h="1500">
                  <a:moveTo>
                    <a:pt x="0" y="0"/>
                  </a:moveTo>
                  <a:lnTo>
                    <a:pt x="0" y="1333"/>
                  </a:lnTo>
                  <a:lnTo>
                    <a:pt x="66" y="1325"/>
                  </a:lnTo>
                  <a:lnTo>
                    <a:pt x="131" y="1321"/>
                  </a:lnTo>
                  <a:lnTo>
                    <a:pt x="199" y="1329"/>
                  </a:lnTo>
                  <a:lnTo>
                    <a:pt x="268" y="1341"/>
                  </a:lnTo>
                  <a:lnTo>
                    <a:pt x="336" y="1357"/>
                  </a:lnTo>
                  <a:lnTo>
                    <a:pt x="404" y="1377"/>
                  </a:lnTo>
                  <a:lnTo>
                    <a:pt x="469" y="1397"/>
                  </a:lnTo>
                  <a:lnTo>
                    <a:pt x="535" y="1417"/>
                  </a:lnTo>
                  <a:lnTo>
                    <a:pt x="600" y="1441"/>
                  </a:lnTo>
                  <a:lnTo>
                    <a:pt x="660" y="1460"/>
                  </a:lnTo>
                  <a:lnTo>
                    <a:pt x="719" y="1476"/>
                  </a:lnTo>
                  <a:lnTo>
                    <a:pt x="776" y="1492"/>
                  </a:lnTo>
                  <a:lnTo>
                    <a:pt x="830" y="1500"/>
                  </a:lnTo>
                  <a:lnTo>
                    <a:pt x="879" y="1500"/>
                  </a:lnTo>
                  <a:lnTo>
                    <a:pt x="924" y="1496"/>
                  </a:lnTo>
                  <a:lnTo>
                    <a:pt x="964" y="1480"/>
                  </a:lnTo>
                  <a:lnTo>
                    <a:pt x="708" y="16"/>
                  </a:lnTo>
                  <a:lnTo>
                    <a:pt x="651" y="40"/>
                  </a:lnTo>
                  <a:lnTo>
                    <a:pt x="594" y="55"/>
                  </a:lnTo>
                  <a:lnTo>
                    <a:pt x="540" y="67"/>
                  </a:lnTo>
                  <a:lnTo>
                    <a:pt x="484" y="75"/>
                  </a:lnTo>
                  <a:lnTo>
                    <a:pt x="432" y="75"/>
                  </a:lnTo>
                  <a:lnTo>
                    <a:pt x="378" y="75"/>
                  </a:lnTo>
                  <a:lnTo>
                    <a:pt x="330" y="71"/>
                  </a:lnTo>
                  <a:lnTo>
                    <a:pt x="282" y="63"/>
                  </a:lnTo>
                  <a:lnTo>
                    <a:pt x="236" y="55"/>
                  </a:lnTo>
                  <a:lnTo>
                    <a:pt x="194" y="47"/>
                  </a:lnTo>
                  <a:lnTo>
                    <a:pt x="151" y="36"/>
                  </a:lnTo>
                  <a:lnTo>
                    <a:pt x="114" y="28"/>
                  </a:lnTo>
                  <a:lnTo>
                    <a:pt x="80" y="16"/>
                  </a:lnTo>
                  <a:lnTo>
                    <a:pt x="52" y="8"/>
                  </a:lnTo>
                  <a:lnTo>
                    <a:pt x="23" y="4"/>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0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0" name="Freeform 18"/>
            <p:cNvSpPr>
              <a:spLocks/>
            </p:cNvSpPr>
            <p:nvPr/>
          </p:nvSpPr>
          <p:spPr bwMode="auto">
            <a:xfrm>
              <a:off x="2739" y="949"/>
              <a:ext cx="341" cy="1548"/>
            </a:xfrm>
            <a:custGeom>
              <a:avLst/>
              <a:gdLst>
                <a:gd name="T0" fmla="*/ 0 w 341"/>
                <a:gd name="T1" fmla="*/ 258 h 1548"/>
                <a:gd name="T2" fmla="*/ 54 w 341"/>
                <a:gd name="T3" fmla="*/ 191 h 1548"/>
                <a:gd name="T4" fmla="*/ 103 w 341"/>
                <a:gd name="T5" fmla="*/ 135 h 1548"/>
                <a:gd name="T6" fmla="*/ 148 w 341"/>
                <a:gd name="T7" fmla="*/ 91 h 1548"/>
                <a:gd name="T8" fmla="*/ 191 w 341"/>
                <a:gd name="T9" fmla="*/ 55 h 1548"/>
                <a:gd name="T10" fmla="*/ 231 w 341"/>
                <a:gd name="T11" fmla="*/ 32 h 1548"/>
                <a:gd name="T12" fmla="*/ 270 w 341"/>
                <a:gd name="T13" fmla="*/ 12 h 1548"/>
                <a:gd name="T14" fmla="*/ 307 w 341"/>
                <a:gd name="T15" fmla="*/ 4 h 1548"/>
                <a:gd name="T16" fmla="*/ 341 w 341"/>
                <a:gd name="T17" fmla="*/ 0 h 1548"/>
                <a:gd name="T18" fmla="*/ 341 w 341"/>
                <a:gd name="T19" fmla="*/ 1333 h 1548"/>
                <a:gd name="T20" fmla="*/ 302 w 341"/>
                <a:gd name="T21" fmla="*/ 1341 h 1548"/>
                <a:gd name="T22" fmla="*/ 262 w 341"/>
                <a:gd name="T23" fmla="*/ 1353 h 1548"/>
                <a:gd name="T24" fmla="*/ 219 w 341"/>
                <a:gd name="T25" fmla="*/ 1373 h 1548"/>
                <a:gd name="T26" fmla="*/ 177 w 341"/>
                <a:gd name="T27" fmla="*/ 1393 h 1548"/>
                <a:gd name="T28" fmla="*/ 134 w 341"/>
                <a:gd name="T29" fmla="*/ 1421 h 1548"/>
                <a:gd name="T30" fmla="*/ 89 w 341"/>
                <a:gd name="T31" fmla="*/ 1456 h 1548"/>
                <a:gd name="T32" fmla="*/ 46 w 341"/>
                <a:gd name="T33" fmla="*/ 1500 h 1548"/>
                <a:gd name="T34" fmla="*/ 0 w 341"/>
                <a:gd name="T35" fmla="*/ 1548 h 1548"/>
                <a:gd name="T36" fmla="*/ 0 w 341"/>
                <a:gd name="T37" fmla="*/ 258 h 154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41"/>
                <a:gd name="T58" fmla="*/ 0 h 1548"/>
                <a:gd name="T59" fmla="*/ 341 w 341"/>
                <a:gd name="T60" fmla="*/ 1548 h 154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41" h="1548">
                  <a:moveTo>
                    <a:pt x="0" y="258"/>
                  </a:moveTo>
                  <a:lnTo>
                    <a:pt x="54" y="191"/>
                  </a:lnTo>
                  <a:lnTo>
                    <a:pt x="103" y="135"/>
                  </a:lnTo>
                  <a:lnTo>
                    <a:pt x="148" y="91"/>
                  </a:lnTo>
                  <a:lnTo>
                    <a:pt x="191" y="55"/>
                  </a:lnTo>
                  <a:lnTo>
                    <a:pt x="231" y="32"/>
                  </a:lnTo>
                  <a:lnTo>
                    <a:pt x="270" y="12"/>
                  </a:lnTo>
                  <a:lnTo>
                    <a:pt x="307" y="4"/>
                  </a:lnTo>
                  <a:lnTo>
                    <a:pt x="341" y="0"/>
                  </a:lnTo>
                  <a:lnTo>
                    <a:pt x="341" y="1333"/>
                  </a:lnTo>
                  <a:lnTo>
                    <a:pt x="302" y="1341"/>
                  </a:lnTo>
                  <a:lnTo>
                    <a:pt x="262" y="1353"/>
                  </a:lnTo>
                  <a:lnTo>
                    <a:pt x="219" y="1373"/>
                  </a:lnTo>
                  <a:lnTo>
                    <a:pt x="177" y="1393"/>
                  </a:lnTo>
                  <a:lnTo>
                    <a:pt x="134" y="1421"/>
                  </a:lnTo>
                  <a:lnTo>
                    <a:pt x="89" y="1456"/>
                  </a:lnTo>
                  <a:lnTo>
                    <a:pt x="46" y="1500"/>
                  </a:lnTo>
                  <a:lnTo>
                    <a:pt x="0" y="1548"/>
                  </a:lnTo>
                  <a:lnTo>
                    <a:pt x="0" y="258"/>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0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1" name="Freeform 19"/>
            <p:cNvSpPr>
              <a:spLocks/>
            </p:cNvSpPr>
            <p:nvPr/>
          </p:nvSpPr>
          <p:spPr bwMode="auto">
            <a:xfrm>
              <a:off x="826" y="0"/>
              <a:ext cx="1694" cy="2082"/>
            </a:xfrm>
            <a:custGeom>
              <a:avLst/>
              <a:gdLst>
                <a:gd name="T0" fmla="*/ 2124 w 1513"/>
                <a:gd name="T1" fmla="*/ 0 h 2076"/>
                <a:gd name="T2" fmla="*/ 1710 w 1513"/>
                <a:gd name="T3" fmla="*/ 106 h 2076"/>
                <a:gd name="T4" fmla="*/ 1310 w 1513"/>
                <a:gd name="T5" fmla="*/ 290 h 2076"/>
                <a:gd name="T6" fmla="*/ 949 w 1513"/>
                <a:gd name="T7" fmla="*/ 537 h 2076"/>
                <a:gd name="T8" fmla="*/ 631 w 1513"/>
                <a:gd name="T9" fmla="*/ 816 h 2076"/>
                <a:gd name="T10" fmla="*/ 368 w 1513"/>
                <a:gd name="T11" fmla="*/ 1131 h 2076"/>
                <a:gd name="T12" fmla="*/ 168 w 1513"/>
                <a:gd name="T13" fmla="*/ 1462 h 2076"/>
                <a:gd name="T14" fmla="*/ 40 w 1513"/>
                <a:gd name="T15" fmla="*/ 1790 h 2076"/>
                <a:gd name="T16" fmla="*/ 0 w 1513"/>
                <a:gd name="T17" fmla="*/ 2094 h 2076"/>
                <a:gd name="T18" fmla="*/ 19 w 1513"/>
                <a:gd name="T19" fmla="*/ 2048 h 2076"/>
                <a:gd name="T20" fmla="*/ 40 w 1513"/>
                <a:gd name="T21" fmla="*/ 1964 h 2076"/>
                <a:gd name="T22" fmla="*/ 62 w 1513"/>
                <a:gd name="T23" fmla="*/ 1936 h 2076"/>
                <a:gd name="T24" fmla="*/ 49 w 1513"/>
                <a:gd name="T25" fmla="*/ 1836 h 2076"/>
                <a:gd name="T26" fmla="*/ 113 w 1513"/>
                <a:gd name="T27" fmla="*/ 1698 h 2076"/>
                <a:gd name="T28" fmla="*/ 301 w 1513"/>
                <a:gd name="T29" fmla="*/ 1595 h 2076"/>
                <a:gd name="T30" fmla="*/ 652 w 1513"/>
                <a:gd name="T31" fmla="*/ 1584 h 2076"/>
                <a:gd name="T32" fmla="*/ 702 w 1513"/>
                <a:gd name="T33" fmla="*/ 1519 h 2076"/>
                <a:gd name="T34" fmla="*/ 890 w 1513"/>
                <a:gd name="T35" fmla="*/ 1302 h 2076"/>
                <a:gd name="T36" fmla="*/ 1127 w 1513"/>
                <a:gd name="T37" fmla="*/ 1066 h 2076"/>
                <a:gd name="T38" fmla="*/ 1338 w 1513"/>
                <a:gd name="T39" fmla="*/ 930 h 2076"/>
                <a:gd name="T40" fmla="*/ 1400 w 1513"/>
                <a:gd name="T41" fmla="*/ 933 h 2076"/>
                <a:gd name="T42" fmla="*/ 1333 w 1513"/>
                <a:gd name="T43" fmla="*/ 892 h 2076"/>
                <a:gd name="T44" fmla="*/ 1246 w 1513"/>
                <a:gd name="T45" fmla="*/ 884 h 2076"/>
                <a:gd name="T46" fmla="*/ 1134 w 1513"/>
                <a:gd name="T47" fmla="*/ 900 h 2076"/>
                <a:gd name="T48" fmla="*/ 1020 w 1513"/>
                <a:gd name="T49" fmla="*/ 947 h 2076"/>
                <a:gd name="T50" fmla="*/ 1056 w 1513"/>
                <a:gd name="T51" fmla="*/ 917 h 2076"/>
                <a:gd name="T52" fmla="*/ 1142 w 1513"/>
                <a:gd name="T53" fmla="*/ 860 h 2076"/>
                <a:gd name="T54" fmla="*/ 1256 w 1513"/>
                <a:gd name="T55" fmla="*/ 811 h 2076"/>
                <a:gd name="T56" fmla="*/ 1375 w 1513"/>
                <a:gd name="T57" fmla="*/ 797 h 2076"/>
                <a:gd name="T58" fmla="*/ 1438 w 1513"/>
                <a:gd name="T59" fmla="*/ 800 h 2076"/>
                <a:gd name="T60" fmla="*/ 1444 w 1513"/>
                <a:gd name="T61" fmla="*/ 697 h 2076"/>
                <a:gd name="T62" fmla="*/ 1518 w 1513"/>
                <a:gd name="T63" fmla="*/ 534 h 2076"/>
                <a:gd name="T64" fmla="*/ 1729 w 1513"/>
                <a:gd name="T65" fmla="*/ 309 h 2076"/>
                <a:gd name="T66" fmla="*/ 2124 w 1513"/>
                <a:gd name="T67" fmla="*/ 0 h 207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13"/>
                <a:gd name="T103" fmla="*/ 0 h 2076"/>
                <a:gd name="T104" fmla="*/ 1513 w 1513"/>
                <a:gd name="T105" fmla="*/ 2076 h 207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13" h="2076">
                  <a:moveTo>
                    <a:pt x="1513" y="0"/>
                  </a:moveTo>
                  <a:lnTo>
                    <a:pt x="1513" y="0"/>
                  </a:lnTo>
                  <a:lnTo>
                    <a:pt x="1361" y="43"/>
                  </a:lnTo>
                  <a:lnTo>
                    <a:pt x="1218" y="106"/>
                  </a:lnTo>
                  <a:lnTo>
                    <a:pt x="1071" y="192"/>
                  </a:lnTo>
                  <a:lnTo>
                    <a:pt x="933" y="287"/>
                  </a:lnTo>
                  <a:lnTo>
                    <a:pt x="801" y="398"/>
                  </a:lnTo>
                  <a:lnTo>
                    <a:pt x="676" y="531"/>
                  </a:lnTo>
                  <a:lnTo>
                    <a:pt x="558" y="667"/>
                  </a:lnTo>
                  <a:lnTo>
                    <a:pt x="450" y="810"/>
                  </a:lnTo>
                  <a:lnTo>
                    <a:pt x="350" y="962"/>
                  </a:lnTo>
                  <a:lnTo>
                    <a:pt x="263" y="1122"/>
                  </a:lnTo>
                  <a:lnTo>
                    <a:pt x="183" y="1284"/>
                  </a:lnTo>
                  <a:lnTo>
                    <a:pt x="120" y="1450"/>
                  </a:lnTo>
                  <a:lnTo>
                    <a:pt x="67" y="1610"/>
                  </a:lnTo>
                  <a:lnTo>
                    <a:pt x="29" y="1775"/>
                  </a:lnTo>
                  <a:lnTo>
                    <a:pt x="6" y="1927"/>
                  </a:lnTo>
                  <a:lnTo>
                    <a:pt x="0" y="2076"/>
                  </a:lnTo>
                  <a:lnTo>
                    <a:pt x="13" y="2030"/>
                  </a:lnTo>
                  <a:lnTo>
                    <a:pt x="22" y="1981"/>
                  </a:lnTo>
                  <a:lnTo>
                    <a:pt x="29" y="1946"/>
                  </a:lnTo>
                  <a:lnTo>
                    <a:pt x="44" y="1918"/>
                  </a:lnTo>
                  <a:lnTo>
                    <a:pt x="35" y="1878"/>
                  </a:lnTo>
                  <a:lnTo>
                    <a:pt x="35" y="1821"/>
                  </a:lnTo>
                  <a:lnTo>
                    <a:pt x="49" y="1756"/>
                  </a:lnTo>
                  <a:lnTo>
                    <a:pt x="80" y="1683"/>
                  </a:lnTo>
                  <a:lnTo>
                    <a:pt x="133" y="1626"/>
                  </a:lnTo>
                  <a:lnTo>
                    <a:pt x="214" y="1580"/>
                  </a:lnTo>
                  <a:lnTo>
                    <a:pt x="323" y="1555"/>
                  </a:lnTo>
                  <a:lnTo>
                    <a:pt x="464" y="1569"/>
                  </a:lnTo>
                  <a:lnTo>
                    <a:pt x="500" y="1507"/>
                  </a:lnTo>
                  <a:lnTo>
                    <a:pt x="558" y="1409"/>
                  </a:lnTo>
                  <a:lnTo>
                    <a:pt x="634" y="1290"/>
                  </a:lnTo>
                  <a:lnTo>
                    <a:pt x="718" y="1165"/>
                  </a:lnTo>
                  <a:lnTo>
                    <a:pt x="803" y="1057"/>
                  </a:lnTo>
                  <a:lnTo>
                    <a:pt x="888" y="965"/>
                  </a:lnTo>
                  <a:lnTo>
                    <a:pt x="953" y="921"/>
                  </a:lnTo>
                  <a:lnTo>
                    <a:pt x="997" y="924"/>
                  </a:lnTo>
                  <a:lnTo>
                    <a:pt x="977" y="900"/>
                  </a:lnTo>
                  <a:lnTo>
                    <a:pt x="950" y="883"/>
                  </a:lnTo>
                  <a:lnTo>
                    <a:pt x="919" y="875"/>
                  </a:lnTo>
                  <a:lnTo>
                    <a:pt x="888" y="875"/>
                  </a:lnTo>
                  <a:lnTo>
                    <a:pt x="850" y="878"/>
                  </a:lnTo>
                  <a:lnTo>
                    <a:pt x="808" y="891"/>
                  </a:lnTo>
                  <a:lnTo>
                    <a:pt x="767" y="913"/>
                  </a:lnTo>
                  <a:lnTo>
                    <a:pt x="727" y="938"/>
                  </a:lnTo>
                  <a:lnTo>
                    <a:pt x="752" y="908"/>
                  </a:lnTo>
                  <a:lnTo>
                    <a:pt x="779" y="878"/>
                  </a:lnTo>
                  <a:lnTo>
                    <a:pt x="814" y="854"/>
                  </a:lnTo>
                  <a:lnTo>
                    <a:pt x="852" y="826"/>
                  </a:lnTo>
                  <a:lnTo>
                    <a:pt x="895" y="805"/>
                  </a:lnTo>
                  <a:lnTo>
                    <a:pt x="937" y="794"/>
                  </a:lnTo>
                  <a:lnTo>
                    <a:pt x="980" y="791"/>
                  </a:lnTo>
                  <a:lnTo>
                    <a:pt x="1024" y="794"/>
                  </a:lnTo>
                  <a:lnTo>
                    <a:pt x="1022" y="748"/>
                  </a:lnTo>
                  <a:lnTo>
                    <a:pt x="1029" y="691"/>
                  </a:lnTo>
                  <a:lnTo>
                    <a:pt x="1049" y="612"/>
                  </a:lnTo>
                  <a:lnTo>
                    <a:pt x="1082" y="528"/>
                  </a:lnTo>
                  <a:lnTo>
                    <a:pt x="1142" y="425"/>
                  </a:lnTo>
                  <a:lnTo>
                    <a:pt x="1232" y="306"/>
                  </a:lnTo>
                  <a:lnTo>
                    <a:pt x="1350" y="163"/>
                  </a:lnTo>
                  <a:lnTo>
                    <a:pt x="1513" y="0"/>
                  </a:lnTo>
                </a:path>
              </a:pathLst>
            </a:custGeom>
            <a:noFill/>
            <a:ln w="19050">
              <a:solidFill>
                <a:srgbClr val="00008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170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2" name="Freeform 20"/>
            <p:cNvSpPr>
              <a:spLocks/>
            </p:cNvSpPr>
            <p:nvPr/>
          </p:nvSpPr>
          <p:spPr bwMode="auto">
            <a:xfrm>
              <a:off x="840" y="0"/>
              <a:ext cx="1680" cy="2076"/>
            </a:xfrm>
            <a:custGeom>
              <a:avLst/>
              <a:gdLst>
                <a:gd name="T0" fmla="*/ 2071 w 1513"/>
                <a:gd name="T1" fmla="*/ 0 h 2076"/>
                <a:gd name="T2" fmla="*/ 1863 w 1513"/>
                <a:gd name="T3" fmla="*/ 43 h 2076"/>
                <a:gd name="T4" fmla="*/ 1667 w 1513"/>
                <a:gd name="T5" fmla="*/ 106 h 2076"/>
                <a:gd name="T6" fmla="*/ 1466 w 1513"/>
                <a:gd name="T7" fmla="*/ 192 h 2076"/>
                <a:gd name="T8" fmla="*/ 1277 w 1513"/>
                <a:gd name="T9" fmla="*/ 287 h 2076"/>
                <a:gd name="T10" fmla="*/ 1096 w 1513"/>
                <a:gd name="T11" fmla="*/ 398 h 2076"/>
                <a:gd name="T12" fmla="*/ 926 w 1513"/>
                <a:gd name="T13" fmla="*/ 531 h 2076"/>
                <a:gd name="T14" fmla="*/ 764 w 1513"/>
                <a:gd name="T15" fmla="*/ 667 h 2076"/>
                <a:gd name="T16" fmla="*/ 616 w 1513"/>
                <a:gd name="T17" fmla="*/ 810 h 2076"/>
                <a:gd name="T18" fmla="*/ 480 w 1513"/>
                <a:gd name="T19" fmla="*/ 962 h 2076"/>
                <a:gd name="T20" fmla="*/ 360 w 1513"/>
                <a:gd name="T21" fmla="*/ 1122 h 2076"/>
                <a:gd name="T22" fmla="*/ 250 w 1513"/>
                <a:gd name="T23" fmla="*/ 1284 h 2076"/>
                <a:gd name="T24" fmla="*/ 164 w 1513"/>
                <a:gd name="T25" fmla="*/ 1450 h 2076"/>
                <a:gd name="T26" fmla="*/ 91 w 1513"/>
                <a:gd name="T27" fmla="*/ 1610 h 2076"/>
                <a:gd name="T28" fmla="*/ 40 w 1513"/>
                <a:gd name="T29" fmla="*/ 1775 h 2076"/>
                <a:gd name="T30" fmla="*/ 9 w 1513"/>
                <a:gd name="T31" fmla="*/ 1927 h 2076"/>
                <a:gd name="T32" fmla="*/ 0 w 1513"/>
                <a:gd name="T33" fmla="*/ 2076 h 2076"/>
                <a:gd name="T34" fmla="*/ 18 w 1513"/>
                <a:gd name="T35" fmla="*/ 2030 h 2076"/>
                <a:gd name="T36" fmla="*/ 30 w 1513"/>
                <a:gd name="T37" fmla="*/ 1981 h 2076"/>
                <a:gd name="T38" fmla="*/ 40 w 1513"/>
                <a:gd name="T39" fmla="*/ 1946 h 2076"/>
                <a:gd name="T40" fmla="*/ 60 w 1513"/>
                <a:gd name="T41" fmla="*/ 1918 h 2076"/>
                <a:gd name="T42" fmla="*/ 48 w 1513"/>
                <a:gd name="T43" fmla="*/ 1878 h 2076"/>
                <a:gd name="T44" fmla="*/ 48 w 1513"/>
                <a:gd name="T45" fmla="*/ 1821 h 2076"/>
                <a:gd name="T46" fmla="*/ 67 w 1513"/>
                <a:gd name="T47" fmla="*/ 1756 h 2076"/>
                <a:gd name="T48" fmla="*/ 110 w 1513"/>
                <a:gd name="T49" fmla="*/ 1683 h 2076"/>
                <a:gd name="T50" fmla="*/ 182 w 1513"/>
                <a:gd name="T51" fmla="*/ 1626 h 2076"/>
                <a:gd name="T52" fmla="*/ 293 w 1513"/>
                <a:gd name="T53" fmla="*/ 1580 h 2076"/>
                <a:gd name="T54" fmla="*/ 443 w 1513"/>
                <a:gd name="T55" fmla="*/ 1555 h 2076"/>
                <a:gd name="T56" fmla="*/ 635 w 1513"/>
                <a:gd name="T57" fmla="*/ 1569 h 2076"/>
                <a:gd name="T58" fmla="*/ 684 w 1513"/>
                <a:gd name="T59" fmla="*/ 1507 h 2076"/>
                <a:gd name="T60" fmla="*/ 764 w 1513"/>
                <a:gd name="T61" fmla="*/ 1409 h 2076"/>
                <a:gd name="T62" fmla="*/ 868 w 1513"/>
                <a:gd name="T63" fmla="*/ 1290 h 2076"/>
                <a:gd name="T64" fmla="*/ 983 w 1513"/>
                <a:gd name="T65" fmla="*/ 1165 h 2076"/>
                <a:gd name="T66" fmla="*/ 1099 w 1513"/>
                <a:gd name="T67" fmla="*/ 1057 h 2076"/>
                <a:gd name="T68" fmla="*/ 1216 w 1513"/>
                <a:gd name="T69" fmla="*/ 965 h 2076"/>
                <a:gd name="T70" fmla="*/ 1305 w 1513"/>
                <a:gd name="T71" fmla="*/ 921 h 2076"/>
                <a:gd name="T72" fmla="*/ 1365 w 1513"/>
                <a:gd name="T73" fmla="*/ 924 h 2076"/>
                <a:gd name="T74" fmla="*/ 1338 w 1513"/>
                <a:gd name="T75" fmla="*/ 900 h 2076"/>
                <a:gd name="T76" fmla="*/ 1300 w 1513"/>
                <a:gd name="T77" fmla="*/ 883 h 2076"/>
                <a:gd name="T78" fmla="*/ 1258 w 1513"/>
                <a:gd name="T79" fmla="*/ 875 h 2076"/>
                <a:gd name="T80" fmla="*/ 1216 w 1513"/>
                <a:gd name="T81" fmla="*/ 875 h 2076"/>
                <a:gd name="T82" fmla="*/ 1164 w 1513"/>
                <a:gd name="T83" fmla="*/ 878 h 2076"/>
                <a:gd name="T84" fmla="*/ 1106 w 1513"/>
                <a:gd name="T85" fmla="*/ 891 h 2076"/>
                <a:gd name="T86" fmla="*/ 1050 w 1513"/>
                <a:gd name="T87" fmla="*/ 913 h 2076"/>
                <a:gd name="T88" fmla="*/ 995 w 1513"/>
                <a:gd name="T89" fmla="*/ 938 h 2076"/>
                <a:gd name="T90" fmla="*/ 1029 w 1513"/>
                <a:gd name="T91" fmla="*/ 908 h 2076"/>
                <a:gd name="T92" fmla="*/ 1066 w 1513"/>
                <a:gd name="T93" fmla="*/ 878 h 2076"/>
                <a:gd name="T94" fmla="*/ 1115 w 1513"/>
                <a:gd name="T95" fmla="*/ 854 h 2076"/>
                <a:gd name="T96" fmla="*/ 1166 w 1513"/>
                <a:gd name="T97" fmla="*/ 826 h 2076"/>
                <a:gd name="T98" fmla="*/ 1226 w 1513"/>
                <a:gd name="T99" fmla="*/ 805 h 2076"/>
                <a:gd name="T100" fmla="*/ 1282 w 1513"/>
                <a:gd name="T101" fmla="*/ 794 h 2076"/>
                <a:gd name="T102" fmla="*/ 1341 w 1513"/>
                <a:gd name="T103" fmla="*/ 791 h 2076"/>
                <a:gd name="T104" fmla="*/ 1401 w 1513"/>
                <a:gd name="T105" fmla="*/ 794 h 2076"/>
                <a:gd name="T106" fmla="*/ 1399 w 1513"/>
                <a:gd name="T107" fmla="*/ 748 h 2076"/>
                <a:gd name="T108" fmla="*/ 1409 w 1513"/>
                <a:gd name="T109" fmla="*/ 691 h 2076"/>
                <a:gd name="T110" fmla="*/ 1437 w 1513"/>
                <a:gd name="T111" fmla="*/ 612 h 2076"/>
                <a:gd name="T112" fmla="*/ 1481 w 1513"/>
                <a:gd name="T113" fmla="*/ 528 h 2076"/>
                <a:gd name="T114" fmla="*/ 1563 w 1513"/>
                <a:gd name="T115" fmla="*/ 425 h 2076"/>
                <a:gd name="T116" fmla="*/ 1687 w 1513"/>
                <a:gd name="T117" fmla="*/ 306 h 2076"/>
                <a:gd name="T118" fmla="*/ 1848 w 1513"/>
                <a:gd name="T119" fmla="*/ 163 h 2076"/>
                <a:gd name="T120" fmla="*/ 2071 w 1513"/>
                <a:gd name="T121" fmla="*/ 0 h 207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13"/>
                <a:gd name="T184" fmla="*/ 0 h 2076"/>
                <a:gd name="T185" fmla="*/ 1513 w 1513"/>
                <a:gd name="T186" fmla="*/ 2076 h 207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13" h="2076">
                  <a:moveTo>
                    <a:pt x="1513" y="0"/>
                  </a:moveTo>
                  <a:lnTo>
                    <a:pt x="1361" y="43"/>
                  </a:lnTo>
                  <a:lnTo>
                    <a:pt x="1218" y="106"/>
                  </a:lnTo>
                  <a:lnTo>
                    <a:pt x="1071" y="192"/>
                  </a:lnTo>
                  <a:lnTo>
                    <a:pt x="933" y="287"/>
                  </a:lnTo>
                  <a:lnTo>
                    <a:pt x="801" y="398"/>
                  </a:lnTo>
                  <a:lnTo>
                    <a:pt x="676" y="531"/>
                  </a:lnTo>
                  <a:lnTo>
                    <a:pt x="558" y="667"/>
                  </a:lnTo>
                  <a:lnTo>
                    <a:pt x="450" y="810"/>
                  </a:lnTo>
                  <a:lnTo>
                    <a:pt x="350" y="962"/>
                  </a:lnTo>
                  <a:lnTo>
                    <a:pt x="263" y="1122"/>
                  </a:lnTo>
                  <a:lnTo>
                    <a:pt x="183" y="1284"/>
                  </a:lnTo>
                  <a:lnTo>
                    <a:pt x="120" y="1450"/>
                  </a:lnTo>
                  <a:lnTo>
                    <a:pt x="67" y="1610"/>
                  </a:lnTo>
                  <a:lnTo>
                    <a:pt x="29" y="1775"/>
                  </a:lnTo>
                  <a:lnTo>
                    <a:pt x="6" y="1927"/>
                  </a:lnTo>
                  <a:lnTo>
                    <a:pt x="0" y="2076"/>
                  </a:lnTo>
                  <a:lnTo>
                    <a:pt x="13" y="2030"/>
                  </a:lnTo>
                  <a:lnTo>
                    <a:pt x="22" y="1981"/>
                  </a:lnTo>
                  <a:lnTo>
                    <a:pt x="29" y="1946"/>
                  </a:lnTo>
                  <a:lnTo>
                    <a:pt x="44" y="1918"/>
                  </a:lnTo>
                  <a:lnTo>
                    <a:pt x="35" y="1878"/>
                  </a:lnTo>
                  <a:lnTo>
                    <a:pt x="35" y="1821"/>
                  </a:lnTo>
                  <a:lnTo>
                    <a:pt x="49" y="1756"/>
                  </a:lnTo>
                  <a:lnTo>
                    <a:pt x="80" y="1683"/>
                  </a:lnTo>
                  <a:lnTo>
                    <a:pt x="133" y="1626"/>
                  </a:lnTo>
                  <a:lnTo>
                    <a:pt x="214" y="1580"/>
                  </a:lnTo>
                  <a:lnTo>
                    <a:pt x="323" y="1555"/>
                  </a:lnTo>
                  <a:lnTo>
                    <a:pt x="464" y="1569"/>
                  </a:lnTo>
                  <a:lnTo>
                    <a:pt x="500" y="1507"/>
                  </a:lnTo>
                  <a:lnTo>
                    <a:pt x="558" y="1409"/>
                  </a:lnTo>
                  <a:lnTo>
                    <a:pt x="634" y="1290"/>
                  </a:lnTo>
                  <a:lnTo>
                    <a:pt x="718" y="1165"/>
                  </a:lnTo>
                  <a:lnTo>
                    <a:pt x="803" y="1057"/>
                  </a:lnTo>
                  <a:lnTo>
                    <a:pt x="888" y="965"/>
                  </a:lnTo>
                  <a:lnTo>
                    <a:pt x="953" y="921"/>
                  </a:lnTo>
                  <a:lnTo>
                    <a:pt x="997" y="924"/>
                  </a:lnTo>
                  <a:lnTo>
                    <a:pt x="977" y="900"/>
                  </a:lnTo>
                  <a:lnTo>
                    <a:pt x="950" y="883"/>
                  </a:lnTo>
                  <a:lnTo>
                    <a:pt x="919" y="875"/>
                  </a:lnTo>
                  <a:lnTo>
                    <a:pt x="888" y="875"/>
                  </a:lnTo>
                  <a:lnTo>
                    <a:pt x="850" y="878"/>
                  </a:lnTo>
                  <a:lnTo>
                    <a:pt x="808" y="891"/>
                  </a:lnTo>
                  <a:lnTo>
                    <a:pt x="767" y="913"/>
                  </a:lnTo>
                  <a:lnTo>
                    <a:pt x="727" y="938"/>
                  </a:lnTo>
                  <a:lnTo>
                    <a:pt x="752" y="908"/>
                  </a:lnTo>
                  <a:lnTo>
                    <a:pt x="779" y="878"/>
                  </a:lnTo>
                  <a:lnTo>
                    <a:pt x="814" y="854"/>
                  </a:lnTo>
                  <a:lnTo>
                    <a:pt x="852" y="826"/>
                  </a:lnTo>
                  <a:lnTo>
                    <a:pt x="895" y="805"/>
                  </a:lnTo>
                  <a:lnTo>
                    <a:pt x="937" y="794"/>
                  </a:lnTo>
                  <a:lnTo>
                    <a:pt x="980" y="791"/>
                  </a:lnTo>
                  <a:lnTo>
                    <a:pt x="1024" y="794"/>
                  </a:lnTo>
                  <a:lnTo>
                    <a:pt x="1022" y="748"/>
                  </a:lnTo>
                  <a:lnTo>
                    <a:pt x="1029" y="691"/>
                  </a:lnTo>
                  <a:lnTo>
                    <a:pt x="1049" y="612"/>
                  </a:lnTo>
                  <a:lnTo>
                    <a:pt x="1082" y="528"/>
                  </a:lnTo>
                  <a:lnTo>
                    <a:pt x="1142" y="425"/>
                  </a:lnTo>
                  <a:lnTo>
                    <a:pt x="1232" y="306"/>
                  </a:lnTo>
                  <a:lnTo>
                    <a:pt x="1350" y="163"/>
                  </a:lnTo>
                  <a:lnTo>
                    <a:pt x="1513" y="0"/>
                  </a:lnTo>
                  <a:close/>
                </a:path>
              </a:pathLst>
            </a:custGeom>
            <a:gradFill rotWithShape="1">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0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3" name="Freeform 21"/>
            <p:cNvSpPr>
              <a:spLocks/>
            </p:cNvSpPr>
            <p:nvPr/>
          </p:nvSpPr>
          <p:spPr bwMode="auto">
            <a:xfrm>
              <a:off x="616" y="1846"/>
              <a:ext cx="476" cy="569"/>
            </a:xfrm>
            <a:custGeom>
              <a:avLst/>
              <a:gdLst>
                <a:gd name="T0" fmla="*/ 622 w 395"/>
                <a:gd name="T1" fmla="*/ 569 h 569"/>
                <a:gd name="T2" fmla="*/ 657 w 395"/>
                <a:gd name="T3" fmla="*/ 566 h 569"/>
                <a:gd name="T4" fmla="*/ 688 w 395"/>
                <a:gd name="T5" fmla="*/ 547 h 569"/>
                <a:gd name="T6" fmla="*/ 692 w 395"/>
                <a:gd name="T7" fmla="*/ 512 h 569"/>
                <a:gd name="T8" fmla="*/ 692 w 395"/>
                <a:gd name="T9" fmla="*/ 466 h 569"/>
                <a:gd name="T10" fmla="*/ 664 w 395"/>
                <a:gd name="T11" fmla="*/ 368 h 569"/>
                <a:gd name="T12" fmla="*/ 640 w 395"/>
                <a:gd name="T13" fmla="*/ 295 h 569"/>
                <a:gd name="T14" fmla="*/ 609 w 395"/>
                <a:gd name="T15" fmla="*/ 241 h 569"/>
                <a:gd name="T16" fmla="*/ 587 w 395"/>
                <a:gd name="T17" fmla="*/ 208 h 569"/>
                <a:gd name="T18" fmla="*/ 558 w 395"/>
                <a:gd name="T19" fmla="*/ 189 h 569"/>
                <a:gd name="T20" fmla="*/ 527 w 395"/>
                <a:gd name="T21" fmla="*/ 179 h 569"/>
                <a:gd name="T22" fmla="*/ 495 w 395"/>
                <a:gd name="T23" fmla="*/ 170 h 569"/>
                <a:gd name="T24" fmla="*/ 469 w 395"/>
                <a:gd name="T25" fmla="*/ 170 h 569"/>
                <a:gd name="T26" fmla="*/ 469 w 395"/>
                <a:gd name="T27" fmla="*/ 168 h 569"/>
                <a:gd name="T28" fmla="*/ 469 w 395"/>
                <a:gd name="T29" fmla="*/ 154 h 569"/>
                <a:gd name="T30" fmla="*/ 469 w 395"/>
                <a:gd name="T31" fmla="*/ 141 h 569"/>
                <a:gd name="T32" fmla="*/ 469 w 395"/>
                <a:gd name="T33" fmla="*/ 119 h 569"/>
                <a:gd name="T34" fmla="*/ 507 w 395"/>
                <a:gd name="T35" fmla="*/ 114 h 569"/>
                <a:gd name="T36" fmla="*/ 539 w 395"/>
                <a:gd name="T37" fmla="*/ 97 h 569"/>
                <a:gd name="T38" fmla="*/ 566 w 395"/>
                <a:gd name="T39" fmla="*/ 73 h 569"/>
                <a:gd name="T40" fmla="*/ 571 w 395"/>
                <a:gd name="T41" fmla="*/ 49 h 569"/>
                <a:gd name="T42" fmla="*/ 566 w 395"/>
                <a:gd name="T43" fmla="*/ 27 h 569"/>
                <a:gd name="T44" fmla="*/ 539 w 395"/>
                <a:gd name="T45" fmla="*/ 8 h 569"/>
                <a:gd name="T46" fmla="*/ 507 w 395"/>
                <a:gd name="T47" fmla="*/ 0 h 569"/>
                <a:gd name="T48" fmla="*/ 469 w 395"/>
                <a:gd name="T49" fmla="*/ 0 h 569"/>
                <a:gd name="T50" fmla="*/ 225 w 395"/>
                <a:gd name="T51" fmla="*/ 0 h 569"/>
                <a:gd name="T52" fmla="*/ 184 w 395"/>
                <a:gd name="T53" fmla="*/ 0 h 569"/>
                <a:gd name="T54" fmla="*/ 155 w 395"/>
                <a:gd name="T55" fmla="*/ 8 h 569"/>
                <a:gd name="T56" fmla="*/ 134 w 395"/>
                <a:gd name="T57" fmla="*/ 27 h 569"/>
                <a:gd name="T58" fmla="*/ 125 w 395"/>
                <a:gd name="T59" fmla="*/ 49 h 569"/>
                <a:gd name="T60" fmla="*/ 134 w 395"/>
                <a:gd name="T61" fmla="*/ 73 h 569"/>
                <a:gd name="T62" fmla="*/ 155 w 395"/>
                <a:gd name="T63" fmla="*/ 97 h 569"/>
                <a:gd name="T64" fmla="*/ 184 w 395"/>
                <a:gd name="T65" fmla="*/ 114 h 569"/>
                <a:gd name="T66" fmla="*/ 225 w 395"/>
                <a:gd name="T67" fmla="*/ 119 h 569"/>
                <a:gd name="T68" fmla="*/ 225 w 395"/>
                <a:gd name="T69" fmla="*/ 141 h 569"/>
                <a:gd name="T70" fmla="*/ 225 w 395"/>
                <a:gd name="T71" fmla="*/ 154 h 569"/>
                <a:gd name="T72" fmla="*/ 225 w 395"/>
                <a:gd name="T73" fmla="*/ 168 h 569"/>
                <a:gd name="T74" fmla="*/ 225 w 395"/>
                <a:gd name="T75" fmla="*/ 170 h 569"/>
                <a:gd name="T76" fmla="*/ 194 w 395"/>
                <a:gd name="T77" fmla="*/ 170 h 569"/>
                <a:gd name="T78" fmla="*/ 169 w 395"/>
                <a:gd name="T79" fmla="*/ 179 h 569"/>
                <a:gd name="T80" fmla="*/ 136 w 395"/>
                <a:gd name="T81" fmla="*/ 189 h 569"/>
                <a:gd name="T82" fmla="*/ 108 w 395"/>
                <a:gd name="T83" fmla="*/ 208 h 569"/>
                <a:gd name="T84" fmla="*/ 86 w 395"/>
                <a:gd name="T85" fmla="*/ 241 h 569"/>
                <a:gd name="T86" fmla="*/ 54 w 395"/>
                <a:gd name="T87" fmla="*/ 295 h 569"/>
                <a:gd name="T88" fmla="*/ 33 w 395"/>
                <a:gd name="T89" fmla="*/ 368 h 569"/>
                <a:gd name="T90" fmla="*/ 0 w 395"/>
                <a:gd name="T91" fmla="*/ 466 h 569"/>
                <a:gd name="T92" fmla="*/ 0 w 395"/>
                <a:gd name="T93" fmla="*/ 512 h 569"/>
                <a:gd name="T94" fmla="*/ 16 w 395"/>
                <a:gd name="T95" fmla="*/ 547 h 569"/>
                <a:gd name="T96" fmla="*/ 35 w 395"/>
                <a:gd name="T97" fmla="*/ 566 h 569"/>
                <a:gd name="T98" fmla="*/ 74 w 395"/>
                <a:gd name="T99" fmla="*/ 569 h 569"/>
                <a:gd name="T100" fmla="*/ 622 w 395"/>
                <a:gd name="T101" fmla="*/ 569 h 56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95"/>
                <a:gd name="T154" fmla="*/ 0 h 569"/>
                <a:gd name="T155" fmla="*/ 395 w 395"/>
                <a:gd name="T156" fmla="*/ 569 h 56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95" h="569">
                  <a:moveTo>
                    <a:pt x="355" y="569"/>
                  </a:moveTo>
                  <a:lnTo>
                    <a:pt x="375" y="566"/>
                  </a:lnTo>
                  <a:lnTo>
                    <a:pt x="393" y="547"/>
                  </a:lnTo>
                  <a:lnTo>
                    <a:pt x="395" y="512"/>
                  </a:lnTo>
                  <a:lnTo>
                    <a:pt x="395" y="466"/>
                  </a:lnTo>
                  <a:lnTo>
                    <a:pt x="379" y="368"/>
                  </a:lnTo>
                  <a:lnTo>
                    <a:pt x="366" y="295"/>
                  </a:lnTo>
                  <a:lnTo>
                    <a:pt x="348" y="241"/>
                  </a:lnTo>
                  <a:lnTo>
                    <a:pt x="335" y="208"/>
                  </a:lnTo>
                  <a:lnTo>
                    <a:pt x="319" y="189"/>
                  </a:lnTo>
                  <a:lnTo>
                    <a:pt x="301" y="179"/>
                  </a:lnTo>
                  <a:lnTo>
                    <a:pt x="283" y="170"/>
                  </a:lnTo>
                  <a:lnTo>
                    <a:pt x="268" y="170"/>
                  </a:lnTo>
                  <a:lnTo>
                    <a:pt x="268" y="168"/>
                  </a:lnTo>
                  <a:lnTo>
                    <a:pt x="268" y="154"/>
                  </a:lnTo>
                  <a:lnTo>
                    <a:pt x="268" y="141"/>
                  </a:lnTo>
                  <a:lnTo>
                    <a:pt x="268" y="119"/>
                  </a:lnTo>
                  <a:lnTo>
                    <a:pt x="290" y="114"/>
                  </a:lnTo>
                  <a:lnTo>
                    <a:pt x="308" y="97"/>
                  </a:lnTo>
                  <a:lnTo>
                    <a:pt x="324" y="73"/>
                  </a:lnTo>
                  <a:lnTo>
                    <a:pt x="326" y="49"/>
                  </a:lnTo>
                  <a:lnTo>
                    <a:pt x="324" y="27"/>
                  </a:lnTo>
                  <a:lnTo>
                    <a:pt x="308" y="8"/>
                  </a:lnTo>
                  <a:lnTo>
                    <a:pt x="290" y="0"/>
                  </a:lnTo>
                  <a:lnTo>
                    <a:pt x="268" y="0"/>
                  </a:lnTo>
                  <a:lnTo>
                    <a:pt x="129" y="0"/>
                  </a:lnTo>
                  <a:lnTo>
                    <a:pt x="105" y="0"/>
                  </a:lnTo>
                  <a:lnTo>
                    <a:pt x="89" y="8"/>
                  </a:lnTo>
                  <a:lnTo>
                    <a:pt x="76" y="27"/>
                  </a:lnTo>
                  <a:lnTo>
                    <a:pt x="71" y="49"/>
                  </a:lnTo>
                  <a:lnTo>
                    <a:pt x="76" y="73"/>
                  </a:lnTo>
                  <a:lnTo>
                    <a:pt x="89" y="97"/>
                  </a:lnTo>
                  <a:lnTo>
                    <a:pt x="105" y="114"/>
                  </a:lnTo>
                  <a:lnTo>
                    <a:pt x="129" y="119"/>
                  </a:lnTo>
                  <a:lnTo>
                    <a:pt x="129" y="141"/>
                  </a:lnTo>
                  <a:lnTo>
                    <a:pt x="129" y="154"/>
                  </a:lnTo>
                  <a:lnTo>
                    <a:pt x="129" y="168"/>
                  </a:lnTo>
                  <a:lnTo>
                    <a:pt x="129" y="170"/>
                  </a:lnTo>
                  <a:lnTo>
                    <a:pt x="111" y="170"/>
                  </a:lnTo>
                  <a:lnTo>
                    <a:pt x="96" y="179"/>
                  </a:lnTo>
                  <a:lnTo>
                    <a:pt x="78" y="189"/>
                  </a:lnTo>
                  <a:lnTo>
                    <a:pt x="62" y="208"/>
                  </a:lnTo>
                  <a:lnTo>
                    <a:pt x="49" y="241"/>
                  </a:lnTo>
                  <a:lnTo>
                    <a:pt x="31" y="295"/>
                  </a:lnTo>
                  <a:lnTo>
                    <a:pt x="18" y="368"/>
                  </a:lnTo>
                  <a:lnTo>
                    <a:pt x="0" y="466"/>
                  </a:lnTo>
                  <a:lnTo>
                    <a:pt x="0" y="512"/>
                  </a:lnTo>
                  <a:lnTo>
                    <a:pt x="9" y="547"/>
                  </a:lnTo>
                  <a:lnTo>
                    <a:pt x="20" y="566"/>
                  </a:lnTo>
                  <a:lnTo>
                    <a:pt x="42" y="569"/>
                  </a:lnTo>
                  <a:lnTo>
                    <a:pt x="355" y="5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00">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4" name="Freeform 22"/>
            <p:cNvSpPr>
              <a:spLocks/>
            </p:cNvSpPr>
            <p:nvPr/>
          </p:nvSpPr>
          <p:spPr bwMode="auto">
            <a:xfrm>
              <a:off x="1302" y="2335"/>
              <a:ext cx="1404" cy="318"/>
            </a:xfrm>
            <a:custGeom>
              <a:avLst/>
              <a:gdLst>
                <a:gd name="T0" fmla="*/ 120 w 1404"/>
                <a:gd name="T1" fmla="*/ 99 h 318"/>
                <a:gd name="T2" fmla="*/ 205 w 1404"/>
                <a:gd name="T3" fmla="*/ 131 h 318"/>
                <a:gd name="T4" fmla="*/ 282 w 1404"/>
                <a:gd name="T5" fmla="*/ 151 h 318"/>
                <a:gd name="T6" fmla="*/ 350 w 1404"/>
                <a:gd name="T7" fmla="*/ 163 h 318"/>
                <a:gd name="T8" fmla="*/ 415 w 1404"/>
                <a:gd name="T9" fmla="*/ 163 h 318"/>
                <a:gd name="T10" fmla="*/ 481 w 1404"/>
                <a:gd name="T11" fmla="*/ 151 h 318"/>
                <a:gd name="T12" fmla="*/ 546 w 1404"/>
                <a:gd name="T13" fmla="*/ 131 h 318"/>
                <a:gd name="T14" fmla="*/ 617 w 1404"/>
                <a:gd name="T15" fmla="*/ 103 h 318"/>
                <a:gd name="T16" fmla="*/ 694 w 1404"/>
                <a:gd name="T17" fmla="*/ 67 h 318"/>
                <a:gd name="T18" fmla="*/ 793 w 1404"/>
                <a:gd name="T19" fmla="*/ 36 h 318"/>
                <a:gd name="T20" fmla="*/ 910 w 1404"/>
                <a:gd name="T21" fmla="*/ 12 h 318"/>
                <a:gd name="T22" fmla="*/ 1029 w 1404"/>
                <a:gd name="T23" fmla="*/ 0 h 318"/>
                <a:gd name="T24" fmla="*/ 1149 w 1404"/>
                <a:gd name="T25" fmla="*/ 12 h 318"/>
                <a:gd name="T26" fmla="*/ 1254 w 1404"/>
                <a:gd name="T27" fmla="*/ 51 h 318"/>
                <a:gd name="T28" fmla="*/ 1339 w 1404"/>
                <a:gd name="T29" fmla="*/ 123 h 318"/>
                <a:gd name="T30" fmla="*/ 1393 w 1404"/>
                <a:gd name="T31" fmla="*/ 235 h 318"/>
                <a:gd name="T32" fmla="*/ 1396 w 1404"/>
                <a:gd name="T33" fmla="*/ 310 h 318"/>
                <a:gd name="T34" fmla="*/ 1379 w 1404"/>
                <a:gd name="T35" fmla="*/ 314 h 318"/>
                <a:gd name="T36" fmla="*/ 1345 w 1404"/>
                <a:gd name="T37" fmla="*/ 290 h 318"/>
                <a:gd name="T38" fmla="*/ 1294 w 1404"/>
                <a:gd name="T39" fmla="*/ 243 h 318"/>
                <a:gd name="T40" fmla="*/ 1234 w 1404"/>
                <a:gd name="T41" fmla="*/ 203 h 318"/>
                <a:gd name="T42" fmla="*/ 1168 w 1404"/>
                <a:gd name="T43" fmla="*/ 175 h 318"/>
                <a:gd name="T44" fmla="*/ 1092 w 1404"/>
                <a:gd name="T45" fmla="*/ 159 h 318"/>
                <a:gd name="T46" fmla="*/ 1006 w 1404"/>
                <a:gd name="T47" fmla="*/ 159 h 318"/>
                <a:gd name="T48" fmla="*/ 910 w 1404"/>
                <a:gd name="T49" fmla="*/ 179 h 318"/>
                <a:gd name="T50" fmla="*/ 799 w 1404"/>
                <a:gd name="T51" fmla="*/ 215 h 318"/>
                <a:gd name="T52" fmla="*/ 694 w 1404"/>
                <a:gd name="T53" fmla="*/ 262 h 318"/>
                <a:gd name="T54" fmla="*/ 592 w 1404"/>
                <a:gd name="T55" fmla="*/ 282 h 318"/>
                <a:gd name="T56" fmla="*/ 481 w 1404"/>
                <a:gd name="T57" fmla="*/ 286 h 318"/>
                <a:gd name="T58" fmla="*/ 370 w 1404"/>
                <a:gd name="T59" fmla="*/ 282 h 318"/>
                <a:gd name="T60" fmla="*/ 262 w 1404"/>
                <a:gd name="T61" fmla="*/ 266 h 318"/>
                <a:gd name="T62" fmla="*/ 165 w 1404"/>
                <a:gd name="T63" fmla="*/ 247 h 318"/>
                <a:gd name="T64" fmla="*/ 83 w 1404"/>
                <a:gd name="T65" fmla="*/ 227 h 318"/>
                <a:gd name="T66" fmla="*/ 20 w 1404"/>
                <a:gd name="T67" fmla="*/ 211 h 318"/>
                <a:gd name="T68" fmla="*/ 17 w 1404"/>
                <a:gd name="T69" fmla="*/ 175 h 318"/>
                <a:gd name="T70" fmla="*/ 60 w 1404"/>
                <a:gd name="T71" fmla="*/ 103 h 31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404"/>
                <a:gd name="T109" fmla="*/ 0 h 318"/>
                <a:gd name="T110" fmla="*/ 1404 w 1404"/>
                <a:gd name="T111" fmla="*/ 318 h 31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404" h="318">
                  <a:moveTo>
                    <a:pt x="74" y="79"/>
                  </a:moveTo>
                  <a:lnTo>
                    <a:pt x="120" y="99"/>
                  </a:lnTo>
                  <a:lnTo>
                    <a:pt x="165" y="115"/>
                  </a:lnTo>
                  <a:lnTo>
                    <a:pt x="205" y="131"/>
                  </a:lnTo>
                  <a:lnTo>
                    <a:pt x="245" y="143"/>
                  </a:lnTo>
                  <a:lnTo>
                    <a:pt x="282" y="151"/>
                  </a:lnTo>
                  <a:lnTo>
                    <a:pt x="316" y="159"/>
                  </a:lnTo>
                  <a:lnTo>
                    <a:pt x="350" y="163"/>
                  </a:lnTo>
                  <a:lnTo>
                    <a:pt x="384" y="163"/>
                  </a:lnTo>
                  <a:lnTo>
                    <a:pt x="415" y="163"/>
                  </a:lnTo>
                  <a:lnTo>
                    <a:pt x="447" y="159"/>
                  </a:lnTo>
                  <a:lnTo>
                    <a:pt x="481" y="151"/>
                  </a:lnTo>
                  <a:lnTo>
                    <a:pt x="512" y="143"/>
                  </a:lnTo>
                  <a:lnTo>
                    <a:pt x="546" y="131"/>
                  </a:lnTo>
                  <a:lnTo>
                    <a:pt x="580" y="119"/>
                  </a:lnTo>
                  <a:lnTo>
                    <a:pt x="617" y="103"/>
                  </a:lnTo>
                  <a:lnTo>
                    <a:pt x="654" y="87"/>
                  </a:lnTo>
                  <a:lnTo>
                    <a:pt x="694" y="67"/>
                  </a:lnTo>
                  <a:lnTo>
                    <a:pt x="742" y="51"/>
                  </a:lnTo>
                  <a:lnTo>
                    <a:pt x="793" y="36"/>
                  </a:lnTo>
                  <a:lnTo>
                    <a:pt x="850" y="24"/>
                  </a:lnTo>
                  <a:lnTo>
                    <a:pt x="910" y="12"/>
                  </a:lnTo>
                  <a:lnTo>
                    <a:pt x="970" y="4"/>
                  </a:lnTo>
                  <a:lnTo>
                    <a:pt x="1029" y="0"/>
                  </a:lnTo>
                  <a:lnTo>
                    <a:pt x="1089" y="4"/>
                  </a:lnTo>
                  <a:lnTo>
                    <a:pt x="1149" y="12"/>
                  </a:lnTo>
                  <a:lnTo>
                    <a:pt x="1203" y="28"/>
                  </a:lnTo>
                  <a:lnTo>
                    <a:pt x="1254" y="51"/>
                  </a:lnTo>
                  <a:lnTo>
                    <a:pt x="1299" y="83"/>
                  </a:lnTo>
                  <a:lnTo>
                    <a:pt x="1339" y="123"/>
                  </a:lnTo>
                  <a:lnTo>
                    <a:pt x="1370" y="175"/>
                  </a:lnTo>
                  <a:lnTo>
                    <a:pt x="1393" y="235"/>
                  </a:lnTo>
                  <a:lnTo>
                    <a:pt x="1404" y="310"/>
                  </a:lnTo>
                  <a:lnTo>
                    <a:pt x="1396" y="310"/>
                  </a:lnTo>
                  <a:lnTo>
                    <a:pt x="1387" y="314"/>
                  </a:lnTo>
                  <a:lnTo>
                    <a:pt x="1379" y="314"/>
                  </a:lnTo>
                  <a:lnTo>
                    <a:pt x="1370" y="318"/>
                  </a:lnTo>
                  <a:lnTo>
                    <a:pt x="1345" y="290"/>
                  </a:lnTo>
                  <a:lnTo>
                    <a:pt x="1319" y="266"/>
                  </a:lnTo>
                  <a:lnTo>
                    <a:pt x="1294" y="243"/>
                  </a:lnTo>
                  <a:lnTo>
                    <a:pt x="1265" y="223"/>
                  </a:lnTo>
                  <a:lnTo>
                    <a:pt x="1234" y="203"/>
                  </a:lnTo>
                  <a:lnTo>
                    <a:pt x="1203" y="187"/>
                  </a:lnTo>
                  <a:lnTo>
                    <a:pt x="1168" y="175"/>
                  </a:lnTo>
                  <a:lnTo>
                    <a:pt x="1132" y="167"/>
                  </a:lnTo>
                  <a:lnTo>
                    <a:pt x="1092" y="159"/>
                  </a:lnTo>
                  <a:lnTo>
                    <a:pt x="1052" y="159"/>
                  </a:lnTo>
                  <a:lnTo>
                    <a:pt x="1006" y="159"/>
                  </a:lnTo>
                  <a:lnTo>
                    <a:pt x="961" y="167"/>
                  </a:lnTo>
                  <a:lnTo>
                    <a:pt x="910" y="179"/>
                  </a:lnTo>
                  <a:lnTo>
                    <a:pt x="856" y="195"/>
                  </a:lnTo>
                  <a:lnTo>
                    <a:pt x="799" y="215"/>
                  </a:lnTo>
                  <a:lnTo>
                    <a:pt x="739" y="243"/>
                  </a:lnTo>
                  <a:lnTo>
                    <a:pt x="694" y="262"/>
                  </a:lnTo>
                  <a:lnTo>
                    <a:pt x="643" y="274"/>
                  </a:lnTo>
                  <a:lnTo>
                    <a:pt x="592" y="282"/>
                  </a:lnTo>
                  <a:lnTo>
                    <a:pt x="538" y="286"/>
                  </a:lnTo>
                  <a:lnTo>
                    <a:pt x="481" y="286"/>
                  </a:lnTo>
                  <a:lnTo>
                    <a:pt x="427" y="286"/>
                  </a:lnTo>
                  <a:lnTo>
                    <a:pt x="370" y="282"/>
                  </a:lnTo>
                  <a:lnTo>
                    <a:pt x="316" y="274"/>
                  </a:lnTo>
                  <a:lnTo>
                    <a:pt x="262" y="266"/>
                  </a:lnTo>
                  <a:lnTo>
                    <a:pt x="211" y="258"/>
                  </a:lnTo>
                  <a:lnTo>
                    <a:pt x="165" y="247"/>
                  </a:lnTo>
                  <a:lnTo>
                    <a:pt x="120" y="235"/>
                  </a:lnTo>
                  <a:lnTo>
                    <a:pt x="83" y="227"/>
                  </a:lnTo>
                  <a:lnTo>
                    <a:pt x="49" y="219"/>
                  </a:lnTo>
                  <a:lnTo>
                    <a:pt x="20" y="211"/>
                  </a:lnTo>
                  <a:lnTo>
                    <a:pt x="0" y="203"/>
                  </a:lnTo>
                  <a:lnTo>
                    <a:pt x="17" y="175"/>
                  </a:lnTo>
                  <a:lnTo>
                    <a:pt x="40" y="139"/>
                  </a:lnTo>
                  <a:lnTo>
                    <a:pt x="60" y="103"/>
                  </a:lnTo>
                  <a:lnTo>
                    <a:pt x="74" y="79"/>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00">
                <a:solidFill>
                  <a:prstClr val="black"/>
                </a:solidFill>
                <a:latin typeface="Trebuchet MS" panose="020B0603020202020204"/>
                <a:ea typeface="宋体" panose="02010600030101010101" pitchFamily="2" charset="-122"/>
                <a:cs typeface="Arial" panose="020B0604020202020204" pitchFamily="34" charset="0"/>
              </a:endParaRPr>
            </a:p>
          </p:txBody>
        </p:sp>
      </p:grpSp>
      <p:grpSp>
        <p:nvGrpSpPr>
          <p:cNvPr id="25" name="Group 27"/>
          <p:cNvGrpSpPr>
            <a:grpSpLocks/>
          </p:cNvGrpSpPr>
          <p:nvPr/>
        </p:nvGrpSpPr>
        <p:grpSpPr bwMode="auto">
          <a:xfrm rot="-637170">
            <a:off x="6869810" y="5873973"/>
            <a:ext cx="864493" cy="407795"/>
            <a:chOff x="336" y="2040"/>
            <a:chExt cx="1200" cy="2016"/>
          </a:xfrm>
        </p:grpSpPr>
        <p:pic>
          <p:nvPicPr>
            <p:cNvPr id="26" name="Picture 28" descr="p3012_5"/>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925410">
              <a:off x="636" y="2328"/>
              <a:ext cx="900" cy="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9" descr="p3012_8"/>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553848">
              <a:off x="480" y="2040"/>
              <a:ext cx="900" cy="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30" descr="p3012_8"/>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407644">
              <a:off x="336" y="2544"/>
              <a:ext cx="900" cy="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 name="AutoShape 8"/>
          <p:cNvSpPr>
            <a:spLocks noChangeArrowheads="1"/>
          </p:cNvSpPr>
          <p:nvPr/>
        </p:nvSpPr>
        <p:spPr bwMode="auto">
          <a:xfrm>
            <a:off x="3673271" y="3016869"/>
            <a:ext cx="309805" cy="286219"/>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8" tIns="45719" rIns="91438" bIns="45719" anchor="ctr"/>
          <a:lstStyle/>
          <a:p>
            <a:pPr algn="ctr">
              <a:defRPr/>
            </a:pPr>
            <a:endParaRPr lang="vi-VN" sz="1300">
              <a:solidFill>
                <a:srgbClr val="FFFFFF"/>
              </a:solidFill>
              <a:ea typeface="宋体" panose="02010600030101010101" pitchFamily="2" charset="-122"/>
              <a:cs typeface="Arial" panose="020B0604020202020204" pitchFamily="34" charset="0"/>
            </a:endParaRPr>
          </a:p>
        </p:txBody>
      </p:sp>
      <p:sp>
        <p:nvSpPr>
          <p:cNvPr id="35" name="AutoShape 22"/>
          <p:cNvSpPr>
            <a:spLocks noChangeArrowheads="1"/>
          </p:cNvSpPr>
          <p:nvPr/>
        </p:nvSpPr>
        <p:spPr bwMode="auto">
          <a:xfrm>
            <a:off x="7574524" y="3921528"/>
            <a:ext cx="309805" cy="286219"/>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8" tIns="45719" rIns="91438" bIns="45719" anchor="ctr"/>
          <a:lstStyle/>
          <a:p>
            <a:pPr algn="ctr">
              <a:defRPr/>
            </a:pPr>
            <a:endParaRPr lang="vi-VN" sz="1300">
              <a:solidFill>
                <a:srgbClr val="FFFFFF"/>
              </a:solidFill>
              <a:ea typeface="宋体" panose="02010600030101010101" pitchFamily="2" charset="-122"/>
              <a:cs typeface="Arial" panose="020B0604020202020204" pitchFamily="34" charset="0"/>
            </a:endParaRPr>
          </a:p>
        </p:txBody>
      </p:sp>
      <p:sp>
        <p:nvSpPr>
          <p:cNvPr id="44" name="AutoShape 22"/>
          <p:cNvSpPr>
            <a:spLocks noChangeArrowheads="1"/>
          </p:cNvSpPr>
          <p:nvPr/>
        </p:nvSpPr>
        <p:spPr bwMode="auto">
          <a:xfrm>
            <a:off x="1854159" y="4667221"/>
            <a:ext cx="309805" cy="286219"/>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8" tIns="45719" rIns="91438" bIns="45719" anchor="ctr"/>
          <a:lstStyle/>
          <a:p>
            <a:pPr algn="ctr">
              <a:defRPr/>
            </a:pPr>
            <a:endParaRPr lang="vi-VN" sz="1300">
              <a:solidFill>
                <a:srgbClr val="FFFFFF"/>
              </a:solidFill>
              <a:ea typeface="宋体" panose="02010600030101010101" pitchFamily="2" charset="-122"/>
              <a:cs typeface="Arial" panose="020B0604020202020204" pitchFamily="34" charset="0"/>
            </a:endParaRPr>
          </a:p>
        </p:txBody>
      </p:sp>
      <p:sp>
        <p:nvSpPr>
          <p:cNvPr id="48" name="AutoShape 22"/>
          <p:cNvSpPr>
            <a:spLocks noChangeArrowheads="1"/>
          </p:cNvSpPr>
          <p:nvPr/>
        </p:nvSpPr>
        <p:spPr bwMode="auto">
          <a:xfrm>
            <a:off x="9866040" y="3459704"/>
            <a:ext cx="309805" cy="286219"/>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8" tIns="45719" rIns="91438" bIns="45719" anchor="ctr"/>
          <a:lstStyle/>
          <a:p>
            <a:pPr algn="ctr">
              <a:defRPr/>
            </a:pPr>
            <a:endParaRPr lang="vi-VN" sz="1300">
              <a:solidFill>
                <a:srgbClr val="FFFFFF"/>
              </a:solidFill>
              <a:ea typeface="宋体" panose="02010600030101010101" pitchFamily="2" charset="-122"/>
              <a:cs typeface="Arial" panose="020B0604020202020204" pitchFamily="34" charset="0"/>
            </a:endParaRPr>
          </a:p>
        </p:txBody>
      </p:sp>
      <p:sp>
        <p:nvSpPr>
          <p:cNvPr id="49" name="AutoShape 22"/>
          <p:cNvSpPr>
            <a:spLocks noChangeArrowheads="1"/>
          </p:cNvSpPr>
          <p:nvPr/>
        </p:nvSpPr>
        <p:spPr bwMode="auto">
          <a:xfrm>
            <a:off x="8036728" y="6323241"/>
            <a:ext cx="309805" cy="286219"/>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8" tIns="45719" rIns="91438" bIns="45719" anchor="ctr"/>
          <a:lstStyle/>
          <a:p>
            <a:pPr algn="ctr">
              <a:defRPr/>
            </a:pPr>
            <a:endParaRPr lang="vi-VN" sz="1300">
              <a:solidFill>
                <a:srgbClr val="FFFFFF"/>
              </a:solidFill>
              <a:ea typeface="宋体" panose="02010600030101010101" pitchFamily="2" charset="-122"/>
              <a:cs typeface="Arial" panose="020B0604020202020204" pitchFamily="34" charset="0"/>
            </a:endParaRPr>
          </a:p>
        </p:txBody>
      </p:sp>
      <p:sp>
        <p:nvSpPr>
          <p:cNvPr id="50" name="AutoShape 22"/>
          <p:cNvSpPr>
            <a:spLocks noChangeArrowheads="1"/>
          </p:cNvSpPr>
          <p:nvPr/>
        </p:nvSpPr>
        <p:spPr bwMode="auto">
          <a:xfrm>
            <a:off x="431272" y="694061"/>
            <a:ext cx="309805" cy="286219"/>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8" tIns="45719" rIns="91438" bIns="45719" anchor="ctr"/>
          <a:lstStyle/>
          <a:p>
            <a:pPr algn="ctr">
              <a:defRPr/>
            </a:pPr>
            <a:endParaRPr lang="vi-VN" sz="1300">
              <a:solidFill>
                <a:srgbClr val="FFFFFF"/>
              </a:solidFill>
              <a:ea typeface="宋体" panose="02010600030101010101" pitchFamily="2" charset="-122"/>
              <a:cs typeface="Arial" panose="020B0604020202020204" pitchFamily="34" charset="0"/>
            </a:endParaRPr>
          </a:p>
        </p:txBody>
      </p:sp>
      <p:sp>
        <p:nvSpPr>
          <p:cNvPr id="51" name="AutoShape 22"/>
          <p:cNvSpPr>
            <a:spLocks noChangeArrowheads="1"/>
          </p:cNvSpPr>
          <p:nvPr/>
        </p:nvSpPr>
        <p:spPr bwMode="auto">
          <a:xfrm>
            <a:off x="10204967" y="908709"/>
            <a:ext cx="309805" cy="286219"/>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8" tIns="45719" rIns="91438" bIns="45719" anchor="ctr"/>
          <a:lstStyle/>
          <a:p>
            <a:pPr algn="ctr">
              <a:defRPr/>
            </a:pPr>
            <a:endParaRPr lang="vi-VN" sz="1300">
              <a:solidFill>
                <a:srgbClr val="FFFFFF"/>
              </a:solidFill>
              <a:ea typeface="宋体" panose="02010600030101010101" pitchFamily="2" charset="-122"/>
              <a:cs typeface="Arial" panose="020B0604020202020204" pitchFamily="34" charset="0"/>
            </a:endParaRPr>
          </a:p>
        </p:txBody>
      </p:sp>
      <p:sp>
        <p:nvSpPr>
          <p:cNvPr id="56" name="Title 1"/>
          <p:cNvSpPr txBox="1">
            <a:spLocks/>
          </p:cNvSpPr>
          <p:nvPr/>
        </p:nvSpPr>
        <p:spPr>
          <a:xfrm>
            <a:off x="1792390" y="461305"/>
            <a:ext cx="10261599" cy="685800"/>
          </a:xfrm>
          <a:prstGeom prst="rect">
            <a:avLst/>
          </a:prstGeom>
        </p:spPr>
        <p:txBody>
          <a:bodyPr vert="horz" lIns="91438" tIns="45719" rIns="91438" bIns="45719"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1900" b="1" dirty="0">
              <a:solidFill>
                <a:srgbClr val="002060"/>
              </a:solidFill>
              <a:latin typeface="Times New Roman" pitchFamily="18" charset="0"/>
              <a:cs typeface="Times New Roman" pitchFamily="18" charset="0"/>
            </a:endParaRPr>
          </a:p>
        </p:txBody>
      </p:sp>
      <p:sp>
        <p:nvSpPr>
          <p:cNvPr id="57" name="Rectangle 56"/>
          <p:cNvSpPr/>
          <p:nvPr/>
        </p:nvSpPr>
        <p:spPr>
          <a:xfrm>
            <a:off x="2348759" y="1879206"/>
            <a:ext cx="9843244" cy="3016204"/>
          </a:xfrm>
          <a:prstGeom prst="rect">
            <a:avLst/>
          </a:prstGeom>
        </p:spPr>
        <p:txBody>
          <a:bodyPr wrap="square" lIns="121914" tIns="60957" rIns="121914" bIns="60957">
            <a:spAutoFit/>
          </a:bodyPr>
          <a:lstStyle/>
          <a:p>
            <a:pPr algn="ctr"/>
            <a:r>
              <a:rPr lang="en-US" sz="5300" b="1" i="1" smtClean="0">
                <a:solidFill>
                  <a:srgbClr val="FF0000"/>
                </a:solidFill>
              </a:rPr>
              <a:t>Nhóm KNTT</a:t>
            </a:r>
            <a:endParaRPr lang="en-US" sz="5300" b="1" i="1">
              <a:solidFill>
                <a:srgbClr val="FF0000"/>
              </a:solidFill>
            </a:endParaRPr>
          </a:p>
          <a:p>
            <a:pPr algn="ctr"/>
            <a:r>
              <a:rPr lang="en-US" sz="5400" b="1" i="1">
                <a:solidFill>
                  <a:srgbClr val="002060"/>
                </a:solidFill>
                <a:effectLst>
                  <a:outerShdw blurRad="38100" dist="38100" dir="2700000" algn="tl">
                    <a:srgbClr val="000000">
                      <a:alpha val="43137"/>
                    </a:srgbClr>
                  </a:outerShdw>
                </a:effectLst>
              </a:rPr>
              <a:t>MÔN </a:t>
            </a:r>
          </a:p>
          <a:p>
            <a:pPr algn="ctr"/>
            <a:r>
              <a:rPr lang="en-US" sz="5400" b="1" i="1">
                <a:solidFill>
                  <a:srgbClr val="002060"/>
                </a:solidFill>
                <a:effectLst>
                  <a:outerShdw blurRad="38100" dist="38100" dir="2700000" algn="tl">
                    <a:srgbClr val="000000">
                      <a:alpha val="43137"/>
                    </a:srgbClr>
                  </a:outerShdw>
                </a:effectLst>
              </a:rPr>
              <a:t>GIÁO DỤC CÔNG DÂN </a:t>
            </a:r>
            <a:r>
              <a:rPr lang="en-US" sz="5400" b="1" i="1" smtClean="0">
                <a:solidFill>
                  <a:srgbClr val="002060"/>
                </a:solidFill>
                <a:effectLst>
                  <a:outerShdw blurRad="38100" dist="38100" dir="2700000" algn="tl">
                    <a:srgbClr val="000000">
                      <a:alpha val="43137"/>
                    </a:srgbClr>
                  </a:outerShdw>
                </a:effectLst>
              </a:rPr>
              <a:t>8</a:t>
            </a:r>
            <a:endParaRPr lang="en-US" sz="5400" b="1" i="1">
              <a:solidFill>
                <a:srgbClr val="002060"/>
              </a:solidFill>
              <a:effectLst>
                <a:outerShdw blurRad="38100" dist="38100" dir="2700000" algn="tl">
                  <a:srgbClr val="000000">
                    <a:alpha val="43137"/>
                  </a:srgbClr>
                </a:outerShdw>
              </a:effectLst>
            </a:endParaRPr>
          </a:p>
          <a:p>
            <a:pPr algn="ctr"/>
            <a:endParaRPr lang="en-US" sz="2700" b="1" i="1">
              <a:solidFill>
                <a:srgbClr val="002060"/>
              </a:solidFill>
              <a:effectLst>
                <a:outerShdw blurRad="38100" dist="38100" dir="2700000" algn="tl">
                  <a:srgbClr val="000000">
                    <a:alpha val="43137"/>
                  </a:srgbClr>
                </a:outerShdw>
              </a:effectLst>
            </a:endParaRPr>
          </a:p>
        </p:txBody>
      </p:sp>
      <p:pic>
        <p:nvPicPr>
          <p:cNvPr id="59" name="Picture 5" descr="FLOWERS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42018" y="4911595"/>
            <a:ext cx="1423012" cy="1953380"/>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6" descr="FLOWERS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084157" y="5668033"/>
            <a:ext cx="1369363" cy="118997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151136" y="5554213"/>
            <a:ext cx="184727" cy="400108"/>
          </a:xfrm>
          <a:prstGeom prst="rect">
            <a:avLst/>
          </a:prstGeom>
        </p:spPr>
        <p:txBody>
          <a:bodyPr wrap="none" lIns="91438" tIns="45719" rIns="91438" bIns="45719">
            <a:spAutoFit/>
          </a:bodyPr>
          <a:lstStyle/>
          <a:p>
            <a:pPr algn="ctr"/>
            <a:endParaRPr lang="en-US" sz="2000" b="1" dirty="0">
              <a:solidFill>
                <a:srgbClr val="002060"/>
              </a:solidFill>
              <a:latin typeface="Times New Roman" pitchFamily="18" charset="0"/>
              <a:cs typeface="Times New Roman" pitchFamily="18" charset="0"/>
            </a:endParaRPr>
          </a:p>
        </p:txBody>
      </p:sp>
      <p:sp>
        <p:nvSpPr>
          <p:cNvPr id="47" name="AutoShape 22"/>
          <p:cNvSpPr>
            <a:spLocks noChangeArrowheads="1"/>
          </p:cNvSpPr>
          <p:nvPr/>
        </p:nvSpPr>
        <p:spPr bwMode="auto">
          <a:xfrm>
            <a:off x="2601868" y="208049"/>
            <a:ext cx="309805" cy="286219"/>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8" tIns="45719" rIns="91438" bIns="45719" anchor="ctr"/>
          <a:lstStyle/>
          <a:p>
            <a:pPr algn="ctr">
              <a:defRPr/>
            </a:pPr>
            <a:endParaRPr lang="vi-VN" sz="1300">
              <a:solidFill>
                <a:srgbClr val="FFFFFF"/>
              </a:solidFill>
              <a:ea typeface="宋体" panose="02010600030101010101" pitchFamily="2" charset="-122"/>
              <a:cs typeface="Arial" panose="020B0604020202020204" pitchFamily="34" charset="0"/>
            </a:endParaRPr>
          </a:p>
        </p:txBody>
      </p:sp>
      <p:sp>
        <p:nvSpPr>
          <p:cNvPr id="52" name="AutoShape 22"/>
          <p:cNvSpPr>
            <a:spLocks noChangeArrowheads="1"/>
          </p:cNvSpPr>
          <p:nvPr/>
        </p:nvSpPr>
        <p:spPr bwMode="auto">
          <a:xfrm>
            <a:off x="3123830" y="5892745"/>
            <a:ext cx="309805" cy="286219"/>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8" tIns="45719" rIns="91438" bIns="45719" anchor="ctr"/>
          <a:lstStyle/>
          <a:p>
            <a:pPr algn="ctr">
              <a:defRPr/>
            </a:pPr>
            <a:endParaRPr lang="vi-VN" sz="1300">
              <a:solidFill>
                <a:srgbClr val="FFFFFF"/>
              </a:solidFill>
              <a:ea typeface="宋体" panose="02010600030101010101" pitchFamily="2" charset="-122"/>
              <a:cs typeface="Arial" panose="020B0604020202020204" pitchFamily="34" charset="0"/>
            </a:endParaRPr>
          </a:p>
        </p:txBody>
      </p:sp>
      <p:sp>
        <p:nvSpPr>
          <p:cNvPr id="61" name="AutoShape 22"/>
          <p:cNvSpPr>
            <a:spLocks noChangeArrowheads="1"/>
          </p:cNvSpPr>
          <p:nvPr/>
        </p:nvSpPr>
        <p:spPr bwMode="auto">
          <a:xfrm>
            <a:off x="7056548" y="284997"/>
            <a:ext cx="309805" cy="286219"/>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8" tIns="45719" rIns="91438" bIns="45719" anchor="ctr"/>
          <a:lstStyle/>
          <a:p>
            <a:pPr algn="ctr">
              <a:defRPr/>
            </a:pPr>
            <a:endParaRPr lang="vi-VN" sz="1300">
              <a:solidFill>
                <a:srgbClr val="FFFFFF"/>
              </a:solidFill>
              <a:ea typeface="宋体" panose="02010600030101010101" pitchFamily="2" charset="-122"/>
              <a:cs typeface="Arial" panose="020B0604020202020204" pitchFamily="34" charset="0"/>
            </a:endParaRPr>
          </a:p>
        </p:txBody>
      </p:sp>
    </p:spTree>
    <p:extLst>
      <p:ext uri="{BB962C8B-B14F-4D97-AF65-F5344CB8AC3E}">
        <p14:creationId xmlns:p14="http://schemas.microsoft.com/office/powerpoint/2010/main" val="1572052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7" presetClass="entr" presetSubtype="4"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additive="base">
                                        <p:cTn id="12" dur="5000" fill="hold"/>
                                        <p:tgtEl>
                                          <p:spTgt spid="25"/>
                                        </p:tgtEl>
                                        <p:attrNameLst>
                                          <p:attrName>ppt_x</p:attrName>
                                        </p:attrNameLst>
                                      </p:cBhvr>
                                      <p:tavLst>
                                        <p:tav tm="0">
                                          <p:val>
                                            <p:strVal val="#ppt_x"/>
                                          </p:val>
                                        </p:tav>
                                        <p:tav tm="100000">
                                          <p:val>
                                            <p:strVal val="#ppt_x"/>
                                          </p:val>
                                        </p:tav>
                                      </p:tavLst>
                                    </p:anim>
                                    <p:anim calcmode="lin" valueType="num">
                                      <p:cBhvr additive="base">
                                        <p:cTn id="13" dur="5000" fill="hold"/>
                                        <p:tgtEl>
                                          <p:spTgt spid="25"/>
                                        </p:tgtEl>
                                        <p:attrNameLst>
                                          <p:attrName>ppt_y</p:attrName>
                                        </p:attrNameLst>
                                      </p:cBhvr>
                                      <p:tavLst>
                                        <p:tav tm="0">
                                          <p:val>
                                            <p:strVal val="1+#ppt_h/2"/>
                                          </p:val>
                                        </p:tav>
                                        <p:tav tm="100000">
                                          <p:val>
                                            <p:strVal val="#ppt_y"/>
                                          </p:val>
                                        </p:tav>
                                      </p:tavLst>
                                    </p:anim>
                                  </p:childTnLst>
                                </p:cTn>
                              </p:par>
                              <p:par>
                                <p:cTn id="14" presetID="23" presetClass="entr" presetSubtype="528" repeatCount="indefinite" fill="hold" nodeType="withEffect">
                                  <p:stCondLst>
                                    <p:cond delay="0"/>
                                  </p:stCondLst>
                                  <p:childTnLst>
                                    <p:set>
                                      <p:cBhvr>
                                        <p:cTn id="15" dur="1" fill="hold">
                                          <p:stCondLst>
                                            <p:cond delay="0"/>
                                          </p:stCondLst>
                                        </p:cTn>
                                        <p:tgtEl>
                                          <p:spTgt spid="30"/>
                                        </p:tgtEl>
                                        <p:attrNameLst>
                                          <p:attrName>style.visibility</p:attrName>
                                        </p:attrNameLst>
                                      </p:cBhvr>
                                      <p:to>
                                        <p:strVal val="visible"/>
                                      </p:to>
                                    </p:set>
                                    <p:anim calcmode="lin" valueType="num">
                                      <p:cBhvr>
                                        <p:cTn id="16" dur="1000" fill="hold"/>
                                        <p:tgtEl>
                                          <p:spTgt spid="30"/>
                                        </p:tgtEl>
                                        <p:attrNameLst>
                                          <p:attrName>ppt_w</p:attrName>
                                        </p:attrNameLst>
                                      </p:cBhvr>
                                      <p:tavLst>
                                        <p:tav tm="0">
                                          <p:val>
                                            <p:fltVal val="0"/>
                                          </p:val>
                                        </p:tav>
                                        <p:tav tm="100000">
                                          <p:val>
                                            <p:strVal val="#ppt_w"/>
                                          </p:val>
                                        </p:tav>
                                      </p:tavLst>
                                    </p:anim>
                                    <p:anim calcmode="lin" valueType="num">
                                      <p:cBhvr>
                                        <p:cTn id="17" dur="1000" fill="hold"/>
                                        <p:tgtEl>
                                          <p:spTgt spid="30"/>
                                        </p:tgtEl>
                                        <p:attrNameLst>
                                          <p:attrName>ppt_h</p:attrName>
                                        </p:attrNameLst>
                                      </p:cBhvr>
                                      <p:tavLst>
                                        <p:tav tm="0">
                                          <p:val>
                                            <p:fltVal val="0"/>
                                          </p:val>
                                        </p:tav>
                                        <p:tav tm="100000">
                                          <p:val>
                                            <p:strVal val="#ppt_h"/>
                                          </p:val>
                                        </p:tav>
                                      </p:tavLst>
                                    </p:anim>
                                    <p:anim calcmode="lin" valueType="num">
                                      <p:cBhvr>
                                        <p:cTn id="18" dur="1000" fill="hold"/>
                                        <p:tgtEl>
                                          <p:spTgt spid="30"/>
                                        </p:tgtEl>
                                        <p:attrNameLst>
                                          <p:attrName>ppt_x</p:attrName>
                                        </p:attrNameLst>
                                      </p:cBhvr>
                                      <p:tavLst>
                                        <p:tav tm="0">
                                          <p:val>
                                            <p:fltVal val="0.5"/>
                                          </p:val>
                                        </p:tav>
                                        <p:tav tm="100000">
                                          <p:val>
                                            <p:strVal val="#ppt_x"/>
                                          </p:val>
                                        </p:tav>
                                      </p:tavLst>
                                    </p:anim>
                                    <p:anim calcmode="lin" valueType="num">
                                      <p:cBhvr>
                                        <p:cTn id="19" dur="1000" fill="hold"/>
                                        <p:tgtEl>
                                          <p:spTgt spid="30"/>
                                        </p:tgtEl>
                                        <p:attrNameLst>
                                          <p:attrName>ppt_y</p:attrName>
                                        </p:attrNameLst>
                                      </p:cBhvr>
                                      <p:tavLst>
                                        <p:tav tm="0">
                                          <p:val>
                                            <p:fltVal val="0.5"/>
                                          </p:val>
                                        </p:tav>
                                        <p:tav tm="100000">
                                          <p:val>
                                            <p:strVal val="#ppt_y"/>
                                          </p:val>
                                        </p:tav>
                                      </p:tavLst>
                                    </p:anim>
                                  </p:childTnLst>
                                </p:cTn>
                              </p:par>
                              <p:par>
                                <p:cTn id="20" presetID="23" presetClass="entr" presetSubtype="528" repeatCount="indefinite" fill="hold" nodeType="withEffect">
                                  <p:stCondLst>
                                    <p:cond delay="1500"/>
                                  </p:stCondLst>
                                  <p:childTnLst>
                                    <p:set>
                                      <p:cBhvr>
                                        <p:cTn id="21" dur="1" fill="hold">
                                          <p:stCondLst>
                                            <p:cond delay="0"/>
                                          </p:stCondLst>
                                        </p:cTn>
                                        <p:tgtEl>
                                          <p:spTgt spid="35"/>
                                        </p:tgtEl>
                                        <p:attrNameLst>
                                          <p:attrName>style.visibility</p:attrName>
                                        </p:attrNameLst>
                                      </p:cBhvr>
                                      <p:to>
                                        <p:strVal val="visible"/>
                                      </p:to>
                                    </p:set>
                                    <p:anim calcmode="lin" valueType="num">
                                      <p:cBhvr>
                                        <p:cTn id="22" dur="1000" fill="hold"/>
                                        <p:tgtEl>
                                          <p:spTgt spid="35"/>
                                        </p:tgtEl>
                                        <p:attrNameLst>
                                          <p:attrName>ppt_w</p:attrName>
                                        </p:attrNameLst>
                                      </p:cBhvr>
                                      <p:tavLst>
                                        <p:tav tm="0">
                                          <p:val>
                                            <p:fltVal val="0"/>
                                          </p:val>
                                        </p:tav>
                                        <p:tav tm="100000">
                                          <p:val>
                                            <p:strVal val="#ppt_w"/>
                                          </p:val>
                                        </p:tav>
                                      </p:tavLst>
                                    </p:anim>
                                    <p:anim calcmode="lin" valueType="num">
                                      <p:cBhvr>
                                        <p:cTn id="23" dur="1000" fill="hold"/>
                                        <p:tgtEl>
                                          <p:spTgt spid="35"/>
                                        </p:tgtEl>
                                        <p:attrNameLst>
                                          <p:attrName>ppt_h</p:attrName>
                                        </p:attrNameLst>
                                      </p:cBhvr>
                                      <p:tavLst>
                                        <p:tav tm="0">
                                          <p:val>
                                            <p:fltVal val="0"/>
                                          </p:val>
                                        </p:tav>
                                        <p:tav tm="100000">
                                          <p:val>
                                            <p:strVal val="#ppt_h"/>
                                          </p:val>
                                        </p:tav>
                                      </p:tavLst>
                                    </p:anim>
                                    <p:anim calcmode="lin" valueType="num">
                                      <p:cBhvr>
                                        <p:cTn id="24" dur="1000" fill="hold"/>
                                        <p:tgtEl>
                                          <p:spTgt spid="35"/>
                                        </p:tgtEl>
                                        <p:attrNameLst>
                                          <p:attrName>ppt_x</p:attrName>
                                        </p:attrNameLst>
                                      </p:cBhvr>
                                      <p:tavLst>
                                        <p:tav tm="0">
                                          <p:val>
                                            <p:fltVal val="0.5"/>
                                          </p:val>
                                        </p:tav>
                                        <p:tav tm="100000">
                                          <p:val>
                                            <p:strVal val="#ppt_x"/>
                                          </p:val>
                                        </p:tav>
                                      </p:tavLst>
                                    </p:anim>
                                    <p:anim calcmode="lin" valueType="num">
                                      <p:cBhvr>
                                        <p:cTn id="25" dur="1000" fill="hold"/>
                                        <p:tgtEl>
                                          <p:spTgt spid="35"/>
                                        </p:tgtEl>
                                        <p:attrNameLst>
                                          <p:attrName>ppt_y</p:attrName>
                                        </p:attrNameLst>
                                      </p:cBhvr>
                                      <p:tavLst>
                                        <p:tav tm="0">
                                          <p:val>
                                            <p:fltVal val="0.5"/>
                                          </p:val>
                                        </p:tav>
                                        <p:tav tm="100000">
                                          <p:val>
                                            <p:strVal val="#ppt_y"/>
                                          </p:val>
                                        </p:tav>
                                      </p:tavLst>
                                    </p:anim>
                                  </p:childTnLst>
                                </p:cTn>
                              </p:par>
                              <p:par>
                                <p:cTn id="26" presetID="23" presetClass="entr" presetSubtype="528" repeatCount="indefinite" fill="hold" nodeType="withEffect">
                                  <p:stCondLst>
                                    <p:cond delay="1500"/>
                                  </p:stCondLst>
                                  <p:childTnLst>
                                    <p:set>
                                      <p:cBhvr>
                                        <p:cTn id="27" dur="1" fill="hold">
                                          <p:stCondLst>
                                            <p:cond delay="0"/>
                                          </p:stCondLst>
                                        </p:cTn>
                                        <p:tgtEl>
                                          <p:spTgt spid="44"/>
                                        </p:tgtEl>
                                        <p:attrNameLst>
                                          <p:attrName>style.visibility</p:attrName>
                                        </p:attrNameLst>
                                      </p:cBhvr>
                                      <p:to>
                                        <p:strVal val="visible"/>
                                      </p:to>
                                    </p:set>
                                    <p:anim calcmode="lin" valueType="num">
                                      <p:cBhvr>
                                        <p:cTn id="28" dur="1000" fill="hold"/>
                                        <p:tgtEl>
                                          <p:spTgt spid="44"/>
                                        </p:tgtEl>
                                        <p:attrNameLst>
                                          <p:attrName>ppt_w</p:attrName>
                                        </p:attrNameLst>
                                      </p:cBhvr>
                                      <p:tavLst>
                                        <p:tav tm="0">
                                          <p:val>
                                            <p:fltVal val="0"/>
                                          </p:val>
                                        </p:tav>
                                        <p:tav tm="100000">
                                          <p:val>
                                            <p:strVal val="#ppt_w"/>
                                          </p:val>
                                        </p:tav>
                                      </p:tavLst>
                                    </p:anim>
                                    <p:anim calcmode="lin" valueType="num">
                                      <p:cBhvr>
                                        <p:cTn id="29" dur="1000" fill="hold"/>
                                        <p:tgtEl>
                                          <p:spTgt spid="44"/>
                                        </p:tgtEl>
                                        <p:attrNameLst>
                                          <p:attrName>ppt_h</p:attrName>
                                        </p:attrNameLst>
                                      </p:cBhvr>
                                      <p:tavLst>
                                        <p:tav tm="0">
                                          <p:val>
                                            <p:fltVal val="0"/>
                                          </p:val>
                                        </p:tav>
                                        <p:tav tm="100000">
                                          <p:val>
                                            <p:strVal val="#ppt_h"/>
                                          </p:val>
                                        </p:tav>
                                      </p:tavLst>
                                    </p:anim>
                                    <p:anim calcmode="lin" valueType="num">
                                      <p:cBhvr>
                                        <p:cTn id="30" dur="1000" fill="hold"/>
                                        <p:tgtEl>
                                          <p:spTgt spid="44"/>
                                        </p:tgtEl>
                                        <p:attrNameLst>
                                          <p:attrName>ppt_x</p:attrName>
                                        </p:attrNameLst>
                                      </p:cBhvr>
                                      <p:tavLst>
                                        <p:tav tm="0">
                                          <p:val>
                                            <p:fltVal val="0.5"/>
                                          </p:val>
                                        </p:tav>
                                        <p:tav tm="100000">
                                          <p:val>
                                            <p:strVal val="#ppt_x"/>
                                          </p:val>
                                        </p:tav>
                                      </p:tavLst>
                                    </p:anim>
                                    <p:anim calcmode="lin" valueType="num">
                                      <p:cBhvr>
                                        <p:cTn id="31" dur="1000" fill="hold"/>
                                        <p:tgtEl>
                                          <p:spTgt spid="44"/>
                                        </p:tgtEl>
                                        <p:attrNameLst>
                                          <p:attrName>ppt_y</p:attrName>
                                        </p:attrNameLst>
                                      </p:cBhvr>
                                      <p:tavLst>
                                        <p:tav tm="0">
                                          <p:val>
                                            <p:fltVal val="0.5"/>
                                          </p:val>
                                        </p:tav>
                                        <p:tav tm="100000">
                                          <p:val>
                                            <p:strVal val="#ppt_y"/>
                                          </p:val>
                                        </p:tav>
                                      </p:tavLst>
                                    </p:anim>
                                  </p:childTnLst>
                                </p:cTn>
                              </p:par>
                              <p:par>
                                <p:cTn id="32" presetID="23" presetClass="entr" presetSubtype="528" repeatCount="indefinite" fill="hold" nodeType="withEffect">
                                  <p:stCondLst>
                                    <p:cond delay="1500"/>
                                  </p:stCondLst>
                                  <p:childTnLst>
                                    <p:set>
                                      <p:cBhvr>
                                        <p:cTn id="33" dur="1" fill="hold">
                                          <p:stCondLst>
                                            <p:cond delay="0"/>
                                          </p:stCondLst>
                                        </p:cTn>
                                        <p:tgtEl>
                                          <p:spTgt spid="48"/>
                                        </p:tgtEl>
                                        <p:attrNameLst>
                                          <p:attrName>style.visibility</p:attrName>
                                        </p:attrNameLst>
                                      </p:cBhvr>
                                      <p:to>
                                        <p:strVal val="visible"/>
                                      </p:to>
                                    </p:set>
                                    <p:anim calcmode="lin" valueType="num">
                                      <p:cBhvr>
                                        <p:cTn id="34" dur="1000" fill="hold"/>
                                        <p:tgtEl>
                                          <p:spTgt spid="48"/>
                                        </p:tgtEl>
                                        <p:attrNameLst>
                                          <p:attrName>ppt_w</p:attrName>
                                        </p:attrNameLst>
                                      </p:cBhvr>
                                      <p:tavLst>
                                        <p:tav tm="0">
                                          <p:val>
                                            <p:fltVal val="0"/>
                                          </p:val>
                                        </p:tav>
                                        <p:tav tm="100000">
                                          <p:val>
                                            <p:strVal val="#ppt_w"/>
                                          </p:val>
                                        </p:tav>
                                      </p:tavLst>
                                    </p:anim>
                                    <p:anim calcmode="lin" valueType="num">
                                      <p:cBhvr>
                                        <p:cTn id="35" dur="1000" fill="hold"/>
                                        <p:tgtEl>
                                          <p:spTgt spid="48"/>
                                        </p:tgtEl>
                                        <p:attrNameLst>
                                          <p:attrName>ppt_h</p:attrName>
                                        </p:attrNameLst>
                                      </p:cBhvr>
                                      <p:tavLst>
                                        <p:tav tm="0">
                                          <p:val>
                                            <p:fltVal val="0"/>
                                          </p:val>
                                        </p:tav>
                                        <p:tav tm="100000">
                                          <p:val>
                                            <p:strVal val="#ppt_h"/>
                                          </p:val>
                                        </p:tav>
                                      </p:tavLst>
                                    </p:anim>
                                    <p:anim calcmode="lin" valueType="num">
                                      <p:cBhvr>
                                        <p:cTn id="36" dur="1000" fill="hold"/>
                                        <p:tgtEl>
                                          <p:spTgt spid="48"/>
                                        </p:tgtEl>
                                        <p:attrNameLst>
                                          <p:attrName>ppt_x</p:attrName>
                                        </p:attrNameLst>
                                      </p:cBhvr>
                                      <p:tavLst>
                                        <p:tav tm="0">
                                          <p:val>
                                            <p:fltVal val="0.5"/>
                                          </p:val>
                                        </p:tav>
                                        <p:tav tm="100000">
                                          <p:val>
                                            <p:strVal val="#ppt_x"/>
                                          </p:val>
                                        </p:tav>
                                      </p:tavLst>
                                    </p:anim>
                                    <p:anim calcmode="lin" valueType="num">
                                      <p:cBhvr>
                                        <p:cTn id="37" dur="1000" fill="hold"/>
                                        <p:tgtEl>
                                          <p:spTgt spid="48"/>
                                        </p:tgtEl>
                                        <p:attrNameLst>
                                          <p:attrName>ppt_y</p:attrName>
                                        </p:attrNameLst>
                                      </p:cBhvr>
                                      <p:tavLst>
                                        <p:tav tm="0">
                                          <p:val>
                                            <p:fltVal val="0.5"/>
                                          </p:val>
                                        </p:tav>
                                        <p:tav tm="100000">
                                          <p:val>
                                            <p:strVal val="#ppt_y"/>
                                          </p:val>
                                        </p:tav>
                                      </p:tavLst>
                                    </p:anim>
                                  </p:childTnLst>
                                </p:cTn>
                              </p:par>
                              <p:par>
                                <p:cTn id="38" presetID="23" presetClass="entr" presetSubtype="528" repeatCount="indefinite" fill="hold" nodeType="withEffect">
                                  <p:stCondLst>
                                    <p:cond delay="1500"/>
                                  </p:stCondLst>
                                  <p:childTnLst>
                                    <p:set>
                                      <p:cBhvr>
                                        <p:cTn id="39" dur="1" fill="hold">
                                          <p:stCondLst>
                                            <p:cond delay="0"/>
                                          </p:stCondLst>
                                        </p:cTn>
                                        <p:tgtEl>
                                          <p:spTgt spid="49"/>
                                        </p:tgtEl>
                                        <p:attrNameLst>
                                          <p:attrName>style.visibility</p:attrName>
                                        </p:attrNameLst>
                                      </p:cBhvr>
                                      <p:to>
                                        <p:strVal val="visible"/>
                                      </p:to>
                                    </p:set>
                                    <p:anim calcmode="lin" valueType="num">
                                      <p:cBhvr>
                                        <p:cTn id="40" dur="1000" fill="hold"/>
                                        <p:tgtEl>
                                          <p:spTgt spid="49"/>
                                        </p:tgtEl>
                                        <p:attrNameLst>
                                          <p:attrName>ppt_w</p:attrName>
                                        </p:attrNameLst>
                                      </p:cBhvr>
                                      <p:tavLst>
                                        <p:tav tm="0">
                                          <p:val>
                                            <p:fltVal val="0"/>
                                          </p:val>
                                        </p:tav>
                                        <p:tav tm="100000">
                                          <p:val>
                                            <p:strVal val="#ppt_w"/>
                                          </p:val>
                                        </p:tav>
                                      </p:tavLst>
                                    </p:anim>
                                    <p:anim calcmode="lin" valueType="num">
                                      <p:cBhvr>
                                        <p:cTn id="41" dur="1000" fill="hold"/>
                                        <p:tgtEl>
                                          <p:spTgt spid="49"/>
                                        </p:tgtEl>
                                        <p:attrNameLst>
                                          <p:attrName>ppt_h</p:attrName>
                                        </p:attrNameLst>
                                      </p:cBhvr>
                                      <p:tavLst>
                                        <p:tav tm="0">
                                          <p:val>
                                            <p:fltVal val="0"/>
                                          </p:val>
                                        </p:tav>
                                        <p:tav tm="100000">
                                          <p:val>
                                            <p:strVal val="#ppt_h"/>
                                          </p:val>
                                        </p:tav>
                                      </p:tavLst>
                                    </p:anim>
                                    <p:anim calcmode="lin" valueType="num">
                                      <p:cBhvr>
                                        <p:cTn id="42" dur="1000" fill="hold"/>
                                        <p:tgtEl>
                                          <p:spTgt spid="49"/>
                                        </p:tgtEl>
                                        <p:attrNameLst>
                                          <p:attrName>ppt_x</p:attrName>
                                        </p:attrNameLst>
                                      </p:cBhvr>
                                      <p:tavLst>
                                        <p:tav tm="0">
                                          <p:val>
                                            <p:fltVal val="0.5"/>
                                          </p:val>
                                        </p:tav>
                                        <p:tav tm="100000">
                                          <p:val>
                                            <p:strVal val="#ppt_x"/>
                                          </p:val>
                                        </p:tav>
                                      </p:tavLst>
                                    </p:anim>
                                    <p:anim calcmode="lin" valueType="num">
                                      <p:cBhvr>
                                        <p:cTn id="43" dur="1000" fill="hold"/>
                                        <p:tgtEl>
                                          <p:spTgt spid="49"/>
                                        </p:tgtEl>
                                        <p:attrNameLst>
                                          <p:attrName>ppt_y</p:attrName>
                                        </p:attrNameLst>
                                      </p:cBhvr>
                                      <p:tavLst>
                                        <p:tav tm="0">
                                          <p:val>
                                            <p:fltVal val="0.5"/>
                                          </p:val>
                                        </p:tav>
                                        <p:tav tm="100000">
                                          <p:val>
                                            <p:strVal val="#ppt_y"/>
                                          </p:val>
                                        </p:tav>
                                      </p:tavLst>
                                    </p:anim>
                                  </p:childTnLst>
                                </p:cTn>
                              </p:par>
                              <p:par>
                                <p:cTn id="44" presetID="23" presetClass="entr" presetSubtype="528" repeatCount="indefinite" fill="hold" nodeType="withEffect">
                                  <p:stCondLst>
                                    <p:cond delay="1500"/>
                                  </p:stCondLst>
                                  <p:childTnLst>
                                    <p:set>
                                      <p:cBhvr>
                                        <p:cTn id="45" dur="1" fill="hold">
                                          <p:stCondLst>
                                            <p:cond delay="0"/>
                                          </p:stCondLst>
                                        </p:cTn>
                                        <p:tgtEl>
                                          <p:spTgt spid="50"/>
                                        </p:tgtEl>
                                        <p:attrNameLst>
                                          <p:attrName>style.visibility</p:attrName>
                                        </p:attrNameLst>
                                      </p:cBhvr>
                                      <p:to>
                                        <p:strVal val="visible"/>
                                      </p:to>
                                    </p:set>
                                    <p:anim calcmode="lin" valueType="num">
                                      <p:cBhvr>
                                        <p:cTn id="46" dur="1000" fill="hold"/>
                                        <p:tgtEl>
                                          <p:spTgt spid="50"/>
                                        </p:tgtEl>
                                        <p:attrNameLst>
                                          <p:attrName>ppt_w</p:attrName>
                                        </p:attrNameLst>
                                      </p:cBhvr>
                                      <p:tavLst>
                                        <p:tav tm="0">
                                          <p:val>
                                            <p:fltVal val="0"/>
                                          </p:val>
                                        </p:tav>
                                        <p:tav tm="100000">
                                          <p:val>
                                            <p:strVal val="#ppt_w"/>
                                          </p:val>
                                        </p:tav>
                                      </p:tavLst>
                                    </p:anim>
                                    <p:anim calcmode="lin" valueType="num">
                                      <p:cBhvr>
                                        <p:cTn id="47" dur="1000" fill="hold"/>
                                        <p:tgtEl>
                                          <p:spTgt spid="50"/>
                                        </p:tgtEl>
                                        <p:attrNameLst>
                                          <p:attrName>ppt_h</p:attrName>
                                        </p:attrNameLst>
                                      </p:cBhvr>
                                      <p:tavLst>
                                        <p:tav tm="0">
                                          <p:val>
                                            <p:fltVal val="0"/>
                                          </p:val>
                                        </p:tav>
                                        <p:tav tm="100000">
                                          <p:val>
                                            <p:strVal val="#ppt_h"/>
                                          </p:val>
                                        </p:tav>
                                      </p:tavLst>
                                    </p:anim>
                                    <p:anim calcmode="lin" valueType="num">
                                      <p:cBhvr>
                                        <p:cTn id="48" dur="1000" fill="hold"/>
                                        <p:tgtEl>
                                          <p:spTgt spid="50"/>
                                        </p:tgtEl>
                                        <p:attrNameLst>
                                          <p:attrName>ppt_x</p:attrName>
                                        </p:attrNameLst>
                                      </p:cBhvr>
                                      <p:tavLst>
                                        <p:tav tm="0">
                                          <p:val>
                                            <p:fltVal val="0.5"/>
                                          </p:val>
                                        </p:tav>
                                        <p:tav tm="100000">
                                          <p:val>
                                            <p:strVal val="#ppt_x"/>
                                          </p:val>
                                        </p:tav>
                                      </p:tavLst>
                                    </p:anim>
                                    <p:anim calcmode="lin" valueType="num">
                                      <p:cBhvr>
                                        <p:cTn id="49" dur="1000" fill="hold"/>
                                        <p:tgtEl>
                                          <p:spTgt spid="50"/>
                                        </p:tgtEl>
                                        <p:attrNameLst>
                                          <p:attrName>ppt_y</p:attrName>
                                        </p:attrNameLst>
                                      </p:cBhvr>
                                      <p:tavLst>
                                        <p:tav tm="0">
                                          <p:val>
                                            <p:fltVal val="0.5"/>
                                          </p:val>
                                        </p:tav>
                                        <p:tav tm="100000">
                                          <p:val>
                                            <p:strVal val="#ppt_y"/>
                                          </p:val>
                                        </p:tav>
                                      </p:tavLst>
                                    </p:anim>
                                  </p:childTnLst>
                                </p:cTn>
                              </p:par>
                              <p:par>
                                <p:cTn id="50" presetID="23" presetClass="entr" presetSubtype="528" repeatCount="indefinite" fill="hold" nodeType="withEffect">
                                  <p:stCondLst>
                                    <p:cond delay="1500"/>
                                  </p:stCondLst>
                                  <p:childTnLst>
                                    <p:set>
                                      <p:cBhvr>
                                        <p:cTn id="51" dur="1" fill="hold">
                                          <p:stCondLst>
                                            <p:cond delay="0"/>
                                          </p:stCondLst>
                                        </p:cTn>
                                        <p:tgtEl>
                                          <p:spTgt spid="51"/>
                                        </p:tgtEl>
                                        <p:attrNameLst>
                                          <p:attrName>style.visibility</p:attrName>
                                        </p:attrNameLst>
                                      </p:cBhvr>
                                      <p:to>
                                        <p:strVal val="visible"/>
                                      </p:to>
                                    </p:set>
                                    <p:anim calcmode="lin" valueType="num">
                                      <p:cBhvr>
                                        <p:cTn id="52" dur="1000" fill="hold"/>
                                        <p:tgtEl>
                                          <p:spTgt spid="51"/>
                                        </p:tgtEl>
                                        <p:attrNameLst>
                                          <p:attrName>ppt_w</p:attrName>
                                        </p:attrNameLst>
                                      </p:cBhvr>
                                      <p:tavLst>
                                        <p:tav tm="0">
                                          <p:val>
                                            <p:fltVal val="0"/>
                                          </p:val>
                                        </p:tav>
                                        <p:tav tm="100000">
                                          <p:val>
                                            <p:strVal val="#ppt_w"/>
                                          </p:val>
                                        </p:tav>
                                      </p:tavLst>
                                    </p:anim>
                                    <p:anim calcmode="lin" valueType="num">
                                      <p:cBhvr>
                                        <p:cTn id="53" dur="1000" fill="hold"/>
                                        <p:tgtEl>
                                          <p:spTgt spid="51"/>
                                        </p:tgtEl>
                                        <p:attrNameLst>
                                          <p:attrName>ppt_h</p:attrName>
                                        </p:attrNameLst>
                                      </p:cBhvr>
                                      <p:tavLst>
                                        <p:tav tm="0">
                                          <p:val>
                                            <p:fltVal val="0"/>
                                          </p:val>
                                        </p:tav>
                                        <p:tav tm="100000">
                                          <p:val>
                                            <p:strVal val="#ppt_h"/>
                                          </p:val>
                                        </p:tav>
                                      </p:tavLst>
                                    </p:anim>
                                    <p:anim calcmode="lin" valueType="num">
                                      <p:cBhvr>
                                        <p:cTn id="54" dur="1000" fill="hold"/>
                                        <p:tgtEl>
                                          <p:spTgt spid="51"/>
                                        </p:tgtEl>
                                        <p:attrNameLst>
                                          <p:attrName>ppt_x</p:attrName>
                                        </p:attrNameLst>
                                      </p:cBhvr>
                                      <p:tavLst>
                                        <p:tav tm="0">
                                          <p:val>
                                            <p:fltVal val="0.5"/>
                                          </p:val>
                                        </p:tav>
                                        <p:tav tm="100000">
                                          <p:val>
                                            <p:strVal val="#ppt_x"/>
                                          </p:val>
                                        </p:tav>
                                      </p:tavLst>
                                    </p:anim>
                                    <p:anim calcmode="lin" valueType="num">
                                      <p:cBhvr>
                                        <p:cTn id="55" dur="1000" fill="hold"/>
                                        <p:tgtEl>
                                          <p:spTgt spid="51"/>
                                        </p:tgtEl>
                                        <p:attrNameLst>
                                          <p:attrName>ppt_y</p:attrName>
                                        </p:attrNameLst>
                                      </p:cBhvr>
                                      <p:tavLst>
                                        <p:tav tm="0">
                                          <p:val>
                                            <p:fltVal val="0.5"/>
                                          </p:val>
                                        </p:tav>
                                        <p:tav tm="100000">
                                          <p:val>
                                            <p:strVal val="#ppt_y"/>
                                          </p:val>
                                        </p:tav>
                                      </p:tavLst>
                                    </p:anim>
                                  </p:childTnLst>
                                </p:cTn>
                              </p:par>
                              <p:par>
                                <p:cTn id="56" presetID="42" presetClass="entr" presetSubtype="0" fill="hold" nodeType="withEffect" nodePh="1">
                                  <p:stCondLst>
                                    <p:cond delay="1500"/>
                                  </p:stCondLst>
                                  <p:endCondLst>
                                    <p:cond evt="begin" delay="0">
                                      <p:tn val="56"/>
                                    </p:cond>
                                  </p:endCondLst>
                                  <p:childTnLst>
                                    <p:set>
                                      <p:cBhvr>
                                        <p:cTn id="57" dur="1" fill="hold">
                                          <p:stCondLst>
                                            <p:cond delay="0"/>
                                          </p:stCondLst>
                                        </p:cTn>
                                        <p:tgtEl>
                                          <p:spTgt spid="3">
                                            <p:txEl>
                                              <p:pRg st="0" end="0"/>
                                            </p:txEl>
                                          </p:spTgt>
                                        </p:tgtEl>
                                        <p:attrNameLst>
                                          <p:attrName>style.visibility</p:attrName>
                                        </p:attrNameLst>
                                      </p:cBhvr>
                                      <p:to>
                                        <p:strVal val="visible"/>
                                      </p:to>
                                    </p:set>
                                    <p:animEffect transition="in" filter="fade">
                                      <p:cBhvr>
                                        <p:cTn id="58" dur="1000"/>
                                        <p:tgtEl>
                                          <p:spTgt spid="3">
                                            <p:txEl>
                                              <p:pRg st="0" end="0"/>
                                            </p:txEl>
                                          </p:spTgt>
                                        </p:tgtEl>
                                      </p:cBhvr>
                                    </p:animEffect>
                                    <p:anim calcmode="lin" valueType="num">
                                      <p:cBhvr>
                                        <p:cTn id="59"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60" dur="1000" fill="hold"/>
                                        <p:tgtEl>
                                          <p:spTgt spid="3">
                                            <p:txEl>
                                              <p:pRg st="0" end="0"/>
                                            </p:txEl>
                                          </p:spTgt>
                                        </p:tgtEl>
                                        <p:attrNameLst>
                                          <p:attrName>ppt_y</p:attrName>
                                        </p:attrNameLst>
                                      </p:cBhvr>
                                      <p:tavLst>
                                        <p:tav tm="0">
                                          <p:val>
                                            <p:strVal val="#ppt_y+.1"/>
                                          </p:val>
                                        </p:tav>
                                        <p:tav tm="100000">
                                          <p:val>
                                            <p:strVal val="#ppt_y"/>
                                          </p:val>
                                        </p:tav>
                                      </p:tavLst>
                                    </p:anim>
                                  </p:childTnLst>
                                </p:cTn>
                              </p:par>
                              <p:par>
                                <p:cTn id="61" presetID="26" presetClass="entr" presetSubtype="0" fill="hold" grpId="0" nodeType="withEffect" nodePh="1">
                                  <p:stCondLst>
                                    <p:cond delay="0"/>
                                  </p:stCondLst>
                                  <p:endCondLst>
                                    <p:cond evt="begin" delay="0">
                                      <p:tn val="61"/>
                                    </p:cond>
                                  </p:endCondLst>
                                  <p:childTnLst>
                                    <p:set>
                                      <p:cBhvr>
                                        <p:cTn id="62" dur="1" fill="hold">
                                          <p:stCondLst>
                                            <p:cond delay="0"/>
                                          </p:stCondLst>
                                        </p:cTn>
                                        <p:tgtEl>
                                          <p:spTgt spid="56"/>
                                        </p:tgtEl>
                                        <p:attrNameLst>
                                          <p:attrName>style.visibility</p:attrName>
                                        </p:attrNameLst>
                                      </p:cBhvr>
                                      <p:to>
                                        <p:strVal val="visible"/>
                                      </p:to>
                                    </p:set>
                                    <p:animEffect transition="in" filter="wipe(down)">
                                      <p:cBhvr>
                                        <p:cTn id="63" dur="580">
                                          <p:stCondLst>
                                            <p:cond delay="0"/>
                                          </p:stCondLst>
                                        </p:cTn>
                                        <p:tgtEl>
                                          <p:spTgt spid="56"/>
                                        </p:tgtEl>
                                      </p:cBhvr>
                                    </p:animEffect>
                                    <p:anim calcmode="lin" valueType="num">
                                      <p:cBhvr>
                                        <p:cTn id="64" dur="1822" tmFilter="0,0; 0.14,0.36; 0.43,0.73; 0.71,0.91; 1.0,1.0">
                                          <p:stCondLst>
                                            <p:cond delay="0"/>
                                          </p:stCondLst>
                                        </p:cTn>
                                        <p:tgtEl>
                                          <p:spTgt spid="56"/>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56"/>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56"/>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56"/>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56"/>
                                        </p:tgtEl>
                                        <p:attrNameLst>
                                          <p:attrName>ppt_y</p:attrName>
                                        </p:attrNameLst>
                                      </p:cBhvr>
                                      <p:tavLst>
                                        <p:tav tm="0" fmla="#ppt_y-sin(pi*$)/81">
                                          <p:val>
                                            <p:fltVal val="0"/>
                                          </p:val>
                                        </p:tav>
                                        <p:tav tm="100000">
                                          <p:val>
                                            <p:fltVal val="1"/>
                                          </p:val>
                                        </p:tav>
                                      </p:tavLst>
                                    </p:anim>
                                    <p:animScale>
                                      <p:cBhvr>
                                        <p:cTn id="69" dur="26">
                                          <p:stCondLst>
                                            <p:cond delay="650"/>
                                          </p:stCondLst>
                                        </p:cTn>
                                        <p:tgtEl>
                                          <p:spTgt spid="56"/>
                                        </p:tgtEl>
                                      </p:cBhvr>
                                      <p:to x="100000" y="60000"/>
                                    </p:animScale>
                                    <p:animScale>
                                      <p:cBhvr>
                                        <p:cTn id="70" dur="166" decel="50000">
                                          <p:stCondLst>
                                            <p:cond delay="676"/>
                                          </p:stCondLst>
                                        </p:cTn>
                                        <p:tgtEl>
                                          <p:spTgt spid="56"/>
                                        </p:tgtEl>
                                      </p:cBhvr>
                                      <p:to x="100000" y="100000"/>
                                    </p:animScale>
                                    <p:animScale>
                                      <p:cBhvr>
                                        <p:cTn id="71" dur="26">
                                          <p:stCondLst>
                                            <p:cond delay="1312"/>
                                          </p:stCondLst>
                                        </p:cTn>
                                        <p:tgtEl>
                                          <p:spTgt spid="56"/>
                                        </p:tgtEl>
                                      </p:cBhvr>
                                      <p:to x="100000" y="80000"/>
                                    </p:animScale>
                                    <p:animScale>
                                      <p:cBhvr>
                                        <p:cTn id="72" dur="166" decel="50000">
                                          <p:stCondLst>
                                            <p:cond delay="1338"/>
                                          </p:stCondLst>
                                        </p:cTn>
                                        <p:tgtEl>
                                          <p:spTgt spid="56"/>
                                        </p:tgtEl>
                                      </p:cBhvr>
                                      <p:to x="100000" y="100000"/>
                                    </p:animScale>
                                    <p:animScale>
                                      <p:cBhvr>
                                        <p:cTn id="73" dur="26">
                                          <p:stCondLst>
                                            <p:cond delay="1642"/>
                                          </p:stCondLst>
                                        </p:cTn>
                                        <p:tgtEl>
                                          <p:spTgt spid="56"/>
                                        </p:tgtEl>
                                      </p:cBhvr>
                                      <p:to x="100000" y="90000"/>
                                    </p:animScale>
                                    <p:animScale>
                                      <p:cBhvr>
                                        <p:cTn id="74" dur="166" decel="50000">
                                          <p:stCondLst>
                                            <p:cond delay="1668"/>
                                          </p:stCondLst>
                                        </p:cTn>
                                        <p:tgtEl>
                                          <p:spTgt spid="56"/>
                                        </p:tgtEl>
                                      </p:cBhvr>
                                      <p:to x="100000" y="100000"/>
                                    </p:animScale>
                                    <p:animScale>
                                      <p:cBhvr>
                                        <p:cTn id="75" dur="26">
                                          <p:stCondLst>
                                            <p:cond delay="1808"/>
                                          </p:stCondLst>
                                        </p:cTn>
                                        <p:tgtEl>
                                          <p:spTgt spid="56"/>
                                        </p:tgtEl>
                                      </p:cBhvr>
                                      <p:to x="100000" y="95000"/>
                                    </p:animScale>
                                    <p:animScale>
                                      <p:cBhvr>
                                        <p:cTn id="76" dur="166" decel="50000">
                                          <p:stCondLst>
                                            <p:cond delay="1834"/>
                                          </p:stCondLst>
                                        </p:cTn>
                                        <p:tgtEl>
                                          <p:spTgt spid="56"/>
                                        </p:tgtEl>
                                      </p:cBhvr>
                                      <p:to x="100000" y="100000"/>
                                    </p:animScale>
                                  </p:childTnLst>
                                </p:cTn>
                              </p:par>
                              <p:par>
                                <p:cTn id="77" presetID="31" presetClass="entr" presetSubtype="0" fill="hold" grpId="0" nodeType="withEffect">
                                  <p:stCondLst>
                                    <p:cond delay="0"/>
                                  </p:stCondLst>
                                  <p:childTnLst>
                                    <p:set>
                                      <p:cBhvr>
                                        <p:cTn id="78" dur="1" fill="hold">
                                          <p:stCondLst>
                                            <p:cond delay="0"/>
                                          </p:stCondLst>
                                        </p:cTn>
                                        <p:tgtEl>
                                          <p:spTgt spid="57"/>
                                        </p:tgtEl>
                                        <p:attrNameLst>
                                          <p:attrName>style.visibility</p:attrName>
                                        </p:attrNameLst>
                                      </p:cBhvr>
                                      <p:to>
                                        <p:strVal val="visible"/>
                                      </p:to>
                                    </p:set>
                                    <p:anim calcmode="lin" valueType="num">
                                      <p:cBhvr>
                                        <p:cTn id="79" dur="1500" fill="hold"/>
                                        <p:tgtEl>
                                          <p:spTgt spid="57"/>
                                        </p:tgtEl>
                                        <p:attrNameLst>
                                          <p:attrName>ppt_w</p:attrName>
                                        </p:attrNameLst>
                                      </p:cBhvr>
                                      <p:tavLst>
                                        <p:tav tm="0">
                                          <p:val>
                                            <p:fltVal val="0"/>
                                          </p:val>
                                        </p:tav>
                                        <p:tav tm="100000">
                                          <p:val>
                                            <p:strVal val="#ppt_w"/>
                                          </p:val>
                                        </p:tav>
                                      </p:tavLst>
                                    </p:anim>
                                    <p:anim calcmode="lin" valueType="num">
                                      <p:cBhvr>
                                        <p:cTn id="80" dur="1500" fill="hold"/>
                                        <p:tgtEl>
                                          <p:spTgt spid="57"/>
                                        </p:tgtEl>
                                        <p:attrNameLst>
                                          <p:attrName>ppt_h</p:attrName>
                                        </p:attrNameLst>
                                      </p:cBhvr>
                                      <p:tavLst>
                                        <p:tav tm="0">
                                          <p:val>
                                            <p:fltVal val="0"/>
                                          </p:val>
                                        </p:tav>
                                        <p:tav tm="100000">
                                          <p:val>
                                            <p:strVal val="#ppt_h"/>
                                          </p:val>
                                        </p:tav>
                                      </p:tavLst>
                                    </p:anim>
                                    <p:anim calcmode="lin" valueType="num">
                                      <p:cBhvr>
                                        <p:cTn id="81" dur="1500" fill="hold"/>
                                        <p:tgtEl>
                                          <p:spTgt spid="57"/>
                                        </p:tgtEl>
                                        <p:attrNameLst>
                                          <p:attrName>style.rotation</p:attrName>
                                        </p:attrNameLst>
                                      </p:cBhvr>
                                      <p:tavLst>
                                        <p:tav tm="0">
                                          <p:val>
                                            <p:fltVal val="90"/>
                                          </p:val>
                                        </p:tav>
                                        <p:tav tm="100000">
                                          <p:val>
                                            <p:fltVal val="0"/>
                                          </p:val>
                                        </p:tav>
                                      </p:tavLst>
                                    </p:anim>
                                    <p:animEffect transition="in" filter="fade">
                                      <p:cBhvr>
                                        <p:cTn id="82" dur="1500"/>
                                        <p:tgtEl>
                                          <p:spTgt spid="57"/>
                                        </p:tgtEl>
                                      </p:cBhvr>
                                    </p:animEffect>
                                  </p:childTnLst>
                                </p:cTn>
                              </p:par>
                              <p:par>
                                <p:cTn id="83" presetID="23" presetClass="entr" presetSubtype="528" repeatCount="indefinite" fill="hold" nodeType="withEffect">
                                  <p:stCondLst>
                                    <p:cond delay="1500"/>
                                  </p:stCondLst>
                                  <p:childTnLst>
                                    <p:set>
                                      <p:cBhvr>
                                        <p:cTn id="84" dur="1" fill="hold">
                                          <p:stCondLst>
                                            <p:cond delay="0"/>
                                          </p:stCondLst>
                                        </p:cTn>
                                        <p:tgtEl>
                                          <p:spTgt spid="47"/>
                                        </p:tgtEl>
                                        <p:attrNameLst>
                                          <p:attrName>style.visibility</p:attrName>
                                        </p:attrNameLst>
                                      </p:cBhvr>
                                      <p:to>
                                        <p:strVal val="visible"/>
                                      </p:to>
                                    </p:set>
                                    <p:anim calcmode="lin" valueType="num">
                                      <p:cBhvr>
                                        <p:cTn id="85" dur="1000" fill="hold"/>
                                        <p:tgtEl>
                                          <p:spTgt spid="47"/>
                                        </p:tgtEl>
                                        <p:attrNameLst>
                                          <p:attrName>ppt_w</p:attrName>
                                        </p:attrNameLst>
                                      </p:cBhvr>
                                      <p:tavLst>
                                        <p:tav tm="0">
                                          <p:val>
                                            <p:fltVal val="0"/>
                                          </p:val>
                                        </p:tav>
                                        <p:tav tm="100000">
                                          <p:val>
                                            <p:strVal val="#ppt_w"/>
                                          </p:val>
                                        </p:tav>
                                      </p:tavLst>
                                    </p:anim>
                                    <p:anim calcmode="lin" valueType="num">
                                      <p:cBhvr>
                                        <p:cTn id="86" dur="1000" fill="hold"/>
                                        <p:tgtEl>
                                          <p:spTgt spid="47"/>
                                        </p:tgtEl>
                                        <p:attrNameLst>
                                          <p:attrName>ppt_h</p:attrName>
                                        </p:attrNameLst>
                                      </p:cBhvr>
                                      <p:tavLst>
                                        <p:tav tm="0">
                                          <p:val>
                                            <p:fltVal val="0"/>
                                          </p:val>
                                        </p:tav>
                                        <p:tav tm="100000">
                                          <p:val>
                                            <p:strVal val="#ppt_h"/>
                                          </p:val>
                                        </p:tav>
                                      </p:tavLst>
                                    </p:anim>
                                    <p:anim calcmode="lin" valueType="num">
                                      <p:cBhvr>
                                        <p:cTn id="87" dur="1000" fill="hold"/>
                                        <p:tgtEl>
                                          <p:spTgt spid="47"/>
                                        </p:tgtEl>
                                        <p:attrNameLst>
                                          <p:attrName>ppt_x</p:attrName>
                                        </p:attrNameLst>
                                      </p:cBhvr>
                                      <p:tavLst>
                                        <p:tav tm="0">
                                          <p:val>
                                            <p:fltVal val="0.5"/>
                                          </p:val>
                                        </p:tav>
                                        <p:tav tm="100000">
                                          <p:val>
                                            <p:strVal val="#ppt_x"/>
                                          </p:val>
                                        </p:tav>
                                      </p:tavLst>
                                    </p:anim>
                                    <p:anim calcmode="lin" valueType="num">
                                      <p:cBhvr>
                                        <p:cTn id="88" dur="1000" fill="hold"/>
                                        <p:tgtEl>
                                          <p:spTgt spid="47"/>
                                        </p:tgtEl>
                                        <p:attrNameLst>
                                          <p:attrName>ppt_y</p:attrName>
                                        </p:attrNameLst>
                                      </p:cBhvr>
                                      <p:tavLst>
                                        <p:tav tm="0">
                                          <p:val>
                                            <p:fltVal val="0.5"/>
                                          </p:val>
                                        </p:tav>
                                        <p:tav tm="100000">
                                          <p:val>
                                            <p:strVal val="#ppt_y"/>
                                          </p:val>
                                        </p:tav>
                                      </p:tavLst>
                                    </p:anim>
                                  </p:childTnLst>
                                </p:cTn>
                              </p:par>
                              <p:par>
                                <p:cTn id="89" presetID="23" presetClass="entr" presetSubtype="528" repeatCount="indefinite" fill="hold" nodeType="withEffect">
                                  <p:stCondLst>
                                    <p:cond delay="1500"/>
                                  </p:stCondLst>
                                  <p:childTnLst>
                                    <p:set>
                                      <p:cBhvr>
                                        <p:cTn id="90" dur="1" fill="hold">
                                          <p:stCondLst>
                                            <p:cond delay="0"/>
                                          </p:stCondLst>
                                        </p:cTn>
                                        <p:tgtEl>
                                          <p:spTgt spid="52"/>
                                        </p:tgtEl>
                                        <p:attrNameLst>
                                          <p:attrName>style.visibility</p:attrName>
                                        </p:attrNameLst>
                                      </p:cBhvr>
                                      <p:to>
                                        <p:strVal val="visible"/>
                                      </p:to>
                                    </p:set>
                                    <p:anim calcmode="lin" valueType="num">
                                      <p:cBhvr>
                                        <p:cTn id="91" dur="1000" fill="hold"/>
                                        <p:tgtEl>
                                          <p:spTgt spid="52"/>
                                        </p:tgtEl>
                                        <p:attrNameLst>
                                          <p:attrName>ppt_w</p:attrName>
                                        </p:attrNameLst>
                                      </p:cBhvr>
                                      <p:tavLst>
                                        <p:tav tm="0">
                                          <p:val>
                                            <p:fltVal val="0"/>
                                          </p:val>
                                        </p:tav>
                                        <p:tav tm="100000">
                                          <p:val>
                                            <p:strVal val="#ppt_w"/>
                                          </p:val>
                                        </p:tav>
                                      </p:tavLst>
                                    </p:anim>
                                    <p:anim calcmode="lin" valueType="num">
                                      <p:cBhvr>
                                        <p:cTn id="92" dur="1000" fill="hold"/>
                                        <p:tgtEl>
                                          <p:spTgt spid="52"/>
                                        </p:tgtEl>
                                        <p:attrNameLst>
                                          <p:attrName>ppt_h</p:attrName>
                                        </p:attrNameLst>
                                      </p:cBhvr>
                                      <p:tavLst>
                                        <p:tav tm="0">
                                          <p:val>
                                            <p:fltVal val="0"/>
                                          </p:val>
                                        </p:tav>
                                        <p:tav tm="100000">
                                          <p:val>
                                            <p:strVal val="#ppt_h"/>
                                          </p:val>
                                        </p:tav>
                                      </p:tavLst>
                                    </p:anim>
                                    <p:anim calcmode="lin" valueType="num">
                                      <p:cBhvr>
                                        <p:cTn id="93" dur="1000" fill="hold"/>
                                        <p:tgtEl>
                                          <p:spTgt spid="52"/>
                                        </p:tgtEl>
                                        <p:attrNameLst>
                                          <p:attrName>ppt_x</p:attrName>
                                        </p:attrNameLst>
                                      </p:cBhvr>
                                      <p:tavLst>
                                        <p:tav tm="0">
                                          <p:val>
                                            <p:fltVal val="0.5"/>
                                          </p:val>
                                        </p:tav>
                                        <p:tav tm="100000">
                                          <p:val>
                                            <p:strVal val="#ppt_x"/>
                                          </p:val>
                                        </p:tav>
                                      </p:tavLst>
                                    </p:anim>
                                    <p:anim calcmode="lin" valueType="num">
                                      <p:cBhvr>
                                        <p:cTn id="94" dur="1000" fill="hold"/>
                                        <p:tgtEl>
                                          <p:spTgt spid="52"/>
                                        </p:tgtEl>
                                        <p:attrNameLst>
                                          <p:attrName>ppt_y</p:attrName>
                                        </p:attrNameLst>
                                      </p:cBhvr>
                                      <p:tavLst>
                                        <p:tav tm="0">
                                          <p:val>
                                            <p:fltVal val="0.5"/>
                                          </p:val>
                                        </p:tav>
                                        <p:tav tm="100000">
                                          <p:val>
                                            <p:strVal val="#ppt_y"/>
                                          </p:val>
                                        </p:tav>
                                      </p:tavLst>
                                    </p:anim>
                                  </p:childTnLst>
                                </p:cTn>
                              </p:par>
                              <p:par>
                                <p:cTn id="95" presetID="23" presetClass="entr" presetSubtype="528" repeatCount="indefinite" fill="hold" nodeType="withEffect">
                                  <p:stCondLst>
                                    <p:cond delay="1500"/>
                                  </p:stCondLst>
                                  <p:childTnLst>
                                    <p:set>
                                      <p:cBhvr>
                                        <p:cTn id="96" dur="1" fill="hold">
                                          <p:stCondLst>
                                            <p:cond delay="0"/>
                                          </p:stCondLst>
                                        </p:cTn>
                                        <p:tgtEl>
                                          <p:spTgt spid="61"/>
                                        </p:tgtEl>
                                        <p:attrNameLst>
                                          <p:attrName>style.visibility</p:attrName>
                                        </p:attrNameLst>
                                      </p:cBhvr>
                                      <p:to>
                                        <p:strVal val="visible"/>
                                      </p:to>
                                    </p:set>
                                    <p:anim calcmode="lin" valueType="num">
                                      <p:cBhvr>
                                        <p:cTn id="97" dur="1000" fill="hold"/>
                                        <p:tgtEl>
                                          <p:spTgt spid="61"/>
                                        </p:tgtEl>
                                        <p:attrNameLst>
                                          <p:attrName>ppt_w</p:attrName>
                                        </p:attrNameLst>
                                      </p:cBhvr>
                                      <p:tavLst>
                                        <p:tav tm="0">
                                          <p:val>
                                            <p:fltVal val="0"/>
                                          </p:val>
                                        </p:tav>
                                        <p:tav tm="100000">
                                          <p:val>
                                            <p:strVal val="#ppt_w"/>
                                          </p:val>
                                        </p:tav>
                                      </p:tavLst>
                                    </p:anim>
                                    <p:anim calcmode="lin" valueType="num">
                                      <p:cBhvr>
                                        <p:cTn id="98" dur="1000" fill="hold"/>
                                        <p:tgtEl>
                                          <p:spTgt spid="61"/>
                                        </p:tgtEl>
                                        <p:attrNameLst>
                                          <p:attrName>ppt_h</p:attrName>
                                        </p:attrNameLst>
                                      </p:cBhvr>
                                      <p:tavLst>
                                        <p:tav tm="0">
                                          <p:val>
                                            <p:fltVal val="0"/>
                                          </p:val>
                                        </p:tav>
                                        <p:tav tm="100000">
                                          <p:val>
                                            <p:strVal val="#ppt_h"/>
                                          </p:val>
                                        </p:tav>
                                      </p:tavLst>
                                    </p:anim>
                                    <p:anim calcmode="lin" valueType="num">
                                      <p:cBhvr>
                                        <p:cTn id="99" dur="1000" fill="hold"/>
                                        <p:tgtEl>
                                          <p:spTgt spid="61"/>
                                        </p:tgtEl>
                                        <p:attrNameLst>
                                          <p:attrName>ppt_x</p:attrName>
                                        </p:attrNameLst>
                                      </p:cBhvr>
                                      <p:tavLst>
                                        <p:tav tm="0">
                                          <p:val>
                                            <p:fltVal val="0.5"/>
                                          </p:val>
                                        </p:tav>
                                        <p:tav tm="100000">
                                          <p:val>
                                            <p:strVal val="#ppt_x"/>
                                          </p:val>
                                        </p:tav>
                                      </p:tavLst>
                                    </p:anim>
                                    <p:anim calcmode="lin" valueType="num">
                                      <p:cBhvr>
                                        <p:cTn id="100" dur="1000" fill="hold"/>
                                        <p:tgtEl>
                                          <p:spTgt spid="61"/>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5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1">
            <a:extLst>
              <a:ext uri="{FF2B5EF4-FFF2-40B4-BE49-F238E27FC236}">
                <a16:creationId xmlns:a16="http://schemas.microsoft.com/office/drawing/2014/main" xmlns="" id="{49368C2B-08BB-4567-BA27-2402FAA3C31F}"/>
              </a:ext>
            </a:extLst>
          </p:cNvPr>
          <p:cNvSpPr/>
          <p:nvPr/>
        </p:nvSpPr>
        <p:spPr>
          <a:xfrm>
            <a:off x="172192" y="70462"/>
            <a:ext cx="5738486" cy="1300480"/>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4400">
                <a:solidFill>
                  <a:schemeClr val="tx1"/>
                </a:solidFill>
              </a:rPr>
              <a:t>T</a:t>
            </a:r>
            <a:r>
              <a:rPr lang="en-US" sz="4400" smtClean="0">
                <a:solidFill>
                  <a:schemeClr val="tx1"/>
                </a:solidFill>
              </a:rPr>
              <a:t>hông </a:t>
            </a:r>
            <a:r>
              <a:rPr lang="en-US" sz="4400">
                <a:solidFill>
                  <a:schemeClr val="tx1"/>
                </a:solidFill>
              </a:rPr>
              <a:t>tin 1, 2, 3 SHS tr.52,53.</a:t>
            </a:r>
            <a:endParaRPr lang="en-US" sz="2800" kern="0" dirty="0">
              <a:solidFill>
                <a:schemeClr val="tx1"/>
              </a:solidFill>
              <a:latin typeface="Times New Roman" panose="02020603050405020304" pitchFamily="18" charset="0"/>
              <a:ea typeface="Times New Roman" panose="02020603050405020304" pitchFamily="18" charset="0"/>
            </a:endParaRPr>
          </a:p>
        </p:txBody>
      </p:sp>
      <p:cxnSp>
        <p:nvCxnSpPr>
          <p:cNvPr id="7" name="Straight Arrow Connector 6">
            <a:extLst>
              <a:ext uri="{FF2B5EF4-FFF2-40B4-BE49-F238E27FC236}">
                <a16:creationId xmlns:a16="http://schemas.microsoft.com/office/drawing/2014/main" xmlns="" id="{9661016A-ACC6-42C5-A502-28ED3A37D021}"/>
              </a:ext>
            </a:extLst>
          </p:cNvPr>
          <p:cNvCxnSpPr>
            <a:cxnSpLocks/>
            <a:stCxn id="6" idx="3"/>
            <a:endCxn id="19" idx="1"/>
          </p:cNvCxnSpPr>
          <p:nvPr/>
        </p:nvCxnSpPr>
        <p:spPr>
          <a:xfrm flipV="1">
            <a:off x="5910678" y="566850"/>
            <a:ext cx="479866" cy="153852"/>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Rounded Corners 13">
            <a:extLst>
              <a:ext uri="{FF2B5EF4-FFF2-40B4-BE49-F238E27FC236}">
                <a16:creationId xmlns:a16="http://schemas.microsoft.com/office/drawing/2014/main" xmlns="" id="{D57A15F4-FE97-4AD2-BA74-AA0DC8068413}"/>
              </a:ext>
            </a:extLst>
          </p:cNvPr>
          <p:cNvSpPr/>
          <p:nvPr/>
        </p:nvSpPr>
        <p:spPr>
          <a:xfrm>
            <a:off x="802669" y="2216728"/>
            <a:ext cx="1171270" cy="773119"/>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a:t>
            </a:r>
            <a:r>
              <a:rPr kumimoji="0" lang="en-US" sz="2400" b="1" i="0" u="none" strike="noStrike" kern="1200" cap="none" spc="0" normalizeH="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a:t>
            </a:r>
            <a:endParaRPr kumimoji="0" lang="en-US" sz="2800" b="0" i="0" u="none" strike="noStrike" kern="1200" cap="none" spc="0" normalizeH="0" baseline="0" noProof="0" dirty="0">
              <a:ln>
                <a:noFill/>
              </a:ln>
              <a:solidFill>
                <a:prstClr val="black"/>
              </a:solidFill>
              <a:effectLst/>
              <a:uLnTx/>
              <a:uFillTx/>
              <a:latin typeface="SVN-Vanilla Daisy Pro" panose="00000500000000000000" pitchFamily="2" charset="0"/>
              <a:ea typeface="+mn-ea"/>
              <a:cs typeface="Times" panose="02020603050405020304" pitchFamily="18" charset="0"/>
            </a:endParaRPr>
          </a:p>
        </p:txBody>
      </p:sp>
      <p:sp>
        <p:nvSpPr>
          <p:cNvPr id="9" name="Rectangle: Rounded Corners 15">
            <a:extLst>
              <a:ext uri="{FF2B5EF4-FFF2-40B4-BE49-F238E27FC236}">
                <a16:creationId xmlns:a16="http://schemas.microsoft.com/office/drawing/2014/main" xmlns="" id="{F00E3249-ACD5-4D11-8D94-2D016D6532E8}"/>
              </a:ext>
            </a:extLst>
          </p:cNvPr>
          <p:cNvSpPr/>
          <p:nvPr/>
        </p:nvSpPr>
        <p:spPr>
          <a:xfrm>
            <a:off x="4575240" y="2032000"/>
            <a:ext cx="1335438" cy="902457"/>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a:t>
            </a:r>
            <a:r>
              <a:rPr kumimoji="0" lang="en-US" sz="2400" b="1" i="0" u="none" strike="noStrike" kern="1200" cap="none" spc="0" normalizeH="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 b</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1" name="Rectangle: Rounded Corners 23">
            <a:extLst>
              <a:ext uri="{FF2B5EF4-FFF2-40B4-BE49-F238E27FC236}">
                <a16:creationId xmlns:a16="http://schemas.microsoft.com/office/drawing/2014/main" xmlns="" id="{7FC44327-CEE4-4E8B-92C5-96305680DC6A}"/>
              </a:ext>
            </a:extLst>
          </p:cNvPr>
          <p:cNvSpPr/>
          <p:nvPr/>
        </p:nvSpPr>
        <p:spPr>
          <a:xfrm>
            <a:off x="56452" y="3325126"/>
            <a:ext cx="2728312" cy="3102243"/>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 marR="28575" algn="just">
              <a:lnSpc>
                <a:spcPct val="107000"/>
              </a:lnSpc>
              <a:spcAft>
                <a:spcPts val="800"/>
              </a:spcAft>
            </a:pPr>
            <a:r>
              <a:rPr lang="en-US" sz="2400" i="1">
                <a:solidFill>
                  <a:schemeClr val="tx1"/>
                </a:solidFill>
              </a:rPr>
              <a:t>Các thông tin, trường hợp trên đề cập đến tai nạn cháy nhà, tai nạn nổ bom, tai nạn ngộ độc thực phẩm.</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Rounded Corners 24">
            <a:extLst>
              <a:ext uri="{FF2B5EF4-FFF2-40B4-BE49-F238E27FC236}">
                <a16:creationId xmlns:a16="http://schemas.microsoft.com/office/drawing/2014/main" xmlns="" id="{ED9BAAF3-BB42-469D-9A1D-E12DA3DD343C}"/>
              </a:ext>
            </a:extLst>
          </p:cNvPr>
          <p:cNvSpPr/>
          <p:nvPr/>
        </p:nvSpPr>
        <p:spPr>
          <a:xfrm>
            <a:off x="3033484" y="3283766"/>
            <a:ext cx="4426858" cy="3297131"/>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i="1">
                <a:solidFill>
                  <a:schemeClr val="tx1"/>
                </a:solidFill>
              </a:rPr>
              <a:t>Hành vi của bạn HS trong bức tranh 1 sẽ dẫn đến nguy cơ cháy, nổ ở cây xăng. Hành vi của bạn nam trong bức tranh 2 có thể dẫn đến nguy cơ bắn nhầm người khác hoặc phát súng nổ khiến hai bạn bị thương, thậm chí nguy hiểm đến tính mạng.</a:t>
            </a:r>
            <a:endParaRPr lang="en-US" sz="2400">
              <a:solidFill>
                <a:schemeClr val="tx1"/>
              </a:solidFill>
            </a:endParaRPr>
          </a:p>
        </p:txBody>
      </p:sp>
      <p:sp>
        <p:nvSpPr>
          <p:cNvPr id="13" name="Rectangle: Rounded Corners 25">
            <a:extLst>
              <a:ext uri="{FF2B5EF4-FFF2-40B4-BE49-F238E27FC236}">
                <a16:creationId xmlns:a16="http://schemas.microsoft.com/office/drawing/2014/main" xmlns="" id="{80C22BBF-9AA1-43CF-8D6D-95361CBA2933}"/>
              </a:ext>
            </a:extLst>
          </p:cNvPr>
          <p:cNvSpPr/>
          <p:nvPr/>
        </p:nvSpPr>
        <p:spPr>
          <a:xfrm>
            <a:off x="7692570" y="201090"/>
            <a:ext cx="4407401" cy="6462023"/>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i="1" smtClean="0">
                <a:solidFill>
                  <a:schemeClr val="tx1"/>
                </a:solidFill>
              </a:rPr>
              <a:t>+ Trong </a:t>
            </a:r>
            <a:r>
              <a:rPr lang="en-US" sz="2400" i="1">
                <a:solidFill>
                  <a:schemeClr val="tx1"/>
                </a:solidFill>
              </a:rPr>
              <a:t>trường hợp 1: Tai nạn cháy nhà đã khiến M rất sợ hãi, bị ngạt khói và bỏng 30% cơ thể, đồng thời thiêu rụi nhiều tài sản có giá trị.</a:t>
            </a:r>
            <a:endParaRPr lang="en-US" sz="2400">
              <a:solidFill>
                <a:schemeClr val="tx1"/>
              </a:solidFill>
            </a:endParaRPr>
          </a:p>
          <a:p>
            <a:pPr algn="just"/>
            <a:r>
              <a:rPr lang="en-US" sz="2400">
                <a:solidFill>
                  <a:schemeClr val="tx1"/>
                </a:solidFill>
              </a:rPr>
              <a:t>+ </a:t>
            </a:r>
            <a:r>
              <a:rPr lang="en-US" sz="2400" i="1">
                <a:solidFill>
                  <a:schemeClr val="tx1"/>
                </a:solidFill>
              </a:rPr>
              <a:t>Trường hợp 2: Tai nạn nổ bom đã khiến một cháu bé và con trai ông C tử vong, ông C bị thương nặng.</a:t>
            </a:r>
            <a:endParaRPr lang="en-US" sz="2400">
              <a:solidFill>
                <a:schemeClr val="tx1"/>
              </a:solidFill>
            </a:endParaRPr>
          </a:p>
          <a:p>
            <a:pPr algn="just"/>
            <a:r>
              <a:rPr lang="en-US" sz="2400" smtClean="0">
                <a:solidFill>
                  <a:schemeClr val="tx1"/>
                </a:solidFill>
              </a:rPr>
              <a:t>+ </a:t>
            </a:r>
            <a:r>
              <a:rPr lang="en-US" sz="2400" i="1" smtClean="0">
                <a:solidFill>
                  <a:schemeClr val="tx1"/>
                </a:solidFill>
              </a:rPr>
              <a:t>Trường </a:t>
            </a:r>
            <a:r>
              <a:rPr lang="en-US" sz="2400" i="1">
                <a:solidFill>
                  <a:schemeClr val="tx1"/>
                </a:solidFill>
              </a:rPr>
              <a:t>hợp 3: Từ ngày 18-6-2022 đến ngày 17-7-2022, cả nước có 85 người ngộ độc thực phẩm; trong 7 tháng đầu năm 2022, cả nước có 357 người ngộ độc, trong đó có 2 người tử vong.</a:t>
            </a:r>
            <a:endParaRPr lang="en-US" sz="2400">
              <a:solidFill>
                <a:schemeClr val="tx1"/>
              </a:solidFill>
            </a:endParaRPr>
          </a:p>
        </p:txBody>
      </p:sp>
      <p:cxnSp>
        <p:nvCxnSpPr>
          <p:cNvPr id="14" name="Straight Arrow Connector 13">
            <a:extLst>
              <a:ext uri="{FF2B5EF4-FFF2-40B4-BE49-F238E27FC236}">
                <a16:creationId xmlns:a16="http://schemas.microsoft.com/office/drawing/2014/main" xmlns="" id="{22708614-0FF2-4E62-A678-E089C72AC34F}"/>
              </a:ext>
            </a:extLst>
          </p:cNvPr>
          <p:cNvCxnSpPr>
            <a:cxnSpLocks/>
            <a:stCxn id="6" idx="2"/>
          </p:cNvCxnSpPr>
          <p:nvPr/>
        </p:nvCxnSpPr>
        <p:spPr>
          <a:xfrm flipH="1">
            <a:off x="1538514" y="1370942"/>
            <a:ext cx="1502921" cy="845786"/>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xmlns="" id="{3C8FB1BB-BF64-4C78-AACA-84C9F97ED11A}"/>
              </a:ext>
            </a:extLst>
          </p:cNvPr>
          <p:cNvCxnSpPr>
            <a:cxnSpLocks/>
            <a:stCxn id="6" idx="2"/>
            <a:endCxn id="9" idx="0"/>
          </p:cNvCxnSpPr>
          <p:nvPr/>
        </p:nvCxnSpPr>
        <p:spPr>
          <a:xfrm>
            <a:off x="3041435" y="1370942"/>
            <a:ext cx="2201524" cy="661058"/>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C76D9141-C5C8-4EDF-8BAE-38C3C91A0D8B}"/>
              </a:ext>
            </a:extLst>
          </p:cNvPr>
          <p:cNvCxnSpPr>
            <a:cxnSpLocks/>
          </p:cNvCxnSpPr>
          <p:nvPr/>
        </p:nvCxnSpPr>
        <p:spPr>
          <a:xfrm flipH="1">
            <a:off x="1388304" y="2989847"/>
            <a:ext cx="5907" cy="29391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Straight Connector 16">
            <a:extLst>
              <a:ext uri="{FF2B5EF4-FFF2-40B4-BE49-F238E27FC236}">
                <a16:creationId xmlns:a16="http://schemas.microsoft.com/office/drawing/2014/main" xmlns="" id="{18EAD728-281A-4CBC-B6CB-AC46CE78C292}"/>
              </a:ext>
            </a:extLst>
          </p:cNvPr>
          <p:cNvCxnSpPr>
            <a:cxnSpLocks/>
          </p:cNvCxnSpPr>
          <p:nvPr/>
        </p:nvCxnSpPr>
        <p:spPr>
          <a:xfrm>
            <a:off x="5376672" y="2946305"/>
            <a:ext cx="0" cy="378821"/>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8" name="Straight Connector 17">
            <a:extLst>
              <a:ext uri="{FF2B5EF4-FFF2-40B4-BE49-F238E27FC236}">
                <a16:creationId xmlns:a16="http://schemas.microsoft.com/office/drawing/2014/main" xmlns="" id="{06C6F0E5-34EA-4A9B-B75B-08619F47AE1E}"/>
              </a:ext>
            </a:extLst>
          </p:cNvPr>
          <p:cNvCxnSpPr>
            <a:cxnSpLocks/>
            <a:endCxn id="13" idx="1"/>
          </p:cNvCxnSpPr>
          <p:nvPr/>
        </p:nvCxnSpPr>
        <p:spPr>
          <a:xfrm>
            <a:off x="7249039" y="932610"/>
            <a:ext cx="443531" cy="2499492"/>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9" name="Rectangle: Rounded Corners 15">
            <a:extLst>
              <a:ext uri="{FF2B5EF4-FFF2-40B4-BE49-F238E27FC236}">
                <a16:creationId xmlns:a16="http://schemas.microsoft.com/office/drawing/2014/main" xmlns="" id="{F00E3249-ACD5-4D11-8D94-2D016D6532E8}"/>
              </a:ext>
            </a:extLst>
          </p:cNvPr>
          <p:cNvSpPr/>
          <p:nvPr/>
        </p:nvSpPr>
        <p:spPr>
          <a:xfrm>
            <a:off x="6390544" y="201090"/>
            <a:ext cx="1161671" cy="731520"/>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a:t>
            </a:r>
            <a:r>
              <a:rPr kumimoji="0" lang="en-US" sz="2400" b="1" i="0" u="none" strike="noStrike" kern="1200" cap="none" spc="0" normalizeH="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 c</a:t>
            </a:r>
            <a:endPar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150640606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1000"/>
                                        <p:tgtEl>
                                          <p:spTgt spid="17"/>
                                        </p:tgtEl>
                                      </p:cBhvr>
                                    </p:animEffect>
                                    <p:anim calcmode="lin" valueType="num">
                                      <p:cBhvr>
                                        <p:cTn id="21" dur="1000" fill="hold"/>
                                        <p:tgtEl>
                                          <p:spTgt spid="17"/>
                                        </p:tgtEl>
                                        <p:attrNameLst>
                                          <p:attrName>ppt_x</p:attrName>
                                        </p:attrNameLst>
                                      </p:cBhvr>
                                      <p:tavLst>
                                        <p:tav tm="0">
                                          <p:val>
                                            <p:strVal val="#ppt_x"/>
                                          </p:val>
                                        </p:tav>
                                        <p:tav tm="100000">
                                          <p:val>
                                            <p:strVal val="#ppt_x"/>
                                          </p:val>
                                        </p:tav>
                                      </p:tavLst>
                                    </p:anim>
                                    <p:anim calcmode="lin" valueType="num">
                                      <p:cBhvr>
                                        <p:cTn id="22" dur="1000" fill="hold"/>
                                        <p:tgtEl>
                                          <p:spTgt spid="17"/>
                                        </p:tgtEl>
                                        <p:attrNameLst>
                                          <p:attrName>ppt_y</p:attrName>
                                        </p:attrNameLst>
                                      </p:cBhvr>
                                      <p:tavLst>
                                        <p:tav tm="0">
                                          <p:val>
                                            <p:strVal val="#ppt_y+.1"/>
                                          </p:val>
                                        </p:tav>
                                        <p:tav tm="100000">
                                          <p:val>
                                            <p:strVal val="#ppt_y"/>
                                          </p:val>
                                        </p:tav>
                                      </p:tavLst>
                                    </p:anim>
                                  </p:childTnLst>
                                </p:cTn>
                              </p:par>
                            </p:childTnLst>
                          </p:cTn>
                        </p:par>
                        <p:par>
                          <p:cTn id="23" fill="hold">
                            <p:stCondLst>
                              <p:cond delay="1000"/>
                            </p:stCondLst>
                            <p:childTnLst>
                              <p:par>
                                <p:cTn id="24" presetID="16" presetClass="entr" presetSubtype="21" fill="hold" grpId="0"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arn(inVertical)">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1000"/>
                                        <p:tgtEl>
                                          <p:spTgt spid="18"/>
                                        </p:tgtEl>
                                      </p:cBhvr>
                                    </p:animEffect>
                                    <p:anim calcmode="lin" valueType="num">
                                      <p:cBhvr>
                                        <p:cTn id="32" dur="1000" fill="hold"/>
                                        <p:tgtEl>
                                          <p:spTgt spid="18"/>
                                        </p:tgtEl>
                                        <p:attrNameLst>
                                          <p:attrName>ppt_x</p:attrName>
                                        </p:attrNameLst>
                                      </p:cBhvr>
                                      <p:tavLst>
                                        <p:tav tm="0">
                                          <p:val>
                                            <p:strVal val="#ppt_x"/>
                                          </p:val>
                                        </p:tav>
                                        <p:tav tm="100000">
                                          <p:val>
                                            <p:strVal val="#ppt_x"/>
                                          </p:val>
                                        </p:tav>
                                      </p:tavLst>
                                    </p:anim>
                                    <p:anim calcmode="lin" valueType="num">
                                      <p:cBhvr>
                                        <p:cTn id="33" dur="1000" fill="hold"/>
                                        <p:tgtEl>
                                          <p:spTgt spid="18"/>
                                        </p:tgtEl>
                                        <p:attrNameLst>
                                          <p:attrName>ppt_y</p:attrName>
                                        </p:attrNameLst>
                                      </p:cBhvr>
                                      <p:tavLst>
                                        <p:tav tm="0">
                                          <p:val>
                                            <p:strVal val="#ppt_y+.1"/>
                                          </p:val>
                                        </p:tav>
                                        <p:tav tm="100000">
                                          <p:val>
                                            <p:strVal val="#ppt_y"/>
                                          </p:val>
                                        </p:tav>
                                      </p:tavLst>
                                    </p:anim>
                                  </p:childTnLst>
                                </p:cTn>
                              </p:par>
                            </p:childTnLst>
                          </p:cTn>
                        </p:par>
                        <p:par>
                          <p:cTn id="34" fill="hold">
                            <p:stCondLst>
                              <p:cond delay="1000"/>
                            </p:stCondLst>
                            <p:childTnLst>
                              <p:par>
                                <p:cTn id="35" presetID="16" presetClass="entr" presetSubtype="21" fill="hold" grpId="0" nodeType="after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arn(inVertical)">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r="2796"/>
          <a:stretch/>
        </p:blipFill>
        <p:spPr>
          <a:xfrm>
            <a:off x="2" y="0"/>
            <a:ext cx="12191998" cy="6858000"/>
          </a:xfrm>
          <a:prstGeom prst="rect">
            <a:avLst/>
          </a:prstGeom>
        </p:spPr>
      </p:pic>
      <p:sp>
        <p:nvSpPr>
          <p:cNvPr id="3" name="TextBox 2">
            <a:extLst>
              <a:ext uri="{FF2B5EF4-FFF2-40B4-BE49-F238E27FC236}">
                <a16:creationId xmlns:a16="http://schemas.microsoft.com/office/drawing/2014/main" xmlns="" id="{A02799E0-25C2-F22D-C9A2-39BAE944A496}"/>
              </a:ext>
            </a:extLst>
          </p:cNvPr>
          <p:cNvSpPr txBox="1"/>
          <p:nvPr/>
        </p:nvSpPr>
        <p:spPr>
          <a:xfrm rot="21249367">
            <a:off x="730014" y="890716"/>
            <a:ext cx="4392637" cy="3416320"/>
          </a:xfrm>
          <a:prstGeom prst="rect">
            <a:avLst/>
          </a:prstGeom>
          <a:noFill/>
        </p:spPr>
        <p:txBody>
          <a:bodyPr wrap="square">
            <a:spAutoFit/>
          </a:bodyPr>
          <a:lstStyle/>
          <a:p>
            <a:pPr algn="just"/>
            <a:r>
              <a:rPr lang="en-US" sz="2400" b="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 a) </a:t>
            </a:r>
            <a:r>
              <a:rPr lang="en-US" sz="2400" i="1" smtClean="0"/>
              <a:t>Ngoài </a:t>
            </a:r>
            <a:r>
              <a:rPr lang="en-US" sz="2400" i="1"/>
              <a:t>các loại trên, còn có các tai nạn vũ khí, cháy, nổ và các chất độc khác như: tai nạn súng, mìn, đạn, pháo; tai nạn cháy rừng; tai nạn cháy xe; tai nạn cháy nhà máy hóa chất; tai nạn nổ bình ga; tai nạn ngộ độc khí ga; tai nạn ngộ độc thuốc trừ sâu, thuốc diệt chuột;...</a:t>
            </a:r>
            <a:endParaRPr lang="en-US" sz="2400"/>
          </a:p>
        </p:txBody>
      </p:sp>
      <p:sp>
        <p:nvSpPr>
          <p:cNvPr id="6" name="TextBox 5">
            <a:extLst>
              <a:ext uri="{FF2B5EF4-FFF2-40B4-BE49-F238E27FC236}">
                <a16:creationId xmlns:a16="http://schemas.microsoft.com/office/drawing/2014/main" xmlns="" id="{244DEBF8-AC00-09FB-C05E-75AFC68513B7}"/>
              </a:ext>
            </a:extLst>
          </p:cNvPr>
          <p:cNvSpPr txBox="1"/>
          <p:nvPr/>
        </p:nvSpPr>
        <p:spPr>
          <a:xfrm rot="21411449">
            <a:off x="6255221" y="652688"/>
            <a:ext cx="5503895" cy="3046988"/>
          </a:xfrm>
          <a:prstGeom prst="rect">
            <a:avLst/>
          </a:prstGeom>
          <a:noFill/>
        </p:spPr>
        <p:txBody>
          <a:bodyPr wrap="square">
            <a:spAutoFit/>
          </a:bodyPr>
          <a:lstStyle/>
          <a:p>
            <a:pPr algn="just"/>
            <a:r>
              <a:rPr lang="en-US" sz="2400" b="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 b) </a:t>
            </a: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a:t>Một số nguy cơ gây tai nạn vũ khí, cháy, nổ và các chất độc hại: thiết bị điện quá tải; thiết bị điện kém chất lượng; rò rỉ khí ga; nắng nóng kéo dài; nguyên vật liệu xây dựng dễ cháy; trang, thiết bị phòng cháy, chữa cháy không đảm bảo; chế biến, bảo quản thực phẩm sai các; cất giấu vũ khí trong nhà; sấm sét khi mưa dông;...</a:t>
            </a:r>
            <a:endParaRPr lang="en-US" sz="2400"/>
          </a:p>
        </p:txBody>
      </p:sp>
      <p:sp>
        <p:nvSpPr>
          <p:cNvPr id="8" name="TextBox 7">
            <a:extLst>
              <a:ext uri="{FF2B5EF4-FFF2-40B4-BE49-F238E27FC236}">
                <a16:creationId xmlns:a16="http://schemas.microsoft.com/office/drawing/2014/main" xmlns="" id="{6AB174A8-F600-AE46-BB69-AB175702ECD9}"/>
              </a:ext>
            </a:extLst>
          </p:cNvPr>
          <p:cNvSpPr txBox="1"/>
          <p:nvPr/>
        </p:nvSpPr>
        <p:spPr>
          <a:xfrm>
            <a:off x="2772230" y="4358080"/>
            <a:ext cx="9202056" cy="296113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107000"/>
              </a:lnSpc>
              <a:spcAft>
                <a:spcPts val="800"/>
              </a:spcAft>
            </a:pPr>
            <a:r>
              <a:rPr lang="en-US" sz="2400" b="1" i="1" smtClean="0"/>
              <a:t>Câu c) </a:t>
            </a:r>
            <a:r>
              <a:rPr lang="en-US" sz="2400" i="1" smtClean="0"/>
              <a:t>Ngoài </a:t>
            </a:r>
            <a:r>
              <a:rPr lang="en-US" sz="2400" i="1"/>
              <a:t>ra, tai nạn vũ khí, cháy, nổ và các chất độc hại còn gây ra những hậu quả nghiêm trọng như: dị tật cơ thể, khủng hoảng tâm lí, ô nhiễm môi trường, rối loạn trật tự xã hội,... Ngoài ra, những người gây tai nạn vũ khí, cháy, nổ có thể phải chịu trách nhiệm trước pháp luật, tùy theo tính chất, mức độ vi phạm, họ có thể bị xử lí theo nhiều hình thức như kỉ luật, cảnh báo, xử phạt hành chính, phạt tù, tử hình,...</a:t>
            </a:r>
            <a:endParaRPr lang="en-US" sz="2400"/>
          </a:p>
          <a:p>
            <a:pPr algn="just">
              <a:lnSpc>
                <a:spcPct val="107000"/>
              </a:lnSpc>
              <a:spcAft>
                <a:spcPts val="800"/>
              </a:spcAft>
            </a:pPr>
            <a:endParaRPr lang="en-US" sz="24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99533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8" descr="6fc417983c9675ce1b60e983870aeb8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29600" y="5391719"/>
            <a:ext cx="1510109" cy="1290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p:cNvPicPr>
            <a:picLocks noChangeAspect="1"/>
          </p:cNvPicPr>
          <p:nvPr/>
        </p:nvPicPr>
        <p:blipFill>
          <a:blip r:embed="rId3"/>
          <a:stretch>
            <a:fillRect/>
          </a:stretch>
        </p:blipFill>
        <p:spPr>
          <a:xfrm>
            <a:off x="512477" y="227953"/>
            <a:ext cx="10521628" cy="6594953"/>
          </a:xfrm>
          <a:prstGeom prst="rect">
            <a:avLst/>
          </a:prstGeom>
        </p:spPr>
      </p:pic>
      <p:sp>
        <p:nvSpPr>
          <p:cNvPr id="14" name="Text Box 5"/>
          <p:cNvSpPr txBox="1">
            <a:spLocks noChangeArrowheads="1"/>
          </p:cNvSpPr>
          <p:nvPr/>
        </p:nvSpPr>
        <p:spPr bwMode="auto">
          <a:xfrm>
            <a:off x="2214317" y="1131252"/>
            <a:ext cx="7562077" cy="357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buNone/>
            </a:pPr>
            <a:r>
              <a:rPr lang="en-US" b="1" smtClean="0"/>
              <a:t>1. Các loại, nguy cơ và hậu quả  của tai nạn vũ khí, cháy, nổ và các chất độc hại.</a:t>
            </a:r>
          </a:p>
          <a:p>
            <a:pPr algn="just">
              <a:buNone/>
            </a:pPr>
            <a:r>
              <a:rPr lang="en-US" smtClean="0"/>
              <a:t>+ </a:t>
            </a:r>
            <a:r>
              <a:rPr lang="en-US"/>
              <a:t>Thiết bị điện quá tải; thiết bị điện kém chất lượng; rò rỉ khí ga; nắng nóng kéo dài</a:t>
            </a:r>
            <a:r>
              <a:rPr lang="en-US" smtClean="0"/>
              <a:t>.</a:t>
            </a:r>
          </a:p>
          <a:p>
            <a:pPr algn="just">
              <a:buNone/>
            </a:pPr>
            <a:r>
              <a:rPr lang="en-US" smtClean="0"/>
              <a:t>+ Nguyên vật liệu xây dựng dễ cháy; trang, thiết bị phòng cháy, chữa cháy không đảm bảo.</a:t>
            </a:r>
          </a:p>
          <a:p>
            <a:pPr algn="just">
              <a:buNone/>
            </a:pPr>
            <a:r>
              <a:rPr lang="en-US" smtClean="0"/>
              <a:t>+ </a:t>
            </a:r>
            <a:r>
              <a:rPr lang="en-US"/>
              <a:t>Chế biến, bảo quản thực phẩm sai các; cất giấu vũ khí trong nhà; sấm sét khi mưa dông</a:t>
            </a:r>
            <a:r>
              <a:rPr lang="en-US" smtClean="0"/>
              <a:t>;...</a:t>
            </a:r>
            <a:endParaRPr lang="en-US"/>
          </a:p>
        </p:txBody>
      </p:sp>
      <p:pic>
        <p:nvPicPr>
          <p:cNvPr id="9" name="Picture 8"/>
          <p:cNvPicPr>
            <a:picLocks noChangeAspect="1"/>
          </p:cNvPicPr>
          <p:nvPr/>
        </p:nvPicPr>
        <p:blipFill>
          <a:blip r:embed="rId4"/>
          <a:stretch>
            <a:fillRect/>
          </a:stretch>
        </p:blipFill>
        <p:spPr>
          <a:xfrm>
            <a:off x="10185009" y="2498982"/>
            <a:ext cx="2423159" cy="4359018"/>
          </a:xfrm>
          <a:prstGeom prst="rect">
            <a:avLst/>
          </a:prstGeom>
        </p:spPr>
      </p:pic>
    </p:spTree>
    <p:extLst>
      <p:ext uri="{BB962C8B-B14F-4D97-AF65-F5344CB8AC3E}">
        <p14:creationId xmlns:p14="http://schemas.microsoft.com/office/powerpoint/2010/main" val="425540494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900" decel="100000" fill="hold"/>
                                        <p:tgtEl>
                                          <p:spTgt spid="1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par>
                                <p:cTn id="11" presetID="21" presetClass="entr" presetSubtype="1"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heel(1)">
                                      <p:cBhvr>
                                        <p:cTn id="13" dur="2000"/>
                                        <p:tgtEl>
                                          <p:spTgt spid="13"/>
                                        </p:tgtEl>
                                      </p:cBhvr>
                                    </p:animEffect>
                                  </p:childTnLst>
                                </p:cTn>
                              </p:par>
                              <p:par>
                                <p:cTn id="14" presetID="53"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p:cTn id="16" dur="1000" fill="hold"/>
                                        <p:tgtEl>
                                          <p:spTgt spid="14"/>
                                        </p:tgtEl>
                                        <p:attrNameLst>
                                          <p:attrName>ppt_w</p:attrName>
                                        </p:attrNameLst>
                                      </p:cBhvr>
                                      <p:tavLst>
                                        <p:tav tm="0">
                                          <p:val>
                                            <p:fltVal val="0"/>
                                          </p:val>
                                        </p:tav>
                                        <p:tav tm="100000">
                                          <p:val>
                                            <p:strVal val="#ppt_w"/>
                                          </p:val>
                                        </p:tav>
                                      </p:tavLst>
                                    </p:anim>
                                    <p:anim calcmode="lin" valueType="num">
                                      <p:cBhvr>
                                        <p:cTn id="17" dur="1000" fill="hold"/>
                                        <p:tgtEl>
                                          <p:spTgt spid="14"/>
                                        </p:tgtEl>
                                        <p:attrNameLst>
                                          <p:attrName>ppt_h</p:attrName>
                                        </p:attrNameLst>
                                      </p:cBhvr>
                                      <p:tavLst>
                                        <p:tav tm="0">
                                          <p:val>
                                            <p:fltVal val="0"/>
                                          </p:val>
                                        </p:tav>
                                        <p:tav tm="100000">
                                          <p:val>
                                            <p:strVal val="#ppt_h"/>
                                          </p:val>
                                        </p:tav>
                                      </p:tavLst>
                                    </p:anim>
                                    <p:animEffect transition="in" filter="fade">
                                      <p:cBhvr>
                                        <p:cTn id="18"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Shape 984"/>
        <p:cNvGrpSpPr/>
        <p:nvPr/>
      </p:nvGrpSpPr>
      <p:grpSpPr>
        <a:xfrm>
          <a:off x="0" y="0"/>
          <a:ext cx="0" cy="0"/>
          <a:chOff x="0" y="0"/>
          <a:chExt cx="0" cy="0"/>
        </a:xfrm>
      </p:grpSpPr>
      <p:sp>
        <p:nvSpPr>
          <p:cNvPr id="985" name="Google Shape;985;p38"/>
          <p:cNvSpPr/>
          <p:nvPr/>
        </p:nvSpPr>
        <p:spPr>
          <a:xfrm>
            <a:off x="1028503" y="2569349"/>
            <a:ext cx="10383186" cy="2812000"/>
          </a:xfrm>
          <a:prstGeom prst="roundRect">
            <a:avLst>
              <a:gd name="adj" fmla="val 50000"/>
            </a:avLst>
          </a:prstGeom>
          <a:solidFill>
            <a:schemeClr val="accent5"/>
          </a:solidFill>
          <a:ln w="76200" cap="flat" cmpd="sng">
            <a:solidFill>
              <a:schemeClr val="lt1"/>
            </a:solidFill>
            <a:prstDash val="solid"/>
            <a:round/>
            <a:headEnd type="none" w="sm" len="sm"/>
            <a:tailEnd type="none" w="sm" len="sm"/>
          </a:ln>
          <a:effectLst>
            <a:outerShdw blurRad="57150" dist="19050" dir="3240000" algn="bl" rotWithShape="0">
              <a:srgbClr val="000000">
                <a:alpha val="17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988" name="Google Shape;988;p38"/>
          <p:cNvGrpSpPr/>
          <p:nvPr/>
        </p:nvGrpSpPr>
        <p:grpSpPr>
          <a:xfrm>
            <a:off x="3081774" y="2248614"/>
            <a:ext cx="6028471" cy="385561"/>
            <a:chOff x="2721830" y="1314985"/>
            <a:chExt cx="4521353" cy="289171"/>
          </a:xfrm>
        </p:grpSpPr>
        <p:sp>
          <p:nvSpPr>
            <p:cNvPr id="989" name="Google Shape;989;p38"/>
            <p:cNvSpPr/>
            <p:nvPr/>
          </p:nvSpPr>
          <p:spPr>
            <a:xfrm>
              <a:off x="2721830" y="1314985"/>
              <a:ext cx="289078" cy="289171"/>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90" name="Google Shape;990;p38"/>
            <p:cNvSpPr/>
            <p:nvPr/>
          </p:nvSpPr>
          <p:spPr>
            <a:xfrm>
              <a:off x="6954105" y="1314985"/>
              <a:ext cx="289078" cy="289171"/>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66" name="Title 1">
            <a:extLst>
              <a:ext uri="{FF2B5EF4-FFF2-40B4-BE49-F238E27FC236}">
                <a16:creationId xmlns:a16="http://schemas.microsoft.com/office/drawing/2014/main" xmlns="" id="{9E248B6E-2F6B-4709-DFFA-3B2DB362CF11}"/>
              </a:ext>
            </a:extLst>
          </p:cNvPr>
          <p:cNvSpPr>
            <a:spLocks noGrp="1"/>
          </p:cNvSpPr>
          <p:nvPr>
            <p:ph type="title"/>
          </p:nvPr>
        </p:nvSpPr>
        <p:spPr>
          <a:xfrm>
            <a:off x="1554090" y="3442664"/>
            <a:ext cx="9303149" cy="1206405"/>
          </a:xfrm>
        </p:spPr>
        <p:txBody>
          <a:bodyPr/>
          <a:lstStyle/>
          <a:p>
            <a:r>
              <a:rPr lang="en-US" sz="4000" b="1" smtClean="0"/>
              <a:t>MỘT SỐ QUY ĐỊNH CƠ BẢN</a:t>
            </a:r>
            <a:br>
              <a:rPr lang="en-US" sz="4000" b="1" smtClean="0"/>
            </a:br>
            <a:r>
              <a:rPr lang="en-US" sz="4000" b="1" smtClean="0"/>
              <a:t> CỦA PHÁP LUẬT VỀ PHÒNG NGỪA </a:t>
            </a:r>
            <a:br>
              <a:rPr lang="en-US" sz="4000" b="1" smtClean="0"/>
            </a:br>
            <a:r>
              <a:rPr lang="en-US" sz="4000" b="1" smtClean="0"/>
              <a:t>TAI NẠN VỤ KHÍ, CHÁY, NỔ </a:t>
            </a:r>
            <a:br>
              <a:rPr lang="en-US" sz="4000" b="1" smtClean="0"/>
            </a:br>
            <a:r>
              <a:rPr lang="en-US" sz="4000" b="1" smtClean="0"/>
              <a:t>VÀ CÁC CHẤT ĐỘC HẠI</a:t>
            </a:r>
            <a:endParaRPr lang="en-US" sz="4000" b="1" dirty="0">
              <a:solidFill>
                <a:schemeClr val="bg1"/>
              </a:solidFill>
              <a:latin typeface="+mj-lt"/>
              <a:cs typeface="Arial" panose="020B0604020202020204" pitchFamily="34" charset="0"/>
            </a:endParaRPr>
          </a:p>
        </p:txBody>
      </p:sp>
      <p:grpSp>
        <p:nvGrpSpPr>
          <p:cNvPr id="65" name="Group 64"/>
          <p:cNvGrpSpPr/>
          <p:nvPr/>
        </p:nvGrpSpPr>
        <p:grpSpPr>
          <a:xfrm>
            <a:off x="-61474" y="270862"/>
            <a:ext cx="5687700" cy="2656678"/>
            <a:chOff x="4695647" y="4229755"/>
            <a:chExt cx="3364300" cy="2301869"/>
          </a:xfrm>
        </p:grpSpPr>
        <p:pic>
          <p:nvPicPr>
            <p:cNvPr id="67" name="PA_库_图片 27"/>
            <p:cNvPicPr>
              <a:picLocks noChangeAspect="1"/>
            </p:cNvPicPr>
            <p:nvPr>
              <p:custDataLst>
                <p:tags r:id="rId1"/>
              </p:custDataLst>
            </p:nvPr>
          </p:nvPicPr>
          <p:blipFill rotWithShape="1">
            <a:blip r:embed="rId4" cstate="print">
              <a:extLst>
                <a:ext uri="{28A0092B-C50C-407E-A947-70E740481C1C}">
                  <a14:useLocalDpi xmlns:a14="http://schemas.microsoft.com/office/drawing/2010/main" val="0"/>
                </a:ext>
              </a:extLst>
            </a:blip>
            <a:srcRect/>
            <a:stretch>
              <a:fillRect/>
            </a:stretch>
          </p:blipFill>
          <p:spPr>
            <a:xfrm rot="5174318">
              <a:off x="5373019" y="3844697"/>
              <a:ext cx="2009555" cy="3364300"/>
            </a:xfrm>
            <a:prstGeom prst="rect">
              <a:avLst/>
            </a:prstGeom>
          </p:spPr>
        </p:pic>
        <p:sp>
          <p:nvSpPr>
            <p:cNvPr id="68" name="Rectangle 67"/>
            <p:cNvSpPr/>
            <p:nvPr/>
          </p:nvSpPr>
          <p:spPr>
            <a:xfrm>
              <a:off x="6047400" y="4229755"/>
              <a:ext cx="109269" cy="29333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chemeClr val="bg1"/>
                </a:solidFill>
                <a:effectLst/>
                <a:uLnTx/>
                <a:uFillTx/>
                <a:latin typeface="SVN-Vanilla Daisy Pro" panose="00000500000000000000" pitchFamily="2" charset="0"/>
                <a:ea typeface="+mn-ea"/>
              </a:endParaRPr>
            </a:p>
          </p:txBody>
        </p:sp>
      </p:grpSp>
    </p:spTree>
    <p:extLst>
      <p:ext uri="{BB962C8B-B14F-4D97-AF65-F5344CB8AC3E}">
        <p14:creationId xmlns:p14="http://schemas.microsoft.com/office/powerpoint/2010/main" val="189376626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a:spLocks noChangeArrowheads="1"/>
          </p:cNvSpPr>
          <p:nvPr/>
        </p:nvSpPr>
        <p:spPr bwMode="auto">
          <a:xfrm>
            <a:off x="1197645" y="1372461"/>
            <a:ext cx="1063149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lgn="ctr" eaLnBrk="0" fontAlgn="base" hangingPunct="0">
              <a:lnSpc>
                <a:spcPct val="100000"/>
              </a:lnSpc>
              <a:spcBef>
                <a:spcPct val="0"/>
              </a:spcBef>
              <a:spcAft>
                <a:spcPct val="0"/>
              </a:spcAft>
              <a:buNone/>
              <a:defRPr/>
            </a:pPr>
            <a:r>
              <a:rPr lang="en-US" b="1" smtClean="0">
                <a:solidFill>
                  <a:schemeClr val="accent1"/>
                </a:solidFill>
                <a:latin typeface="Arial" pitchFamily="34" charset="0"/>
                <a:cs typeface="Arial" pitchFamily="34" charset="0"/>
              </a:rPr>
              <a:t>HS ĐỌC 5 THÔNG TIN SHS TR.54, 55 </a:t>
            </a:r>
            <a:r>
              <a:rPr kumimoji="0" lang="en-US" altLang="en-US" b="1" i="0" u="none" strike="noStrike" kern="1200" cap="none" spc="0" normalizeH="0" baseline="0" noProof="0" smtClean="0">
                <a:ln>
                  <a:noFill/>
                </a:ln>
                <a:solidFill>
                  <a:schemeClr val="accent1"/>
                </a:solidFill>
                <a:effectLst/>
                <a:uLnTx/>
                <a:uFillTx/>
                <a:latin typeface="Arial" panose="020B0604020202020204" pitchFamily="34" charset="0"/>
                <a:cs typeface="Arial" panose="020B0604020202020204" pitchFamily="34" charset="0"/>
                <a:sym typeface="Arial" panose="020B0604020202020204" pitchFamily="34" charset="0"/>
              </a:rPr>
              <a:t>VÀ TRẢ LỜI CÂU HỎI</a:t>
            </a:r>
            <a:endParaRPr kumimoji="0" lang="en-US" altLang="en-US" b="1" i="0" u="none"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sym typeface="Arial" panose="020B0604020202020204" pitchFamily="34" charset="0"/>
            </a:endParaRPr>
          </a:p>
        </p:txBody>
      </p:sp>
      <p:sp>
        <p:nvSpPr>
          <p:cNvPr id="12299" name="TextBox 15"/>
          <p:cNvSpPr txBox="1">
            <a:spLocks noChangeArrowheads="1"/>
          </p:cNvSpPr>
          <p:nvPr/>
        </p:nvSpPr>
        <p:spPr bwMode="auto">
          <a:xfrm>
            <a:off x="4300080" y="518439"/>
            <a:ext cx="406014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altLang="en-US" sz="3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panose="020B0604020202020204" pitchFamily="34" charset="0"/>
              </a:rPr>
              <a:t>THẢO </a:t>
            </a:r>
            <a:r>
              <a:rPr kumimoji="0" lang="vi-VN" altLang="en-US" sz="32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sym typeface="Arial" panose="020B0604020202020204" pitchFamily="34" charset="0"/>
              </a:rPr>
              <a:t>LUẬN </a:t>
            </a:r>
            <a:r>
              <a:rPr kumimoji="0" lang="vi-VN" altLang="en-US" sz="3200" b="1" i="0" u="none" strike="noStrike" kern="1200" cap="none" spc="0" normalizeH="0" baseline="0" noProof="0" smtClean="0">
                <a:ln>
                  <a:noFill/>
                </a:ln>
                <a:solidFill>
                  <a:srgbClr val="FF0000"/>
                </a:solidFill>
                <a:effectLst/>
                <a:uLnTx/>
                <a:uFillTx/>
                <a:latin typeface="Arial" panose="020B0604020202020204" pitchFamily="34" charset="0"/>
                <a:ea typeface="+mn-ea"/>
                <a:cs typeface="Arial" panose="020B0604020202020204" pitchFamily="34" charset="0"/>
                <a:sym typeface="Arial" panose="020B0604020202020204" pitchFamily="34" charset="0"/>
              </a:rPr>
              <a:t>NHÓM</a:t>
            </a:r>
            <a:endParaRPr kumimoji="0" lang="en-US" altLang="en-US" sz="3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6629" y="1772571"/>
            <a:ext cx="1448594" cy="1091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9613" y="3798939"/>
            <a:ext cx="1516063" cy="1142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图片 8">
            <a:extLst>
              <a:ext uri="{FF2B5EF4-FFF2-40B4-BE49-F238E27FC236}">
                <a16:creationId xmlns:a16="http://schemas.microsoft.com/office/drawing/2014/main" xmlns="" id="{658204E6-4C1D-AD94-EB52-A181060962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9038" y="112547"/>
            <a:ext cx="728607" cy="797460"/>
          </a:xfrm>
          <a:prstGeom prst="rect">
            <a:avLst/>
          </a:prstGeom>
        </p:spPr>
      </p:pic>
      <p:pic>
        <p:nvPicPr>
          <p:cNvPr id="26" name="图片 2">
            <a:extLst>
              <a:ext uri="{FF2B5EF4-FFF2-40B4-BE49-F238E27FC236}">
                <a16:creationId xmlns:a16="http://schemas.microsoft.com/office/drawing/2014/main" xmlns="" id="{73525CA5-53B1-B0DB-E065-2CE88E35E6C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52808" y="47850"/>
            <a:ext cx="897692" cy="797460"/>
          </a:xfrm>
          <a:prstGeom prst="rect">
            <a:avLst/>
          </a:prstGeom>
        </p:spPr>
      </p:pic>
      <p:pic>
        <p:nvPicPr>
          <p:cNvPr id="27" name="图片 10">
            <a:extLst>
              <a:ext uri="{FF2B5EF4-FFF2-40B4-BE49-F238E27FC236}">
                <a16:creationId xmlns:a16="http://schemas.microsoft.com/office/drawing/2014/main" xmlns="" id="{B855CB3A-08C1-82C4-772C-464D9E719DE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9501" y="430956"/>
            <a:ext cx="1036645" cy="956389"/>
          </a:xfrm>
          <a:prstGeom prst="rect">
            <a:avLst/>
          </a:prstGeom>
        </p:spPr>
      </p:pic>
      <p:sp>
        <p:nvSpPr>
          <p:cNvPr id="2" name="Rectangle 1"/>
          <p:cNvSpPr/>
          <p:nvPr/>
        </p:nvSpPr>
        <p:spPr>
          <a:xfrm>
            <a:off x="1707180" y="1981675"/>
            <a:ext cx="9521372" cy="4031873"/>
          </a:xfrm>
          <a:prstGeom prst="rect">
            <a:avLst/>
          </a:prstGeom>
        </p:spPr>
        <p:txBody>
          <a:bodyPr wrap="square">
            <a:spAutoFit/>
          </a:bodyPr>
          <a:lstStyle/>
          <a:p>
            <a:pPr algn="just"/>
            <a:r>
              <a:rPr lang="en-US" sz="3200" i="1"/>
              <a:t>+ </a:t>
            </a:r>
            <a:r>
              <a:rPr lang="en-US" sz="3200" b="1" i="1"/>
              <a:t>Nhóm 1, 2</a:t>
            </a:r>
            <a:r>
              <a:rPr lang="en-US" sz="3200" i="1"/>
              <a:t>: Dựa vào thông tin pháp luật, em hãy chỉ ra các chủ thể trong thông tin, trường hợp 2, 3 đã thực hiện quy định của pháp luật về phòng ngừa tai nạn vũ khí, cháy, nổ và các chất độc hại như thế nào?</a:t>
            </a:r>
            <a:endParaRPr lang="en-US" sz="3200"/>
          </a:p>
          <a:p>
            <a:pPr algn="just"/>
            <a:r>
              <a:rPr lang="en-US" sz="3200" i="1"/>
              <a:t>+ </a:t>
            </a:r>
            <a:r>
              <a:rPr lang="en-US" sz="3200" b="1" i="1"/>
              <a:t>Nhóm 3, 4</a:t>
            </a:r>
            <a:r>
              <a:rPr lang="en-US" sz="3200" i="1"/>
              <a:t>: Dựa vào thông tin pháp luật, em hãy chỉ ra các chủ thể trong thông tin, trường hợp 4, 5 đã thực hiện quy định của pháp luật về phòng ngừa tai nạn vũ khí, cháy, nổ và các chất độc hại như thế nào?</a:t>
            </a:r>
            <a:endParaRPr lang="en-US" sz="3200"/>
          </a:p>
        </p:txBody>
      </p:sp>
    </p:spTree>
    <p:extLst>
      <p:ext uri="{BB962C8B-B14F-4D97-AF65-F5344CB8AC3E}">
        <p14:creationId xmlns:p14="http://schemas.microsoft.com/office/powerpoint/2010/main" val="35674854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par>
                                <p:cTn id="8" presetID="6" presetClass="entr" presetSubtype="16"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circle(in)">
                                      <p:cBhvr>
                                        <p:cTn id="10" dur="2000"/>
                                        <p:tgtEl>
                                          <p:spTgt spid="16"/>
                                        </p:tgtEl>
                                      </p:cBhvr>
                                    </p:animEffect>
                                  </p:childTnLst>
                                </p:cTn>
                              </p:par>
                              <p:par>
                                <p:cTn id="11" presetID="6" presetClass="entr" presetSubtype="16"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circle(in)">
                                      <p:cBhvr>
                                        <p:cTn id="13" dur="2000"/>
                                        <p:tgtEl>
                                          <p:spTgt spid="25"/>
                                        </p:tgtEl>
                                      </p:cBhvr>
                                    </p:animEffect>
                                  </p:childTnLst>
                                </p:cTn>
                              </p:par>
                              <p:par>
                                <p:cTn id="14" presetID="6" presetClass="entr" presetSubtype="16" fill="hold"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circle(in)">
                                      <p:cBhvr>
                                        <p:cTn id="16" dur="2000"/>
                                        <p:tgtEl>
                                          <p:spTgt spid="27"/>
                                        </p:tgtEl>
                                      </p:cBhvr>
                                    </p:animEffect>
                                  </p:childTnLst>
                                </p:cTn>
                              </p:par>
                              <p:par>
                                <p:cTn id="17" presetID="6" presetClass="entr" presetSubtype="16"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circle(in)">
                                      <p:cBhvr>
                                        <p:cTn id="19"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custDataLst>
              <p:tags r:id="rId1"/>
            </p:custDataLst>
          </p:nvPr>
        </p:nvSpPr>
        <p:spPr>
          <a:xfrm>
            <a:off x="3585028" y="427039"/>
            <a:ext cx="5626336" cy="944562"/>
          </a:xfrm>
          <a:prstGeom prst="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4000" b="1" i="0" u="none" strike="noStrike" kern="1200" cap="none" spc="0" normalizeH="0" baseline="0" noProof="0" smtClean="0">
                <a:ln>
                  <a:noFill/>
                </a:ln>
                <a:solidFill>
                  <a:srgbClr val="FFFFFF"/>
                </a:solidFill>
                <a:effectLst/>
                <a:uLnTx/>
                <a:uFillTx/>
                <a:latin typeface="SVN-Vanilla Daisy Pro" panose="00000500000000000000" pitchFamily="2" charset="0"/>
                <a:ea typeface="+mn-ea"/>
                <a:cs typeface="+mn-cs"/>
              </a:rPr>
              <a:t>NHÓM</a:t>
            </a:r>
            <a:r>
              <a:rPr kumimoji="0" lang="en-US" altLang="en-US" sz="4000" b="1" i="0" u="none" strike="noStrike" kern="1200" cap="none" spc="0" normalizeH="0" noProof="0" smtClean="0">
                <a:ln>
                  <a:noFill/>
                </a:ln>
                <a:solidFill>
                  <a:srgbClr val="FFFFFF"/>
                </a:solidFill>
                <a:effectLst/>
                <a:uLnTx/>
                <a:uFillTx/>
                <a:latin typeface="SVN-Vanilla Daisy Pro" panose="00000500000000000000" pitchFamily="2" charset="0"/>
                <a:ea typeface="+mn-ea"/>
                <a:cs typeface="+mn-cs"/>
              </a:rPr>
              <a:t> 1,2</a:t>
            </a:r>
            <a:endParaRPr kumimoji="0" lang="en-US" sz="4000" b="1" i="0" u="none" strike="noStrike" kern="0" cap="none" spc="0" normalizeH="0" baseline="0" noProof="0" dirty="0">
              <a:ln>
                <a:noFill/>
              </a:ln>
              <a:solidFill>
                <a:srgbClr val="FFFFFF"/>
              </a:solidFill>
              <a:effectLst/>
              <a:uLnTx/>
              <a:uFillTx/>
              <a:latin typeface="SVN-Vanilla Daisy Pro" panose="00000500000000000000" pitchFamily="2" charset="0"/>
              <a:ea typeface="+mn-ea"/>
              <a:cs typeface="+mn-cs"/>
            </a:endParaRPr>
          </a:p>
        </p:txBody>
      </p:sp>
      <p:pic>
        <p:nvPicPr>
          <p:cNvPr id="4" name="Picture 2" descr="http://photos.myjoyonline.com/photos/news/201311/6579331693860_200143784020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89921" y="-78866"/>
            <a:ext cx="1402080" cy="1538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Picture 4" descr="https://gatorball.files.wordpress.com/2011/03/hybrid-1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525"/>
            <a:ext cx="1786597" cy="13620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15" name="Group 14"/>
          <p:cNvGrpSpPr/>
          <p:nvPr/>
        </p:nvGrpSpPr>
        <p:grpSpPr>
          <a:xfrm>
            <a:off x="246490" y="2374606"/>
            <a:ext cx="4746424" cy="4344226"/>
            <a:chOff x="324729" y="2194559"/>
            <a:chExt cx="3179640" cy="2682240"/>
          </a:xfrm>
          <a:scene3d>
            <a:camera prst="orthographicFront"/>
            <a:lightRig rig="threePt" dir="t">
              <a:rot lat="0" lon="0" rev="7500000"/>
            </a:lightRig>
          </a:scene3d>
        </p:grpSpPr>
        <p:sp>
          <p:nvSpPr>
            <p:cNvPr id="24" name="Round Same Side Corner Rectangle 23"/>
            <p:cNvSpPr/>
            <p:nvPr/>
          </p:nvSpPr>
          <p:spPr>
            <a:xfrm rot="10800000">
              <a:off x="324729" y="2194559"/>
              <a:ext cx="3179640" cy="2682240"/>
            </a:xfrm>
            <a:prstGeom prst="round2SameRect">
              <a:avLst>
                <a:gd name="adj1" fmla="val 10500"/>
                <a:gd name="adj2" fmla="val 0"/>
              </a:avLst>
            </a:prstGeom>
            <a:solidFill>
              <a:srgbClr val="C00000"/>
            </a:solidFill>
            <a:ln>
              <a:noFill/>
            </a:ln>
            <a:effectLst>
              <a:outerShdw blurRad="40000" dist="23000" dir="5400000" rotWithShape="0">
                <a:srgbClr val="000000">
                  <a:alpha val="35000"/>
                </a:srgbClr>
              </a:outerShdw>
            </a:effectLst>
            <a:sp3d prstMaterial="plastic">
              <a:bevelT w="127000" h="25400" prst="relaxedInset"/>
            </a:sp3d>
          </p:spPr>
        </p:sp>
        <p:sp>
          <p:nvSpPr>
            <p:cNvPr id="25" name="Round Same Side Corner Rectangle 5"/>
            <p:cNvSpPr/>
            <p:nvPr/>
          </p:nvSpPr>
          <p:spPr>
            <a:xfrm rot="21600000">
              <a:off x="407217" y="2194559"/>
              <a:ext cx="3014664" cy="2599752"/>
            </a:xfrm>
            <a:prstGeom prst="rect">
              <a:avLst/>
            </a:prstGeom>
            <a:noFill/>
            <a:ln>
              <a:noFill/>
            </a:ln>
            <a:effectLst/>
            <a:sp3d/>
          </p:spPr>
          <p:txBody>
            <a:bodyPr spcFirstLastPara="0" vert="horz" wrap="square" lIns="284480" tIns="284480" rIns="284480" bIns="284480" numCol="1" spcCol="1270" anchor="t" anchorCtr="0">
              <a:noAutofit/>
            </a:bodyPr>
            <a:lstStyle/>
            <a:p>
              <a:pPr marL="0" marR="0" lvl="0" indent="0" algn="ctr" defTabSz="1778000" rtl="0" eaLnBrk="1" fontAlgn="auto" latinLnBrk="0" hangingPunct="1">
                <a:lnSpc>
                  <a:spcPct val="90000"/>
                </a:lnSpc>
                <a:spcBef>
                  <a:spcPct val="0"/>
                </a:spcBef>
                <a:spcAft>
                  <a:spcPct val="35000"/>
                </a:spcAft>
                <a:buClrTx/>
                <a:buSzTx/>
                <a:buFontTx/>
                <a:buNone/>
                <a:tabLst/>
                <a:defRPr/>
              </a:pPr>
              <a:endParaRPr kumimoji="0" lang="en-US" sz="4000" b="0" i="0" u="none" strike="noStrike" kern="1200" cap="none" spc="0" normalizeH="0" baseline="0" noProof="0" dirty="0">
                <a:ln>
                  <a:noFill/>
                </a:ln>
                <a:solidFill>
                  <a:sysClr val="window" lastClr="FFFFFF"/>
                </a:solidFill>
                <a:effectLst/>
                <a:uLnTx/>
                <a:uFillTx/>
                <a:latin typeface="Calibri"/>
                <a:ea typeface="+mn-ea"/>
                <a:cs typeface="+mn-cs"/>
              </a:endParaRPr>
            </a:p>
          </p:txBody>
        </p:sp>
      </p:grpSp>
      <p:grpSp>
        <p:nvGrpSpPr>
          <p:cNvPr id="17" name="Group 16"/>
          <p:cNvGrpSpPr/>
          <p:nvPr/>
        </p:nvGrpSpPr>
        <p:grpSpPr>
          <a:xfrm>
            <a:off x="5625038" y="2374603"/>
            <a:ext cx="6286817" cy="4344227"/>
            <a:chOff x="3904822" y="2194558"/>
            <a:chExt cx="3114952" cy="2682240"/>
          </a:xfrm>
          <a:scene3d>
            <a:camera prst="orthographicFront"/>
            <a:lightRig rig="threePt" dir="t">
              <a:rot lat="0" lon="0" rev="7500000"/>
            </a:lightRig>
          </a:scene3d>
        </p:grpSpPr>
        <p:sp>
          <p:nvSpPr>
            <p:cNvPr id="22" name="Round Same Side Corner Rectangle 21"/>
            <p:cNvSpPr/>
            <p:nvPr/>
          </p:nvSpPr>
          <p:spPr>
            <a:xfrm rot="10800000">
              <a:off x="3937391" y="2194558"/>
              <a:ext cx="3082383" cy="2682240"/>
            </a:xfrm>
            <a:prstGeom prst="round2SameRect">
              <a:avLst>
                <a:gd name="adj1" fmla="val 10500"/>
                <a:gd name="adj2" fmla="val 0"/>
              </a:avLst>
            </a:prstGeom>
            <a:solidFill>
              <a:srgbClr val="006600"/>
            </a:solidFill>
            <a:ln>
              <a:noFill/>
            </a:ln>
            <a:effectLst>
              <a:outerShdw blurRad="40000" dist="23000" dir="5400000" rotWithShape="0">
                <a:srgbClr val="000000">
                  <a:alpha val="35000"/>
                </a:srgbClr>
              </a:outerShdw>
            </a:effectLst>
            <a:sp3d prstMaterial="plastic">
              <a:bevelT w="127000" h="25400" prst="relaxedInset"/>
            </a:sp3d>
          </p:spPr>
        </p:sp>
        <p:sp>
          <p:nvSpPr>
            <p:cNvPr id="23" name="Round Same Side Corner Rectangle 8"/>
            <p:cNvSpPr/>
            <p:nvPr/>
          </p:nvSpPr>
          <p:spPr>
            <a:xfrm rot="21600000">
              <a:off x="3904822" y="2194559"/>
              <a:ext cx="3014664" cy="2599752"/>
            </a:xfrm>
            <a:prstGeom prst="rect">
              <a:avLst/>
            </a:prstGeom>
            <a:noFill/>
            <a:ln>
              <a:noFill/>
            </a:ln>
            <a:effectLst/>
            <a:sp3d/>
          </p:spPr>
          <p:txBody>
            <a:bodyPr spcFirstLastPara="0" vert="horz" wrap="square" lIns="284480" tIns="284480" rIns="284480" bIns="284480" numCol="1" spcCol="1270" anchor="t" anchorCtr="0">
              <a:noAutofit/>
            </a:bodyPr>
            <a:lstStyle/>
            <a:p>
              <a:pPr marL="0" marR="0" lvl="0" indent="0" algn="ctr" defTabSz="1778000" rtl="0" eaLnBrk="1" fontAlgn="auto" latinLnBrk="0" hangingPunct="1">
                <a:lnSpc>
                  <a:spcPct val="90000"/>
                </a:lnSpc>
                <a:spcBef>
                  <a:spcPct val="0"/>
                </a:spcBef>
                <a:spcAft>
                  <a:spcPct val="35000"/>
                </a:spcAft>
                <a:buClrTx/>
                <a:buSzTx/>
                <a:buFontTx/>
                <a:buNone/>
                <a:tabLst/>
                <a:defRPr/>
              </a:pPr>
              <a:endParaRPr kumimoji="0" lang="en-US" sz="4000" b="0" i="0" u="none" strike="noStrike" kern="1200" cap="none" spc="0" normalizeH="0" baseline="0" noProof="0" dirty="0">
                <a:ln>
                  <a:noFill/>
                </a:ln>
                <a:solidFill>
                  <a:sysClr val="window" lastClr="FFFFFF"/>
                </a:solidFill>
                <a:effectLst/>
                <a:uLnTx/>
                <a:uFillTx/>
                <a:latin typeface="Calibri"/>
                <a:ea typeface="+mn-ea"/>
                <a:cs typeface="+mn-cs"/>
              </a:endParaRPr>
            </a:p>
          </p:txBody>
        </p:sp>
      </p:grpSp>
      <p:sp>
        <p:nvSpPr>
          <p:cNvPr id="33" name="Text Box 20"/>
          <p:cNvSpPr txBox="1">
            <a:spLocks noChangeArrowheads="1"/>
          </p:cNvSpPr>
          <p:nvPr/>
        </p:nvSpPr>
        <p:spPr bwMode="auto">
          <a:xfrm>
            <a:off x="541500" y="2559272"/>
            <a:ext cx="4156401"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Arial" panose="020B0604020202020204" pitchFamily="34" charset="0"/>
              </a:defRPr>
            </a:lvl1pPr>
            <a:lvl2pPr marL="742950" indent="-285750"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6pPr>
            <a:lvl7pPr marL="29718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7pPr>
            <a:lvl8pPr marL="34290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8pPr>
            <a:lvl9pPr marL="38862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9pPr>
          </a:lstStyle>
          <a:p>
            <a:pPr algn="just"/>
            <a:r>
              <a:rPr lang="en-US" sz="2400" b="1" i="1" u="sng" smtClean="0">
                <a:solidFill>
                  <a:schemeClr val="bg1"/>
                </a:solidFill>
              </a:rPr>
              <a:t>Thông </a:t>
            </a:r>
            <a:r>
              <a:rPr lang="en-US" sz="2400" b="1" i="1" u="sng">
                <a:solidFill>
                  <a:schemeClr val="bg1"/>
                </a:solidFill>
              </a:rPr>
              <a:t>tin 2</a:t>
            </a:r>
            <a:r>
              <a:rPr lang="en-US" sz="2400" b="1" i="1">
                <a:solidFill>
                  <a:schemeClr val="bg1"/>
                </a:solidFill>
              </a:rPr>
              <a:t>: </a:t>
            </a:r>
            <a:r>
              <a:rPr lang="en-US" sz="2400" i="1">
                <a:solidFill>
                  <a:schemeClr val="bg1"/>
                </a:solidFill>
              </a:rPr>
              <a:t>Anh D đã thực hiện quy định của pháp luật về phòng ngừa tai nạn vũ khí, cháy, nổ và các chất độc hại bằng việc từ chối và khuyên anh X không nên tự quấn pháo chơi khi được anh X rủ cùng mua vật liệu về nhà làm.</a:t>
            </a:r>
            <a:endParaRPr lang="en-US" sz="2200" dirty="0">
              <a:solidFill>
                <a:schemeClr val="bg1"/>
              </a:solidFill>
              <a:latin typeface="Times New Roman" panose="02020603050405020304" pitchFamily="18" charset="0"/>
              <a:cs typeface="Times New Roman" panose="02020603050405020304" pitchFamily="18" charset="0"/>
            </a:endParaRPr>
          </a:p>
        </p:txBody>
      </p:sp>
      <p:sp>
        <p:nvSpPr>
          <p:cNvPr id="34" name="Text Box 21"/>
          <p:cNvSpPr txBox="1">
            <a:spLocks noChangeArrowheads="1"/>
          </p:cNvSpPr>
          <p:nvPr/>
        </p:nvSpPr>
        <p:spPr bwMode="auto">
          <a:xfrm>
            <a:off x="5863771" y="2587093"/>
            <a:ext cx="5815871"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Arial" panose="020B0604020202020204" pitchFamily="34" charset="0"/>
              </a:defRPr>
            </a:lvl1pPr>
            <a:lvl2pPr marL="742950" indent="-285750"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6pPr>
            <a:lvl7pPr marL="29718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7pPr>
            <a:lvl8pPr marL="34290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8pPr>
            <a:lvl9pPr marL="38862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9pPr>
          </a:lstStyle>
          <a:p>
            <a:pPr algn="just">
              <a:tabLst>
                <a:tab pos="215900" algn="l"/>
              </a:tabLst>
            </a:pPr>
            <a:r>
              <a:rPr lang="en-US" sz="2400" i="1" u="sng" smtClean="0">
                <a:solidFill>
                  <a:schemeClr val="bg1"/>
                </a:solidFill>
              </a:rPr>
              <a:t>Thông </a:t>
            </a:r>
            <a:r>
              <a:rPr lang="en-US" sz="2400" i="1" u="sng">
                <a:solidFill>
                  <a:schemeClr val="bg1"/>
                </a:solidFill>
              </a:rPr>
              <a:t>tin 3</a:t>
            </a:r>
            <a:r>
              <a:rPr lang="en-US" sz="2400" i="1">
                <a:solidFill>
                  <a:schemeClr val="bg1"/>
                </a:solidFill>
              </a:rPr>
              <a:t>: Cơ quan cảnh sát điều tra Công an tỉnh Kiên Giang đã thực hiện quy định của pháp luật về phòng ngừa tai nạn vũ khí, cháy, nổ và các chất độc hại bằng việc khởi tố vụ án, khởi tố bị can, ra lệnh bắt tạm giam 10 đối tượng trong đường dây chế tạo, tàng trữ, mua bán vũ khí, công cụ hỗ trợ quy mô lớn trên địa bàn tỉnh và thu giữ các tang vật có liên quan.</a:t>
            </a:r>
            <a:endParaRPr lang="en-US"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42794310"/>
      </p:ext>
    </p:extLst>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anim calcmode="lin" valueType="num">
                                      <p:cBhvr additive="base">
                                        <p:cTn id="19" dur="500" fill="hold"/>
                                        <p:tgtEl>
                                          <p:spTgt spid="33"/>
                                        </p:tgtEl>
                                        <p:attrNameLst>
                                          <p:attrName>ppt_x</p:attrName>
                                        </p:attrNameLst>
                                      </p:cBhvr>
                                      <p:tavLst>
                                        <p:tav tm="0">
                                          <p:val>
                                            <p:strVal val="#ppt_x"/>
                                          </p:val>
                                        </p:tav>
                                        <p:tav tm="100000">
                                          <p:val>
                                            <p:strVal val="#ppt_x"/>
                                          </p:val>
                                        </p:tav>
                                      </p:tavLst>
                                    </p:anim>
                                    <p:anim calcmode="lin" valueType="num">
                                      <p:cBhvr additive="base">
                                        <p:cTn id="20" dur="500" fill="hold"/>
                                        <p:tgtEl>
                                          <p:spTgt spid="33"/>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6" presetClass="entr" presetSubtype="16" fill="hold" nodeType="after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circle(in)">
                                      <p:cBhvr>
                                        <p:cTn id="24" dur="2000"/>
                                        <p:tgtEl>
                                          <p:spTgt spid="17"/>
                                        </p:tgtEl>
                                      </p:cBhvr>
                                    </p:animEffect>
                                  </p:childTnLst>
                                </p:cTn>
                              </p:par>
                              <p:par>
                                <p:cTn id="25" presetID="6" presetClass="entr" presetSubtype="16"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circle(in)">
                                      <p:cBhvr>
                                        <p:cTn id="27"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custDataLst>
              <p:tags r:id="rId1"/>
            </p:custDataLst>
          </p:nvPr>
        </p:nvSpPr>
        <p:spPr>
          <a:xfrm>
            <a:off x="3585028" y="427039"/>
            <a:ext cx="5626336" cy="944562"/>
          </a:xfrm>
          <a:prstGeom prst="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4000" b="1" i="0" u="none" strike="noStrike" kern="1200" cap="none" spc="0" normalizeH="0" baseline="0" noProof="0" smtClean="0">
                <a:ln>
                  <a:noFill/>
                </a:ln>
                <a:solidFill>
                  <a:srgbClr val="FFFFFF"/>
                </a:solidFill>
                <a:effectLst/>
                <a:uLnTx/>
                <a:uFillTx/>
                <a:latin typeface="SVN-Vanilla Daisy Pro" panose="00000500000000000000" pitchFamily="2" charset="0"/>
                <a:ea typeface="+mn-ea"/>
                <a:cs typeface="+mn-cs"/>
              </a:rPr>
              <a:t>NHÓM</a:t>
            </a:r>
            <a:r>
              <a:rPr kumimoji="0" lang="en-US" altLang="en-US" sz="4000" b="1" i="0" u="none" strike="noStrike" kern="1200" cap="none" spc="0" normalizeH="0" noProof="0" smtClean="0">
                <a:ln>
                  <a:noFill/>
                </a:ln>
                <a:solidFill>
                  <a:srgbClr val="FFFFFF"/>
                </a:solidFill>
                <a:effectLst/>
                <a:uLnTx/>
                <a:uFillTx/>
                <a:latin typeface="SVN-Vanilla Daisy Pro" panose="00000500000000000000" pitchFamily="2" charset="0"/>
                <a:ea typeface="+mn-ea"/>
                <a:cs typeface="+mn-cs"/>
              </a:rPr>
              <a:t> 3,4</a:t>
            </a:r>
            <a:endParaRPr kumimoji="0" lang="en-US" sz="4000" b="1" i="0" u="none" strike="noStrike" kern="0" cap="none" spc="0" normalizeH="0" baseline="0" noProof="0" dirty="0">
              <a:ln>
                <a:noFill/>
              </a:ln>
              <a:solidFill>
                <a:srgbClr val="FFFFFF"/>
              </a:solidFill>
              <a:effectLst/>
              <a:uLnTx/>
              <a:uFillTx/>
              <a:latin typeface="SVN-Vanilla Daisy Pro" panose="00000500000000000000" pitchFamily="2" charset="0"/>
              <a:ea typeface="+mn-ea"/>
              <a:cs typeface="+mn-cs"/>
            </a:endParaRPr>
          </a:p>
        </p:txBody>
      </p:sp>
      <p:pic>
        <p:nvPicPr>
          <p:cNvPr id="4" name="Picture 2" descr="http://photos.myjoyonline.com/photos/news/201311/6579331693860_200143784020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89921" y="-78866"/>
            <a:ext cx="1402080" cy="1538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Picture 4" descr="https://gatorball.files.wordpress.com/2011/03/hybrid-1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525"/>
            <a:ext cx="1786597" cy="13620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15" name="Group 14"/>
          <p:cNvGrpSpPr/>
          <p:nvPr/>
        </p:nvGrpSpPr>
        <p:grpSpPr>
          <a:xfrm>
            <a:off x="246489" y="2374606"/>
            <a:ext cx="5457417" cy="4344226"/>
            <a:chOff x="324729" y="2194559"/>
            <a:chExt cx="3179640" cy="2682240"/>
          </a:xfrm>
          <a:scene3d>
            <a:camera prst="orthographicFront"/>
            <a:lightRig rig="threePt" dir="t">
              <a:rot lat="0" lon="0" rev="7500000"/>
            </a:lightRig>
          </a:scene3d>
        </p:grpSpPr>
        <p:sp>
          <p:nvSpPr>
            <p:cNvPr id="24" name="Round Same Side Corner Rectangle 23"/>
            <p:cNvSpPr/>
            <p:nvPr/>
          </p:nvSpPr>
          <p:spPr>
            <a:xfrm rot="10800000">
              <a:off x="324729" y="2194559"/>
              <a:ext cx="3179640" cy="2682240"/>
            </a:xfrm>
            <a:prstGeom prst="round2SameRect">
              <a:avLst>
                <a:gd name="adj1" fmla="val 10500"/>
                <a:gd name="adj2" fmla="val 0"/>
              </a:avLst>
            </a:prstGeom>
            <a:solidFill>
              <a:srgbClr val="C00000"/>
            </a:solidFill>
            <a:ln>
              <a:noFill/>
            </a:ln>
            <a:effectLst>
              <a:outerShdw blurRad="40000" dist="23000" dir="5400000" rotWithShape="0">
                <a:srgbClr val="000000">
                  <a:alpha val="35000"/>
                </a:srgbClr>
              </a:outerShdw>
            </a:effectLst>
            <a:sp3d prstMaterial="plastic">
              <a:bevelT w="127000" h="25400" prst="relaxedInset"/>
            </a:sp3d>
          </p:spPr>
        </p:sp>
        <p:sp>
          <p:nvSpPr>
            <p:cNvPr id="25" name="Round Same Side Corner Rectangle 5"/>
            <p:cNvSpPr/>
            <p:nvPr/>
          </p:nvSpPr>
          <p:spPr>
            <a:xfrm rot="21600000">
              <a:off x="407217" y="2194559"/>
              <a:ext cx="3014664" cy="2599752"/>
            </a:xfrm>
            <a:prstGeom prst="rect">
              <a:avLst/>
            </a:prstGeom>
            <a:noFill/>
            <a:ln>
              <a:noFill/>
            </a:ln>
            <a:effectLst/>
            <a:sp3d/>
          </p:spPr>
          <p:txBody>
            <a:bodyPr spcFirstLastPara="0" vert="horz" wrap="square" lIns="284480" tIns="284480" rIns="284480" bIns="284480" numCol="1" spcCol="1270" anchor="t" anchorCtr="0">
              <a:noAutofit/>
            </a:bodyPr>
            <a:lstStyle/>
            <a:p>
              <a:pPr marL="0" marR="0" lvl="0" indent="0" algn="ctr" defTabSz="1778000" rtl="0" eaLnBrk="1" fontAlgn="auto" latinLnBrk="0" hangingPunct="1">
                <a:lnSpc>
                  <a:spcPct val="90000"/>
                </a:lnSpc>
                <a:spcBef>
                  <a:spcPct val="0"/>
                </a:spcBef>
                <a:spcAft>
                  <a:spcPct val="35000"/>
                </a:spcAft>
                <a:buClrTx/>
                <a:buSzTx/>
                <a:buFontTx/>
                <a:buNone/>
                <a:tabLst/>
                <a:defRPr/>
              </a:pPr>
              <a:endParaRPr kumimoji="0" lang="en-US" sz="4000" b="0" i="0" u="none" strike="noStrike" kern="1200" cap="none" spc="0" normalizeH="0" baseline="0" noProof="0" dirty="0">
                <a:ln>
                  <a:noFill/>
                </a:ln>
                <a:solidFill>
                  <a:sysClr val="window" lastClr="FFFFFF"/>
                </a:solidFill>
                <a:effectLst/>
                <a:uLnTx/>
                <a:uFillTx/>
                <a:latin typeface="Calibri"/>
                <a:ea typeface="+mn-ea"/>
                <a:cs typeface="+mn-cs"/>
              </a:endParaRPr>
            </a:p>
          </p:txBody>
        </p:sp>
      </p:grpSp>
      <p:grpSp>
        <p:nvGrpSpPr>
          <p:cNvPr id="17" name="Group 16"/>
          <p:cNvGrpSpPr/>
          <p:nvPr/>
        </p:nvGrpSpPr>
        <p:grpSpPr>
          <a:xfrm>
            <a:off x="6604000" y="2374603"/>
            <a:ext cx="5307855" cy="4344227"/>
            <a:chOff x="3904822" y="2194558"/>
            <a:chExt cx="3114952" cy="2682240"/>
          </a:xfrm>
          <a:scene3d>
            <a:camera prst="orthographicFront"/>
            <a:lightRig rig="threePt" dir="t">
              <a:rot lat="0" lon="0" rev="7500000"/>
            </a:lightRig>
          </a:scene3d>
        </p:grpSpPr>
        <p:sp>
          <p:nvSpPr>
            <p:cNvPr id="22" name="Round Same Side Corner Rectangle 21"/>
            <p:cNvSpPr/>
            <p:nvPr/>
          </p:nvSpPr>
          <p:spPr>
            <a:xfrm rot="10800000">
              <a:off x="3937391" y="2194558"/>
              <a:ext cx="3082383" cy="2682240"/>
            </a:xfrm>
            <a:prstGeom prst="round2SameRect">
              <a:avLst>
                <a:gd name="adj1" fmla="val 10500"/>
                <a:gd name="adj2" fmla="val 0"/>
              </a:avLst>
            </a:prstGeom>
            <a:solidFill>
              <a:srgbClr val="006600"/>
            </a:solidFill>
            <a:ln>
              <a:noFill/>
            </a:ln>
            <a:effectLst>
              <a:outerShdw blurRad="40000" dist="23000" dir="5400000" rotWithShape="0">
                <a:srgbClr val="000000">
                  <a:alpha val="35000"/>
                </a:srgbClr>
              </a:outerShdw>
            </a:effectLst>
            <a:sp3d prstMaterial="plastic">
              <a:bevelT w="127000" h="25400" prst="relaxedInset"/>
            </a:sp3d>
          </p:spPr>
        </p:sp>
        <p:sp>
          <p:nvSpPr>
            <p:cNvPr id="23" name="Round Same Side Corner Rectangle 8"/>
            <p:cNvSpPr/>
            <p:nvPr/>
          </p:nvSpPr>
          <p:spPr>
            <a:xfrm rot="21600000">
              <a:off x="3904822" y="2194559"/>
              <a:ext cx="3014664" cy="2599752"/>
            </a:xfrm>
            <a:prstGeom prst="rect">
              <a:avLst/>
            </a:prstGeom>
            <a:noFill/>
            <a:ln>
              <a:noFill/>
            </a:ln>
            <a:effectLst/>
            <a:sp3d/>
          </p:spPr>
          <p:txBody>
            <a:bodyPr spcFirstLastPara="0" vert="horz" wrap="square" lIns="284480" tIns="284480" rIns="284480" bIns="284480" numCol="1" spcCol="1270" anchor="t" anchorCtr="0">
              <a:noAutofit/>
            </a:bodyPr>
            <a:lstStyle/>
            <a:p>
              <a:pPr marL="0" marR="0" lvl="0" indent="0" algn="ctr" defTabSz="1778000" rtl="0" eaLnBrk="1" fontAlgn="auto" latinLnBrk="0" hangingPunct="1">
                <a:lnSpc>
                  <a:spcPct val="90000"/>
                </a:lnSpc>
                <a:spcBef>
                  <a:spcPct val="0"/>
                </a:spcBef>
                <a:spcAft>
                  <a:spcPct val="35000"/>
                </a:spcAft>
                <a:buClrTx/>
                <a:buSzTx/>
                <a:buFontTx/>
                <a:buNone/>
                <a:tabLst/>
                <a:defRPr/>
              </a:pPr>
              <a:endParaRPr kumimoji="0" lang="en-US" sz="4000" b="0" i="0" u="none" strike="noStrike" kern="1200" cap="none" spc="0" normalizeH="0" baseline="0" noProof="0" dirty="0">
                <a:ln>
                  <a:noFill/>
                </a:ln>
                <a:solidFill>
                  <a:sysClr val="window" lastClr="FFFFFF"/>
                </a:solidFill>
                <a:effectLst/>
                <a:uLnTx/>
                <a:uFillTx/>
                <a:latin typeface="Calibri"/>
                <a:ea typeface="+mn-ea"/>
                <a:cs typeface="+mn-cs"/>
              </a:endParaRPr>
            </a:p>
          </p:txBody>
        </p:sp>
      </p:grpSp>
      <p:sp>
        <p:nvSpPr>
          <p:cNvPr id="33" name="Text Box 20"/>
          <p:cNvSpPr txBox="1">
            <a:spLocks noChangeArrowheads="1"/>
          </p:cNvSpPr>
          <p:nvPr/>
        </p:nvSpPr>
        <p:spPr bwMode="auto">
          <a:xfrm>
            <a:off x="614070" y="2559272"/>
            <a:ext cx="4724136"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Arial" panose="020B0604020202020204" pitchFamily="34" charset="0"/>
              </a:defRPr>
            </a:lvl1pPr>
            <a:lvl2pPr marL="742950" indent="-285750"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6pPr>
            <a:lvl7pPr marL="29718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7pPr>
            <a:lvl8pPr marL="34290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8pPr>
            <a:lvl9pPr marL="38862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9pPr>
          </a:lstStyle>
          <a:p>
            <a:pPr algn="just"/>
            <a:r>
              <a:rPr lang="en-US" sz="2400" b="1" i="1" u="sng">
                <a:solidFill>
                  <a:schemeClr val="bg1"/>
                </a:solidFill>
              </a:rPr>
              <a:t>Thông tin 4</a:t>
            </a:r>
            <a:r>
              <a:rPr lang="en-US" sz="2400" b="1" i="1">
                <a:solidFill>
                  <a:schemeClr val="bg1"/>
                </a:solidFill>
              </a:rPr>
              <a:t>: </a:t>
            </a:r>
            <a:r>
              <a:rPr lang="en-US" sz="2400" i="1">
                <a:solidFill>
                  <a:schemeClr val="bg1"/>
                </a:solidFill>
              </a:rPr>
              <a:t>Ô</a:t>
            </a:r>
            <a:r>
              <a:rPr lang="en-US" sz="2400" i="1" smtClean="0">
                <a:solidFill>
                  <a:schemeClr val="bg1"/>
                </a:solidFill>
              </a:rPr>
              <a:t>ng </a:t>
            </a:r>
            <a:r>
              <a:rPr lang="en-US" sz="2400" i="1">
                <a:solidFill>
                  <a:schemeClr val="bg1"/>
                </a:solidFill>
              </a:rPr>
              <a:t>B đã thực hiện quy định của pháp luật về phòng ngừa tai nạn, cháy, nổ và các chất độc hại bằng việc cùng người thân dậy sớm tự sơ chế nguyên liệu cho hàng ăn của mình, từ chối không nghe theo lời khuyên của hàng xóm dùng hóa chất để làm sạch các nguyên liệu là nội tạng động vật.</a:t>
            </a:r>
            <a:endParaRPr lang="en-US" sz="2400">
              <a:solidFill>
                <a:schemeClr val="bg1"/>
              </a:solidFill>
            </a:endParaRPr>
          </a:p>
        </p:txBody>
      </p:sp>
      <p:sp>
        <p:nvSpPr>
          <p:cNvPr id="34" name="Text Box 21"/>
          <p:cNvSpPr txBox="1">
            <a:spLocks noChangeArrowheads="1"/>
          </p:cNvSpPr>
          <p:nvPr/>
        </p:nvSpPr>
        <p:spPr bwMode="auto">
          <a:xfrm>
            <a:off x="6879771" y="2587093"/>
            <a:ext cx="4799871"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Arial" panose="020B0604020202020204" pitchFamily="34" charset="0"/>
              </a:defRPr>
            </a:lvl1pPr>
            <a:lvl2pPr marL="742950" indent="-285750"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6pPr>
            <a:lvl7pPr marL="29718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7pPr>
            <a:lvl8pPr marL="34290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8pPr>
            <a:lvl9pPr marL="38862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9pPr>
          </a:lstStyle>
          <a:p>
            <a:pPr algn="just"/>
            <a:r>
              <a:rPr lang="en-US" sz="2400" b="1" i="1" u="sng">
                <a:solidFill>
                  <a:schemeClr val="bg1"/>
                </a:solidFill>
              </a:rPr>
              <a:t>Thông tin 5</a:t>
            </a:r>
            <a:r>
              <a:rPr lang="en-US" sz="2400" i="1">
                <a:solidFill>
                  <a:schemeClr val="bg1"/>
                </a:solidFill>
              </a:rPr>
              <a:t>: Anh Q đã thực hiện quy định của pháp luật về phòng ngừa tai nạn vũ khí, cháy, nổ và các chất độc hại bằng việc chủ động cùng mọi người dập lửa, gọi cứu hỏa và nhắc nhở mọi người nhường đường, dọn dẹp chướng ngại vật để xe cứu hỏa dễ dàng tiến vào chữa cháy.</a:t>
            </a:r>
            <a:endParaRPr lang="en-US" sz="2400">
              <a:solidFill>
                <a:schemeClr val="bg1"/>
              </a:solidFill>
            </a:endParaRPr>
          </a:p>
        </p:txBody>
      </p:sp>
    </p:spTree>
    <p:extLst>
      <p:ext uri="{BB962C8B-B14F-4D97-AF65-F5344CB8AC3E}">
        <p14:creationId xmlns:p14="http://schemas.microsoft.com/office/powerpoint/2010/main" val="646822688"/>
      </p:ext>
    </p:extLst>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anim calcmode="lin" valueType="num">
                                      <p:cBhvr additive="base">
                                        <p:cTn id="19" dur="500" fill="hold"/>
                                        <p:tgtEl>
                                          <p:spTgt spid="33"/>
                                        </p:tgtEl>
                                        <p:attrNameLst>
                                          <p:attrName>ppt_x</p:attrName>
                                        </p:attrNameLst>
                                      </p:cBhvr>
                                      <p:tavLst>
                                        <p:tav tm="0">
                                          <p:val>
                                            <p:strVal val="#ppt_x"/>
                                          </p:val>
                                        </p:tav>
                                        <p:tav tm="100000">
                                          <p:val>
                                            <p:strVal val="#ppt_x"/>
                                          </p:val>
                                        </p:tav>
                                      </p:tavLst>
                                    </p:anim>
                                    <p:anim calcmode="lin" valueType="num">
                                      <p:cBhvr additive="base">
                                        <p:cTn id="20" dur="500" fill="hold"/>
                                        <p:tgtEl>
                                          <p:spTgt spid="33"/>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6" presetClass="entr" presetSubtype="16" fill="hold" nodeType="after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circle(in)">
                                      <p:cBhvr>
                                        <p:cTn id="24" dur="2000"/>
                                        <p:tgtEl>
                                          <p:spTgt spid="17"/>
                                        </p:tgtEl>
                                      </p:cBhvr>
                                    </p:animEffect>
                                  </p:childTnLst>
                                </p:cTn>
                              </p:par>
                              <p:par>
                                <p:cTn id="25" presetID="6" presetClass="entr" presetSubtype="16"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circle(in)">
                                      <p:cBhvr>
                                        <p:cTn id="27"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8" descr="6fc417983c9675ce1b60e983870aeb8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29600" y="5391719"/>
            <a:ext cx="1510109" cy="1290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p:cNvPicPr>
            <a:picLocks noChangeAspect="1"/>
          </p:cNvPicPr>
          <p:nvPr/>
        </p:nvPicPr>
        <p:blipFill>
          <a:blip r:embed="rId3"/>
          <a:stretch>
            <a:fillRect/>
          </a:stretch>
        </p:blipFill>
        <p:spPr>
          <a:xfrm>
            <a:off x="512477" y="227953"/>
            <a:ext cx="10521628" cy="6594953"/>
          </a:xfrm>
          <a:prstGeom prst="rect">
            <a:avLst/>
          </a:prstGeom>
        </p:spPr>
      </p:pic>
      <p:pic>
        <p:nvPicPr>
          <p:cNvPr id="9" name="Picture 8"/>
          <p:cNvPicPr>
            <a:picLocks noChangeAspect="1"/>
          </p:cNvPicPr>
          <p:nvPr/>
        </p:nvPicPr>
        <p:blipFill>
          <a:blip r:embed="rId4"/>
          <a:stretch>
            <a:fillRect/>
          </a:stretch>
        </p:blipFill>
        <p:spPr>
          <a:xfrm>
            <a:off x="10185009" y="2498982"/>
            <a:ext cx="2423159" cy="4359018"/>
          </a:xfrm>
          <a:prstGeom prst="rect">
            <a:avLst/>
          </a:prstGeom>
        </p:spPr>
      </p:pic>
      <p:sp>
        <p:nvSpPr>
          <p:cNvPr id="2" name="Rectangle 1"/>
          <p:cNvSpPr/>
          <p:nvPr/>
        </p:nvSpPr>
        <p:spPr>
          <a:xfrm>
            <a:off x="2075543" y="1047769"/>
            <a:ext cx="7808685" cy="3416320"/>
          </a:xfrm>
          <a:prstGeom prst="rect">
            <a:avLst/>
          </a:prstGeom>
        </p:spPr>
        <p:txBody>
          <a:bodyPr wrap="square">
            <a:spAutoFit/>
          </a:bodyPr>
          <a:lstStyle/>
          <a:p>
            <a:pPr algn="just"/>
            <a:r>
              <a:rPr lang="en-US" sz="2400" b="1" i="1"/>
              <a:t>M</a:t>
            </a:r>
            <a:r>
              <a:rPr lang="en-US" sz="2400" b="1" i="1" smtClean="0"/>
              <a:t>ột </a:t>
            </a:r>
            <a:r>
              <a:rPr lang="en-US" sz="2400" b="1" i="1"/>
              <a:t>số quy định khác của pháp luật về phòng ngừa tai nạn vũ khí, cháy, nổ và các chất độc hại:</a:t>
            </a:r>
          </a:p>
          <a:p>
            <a:pPr algn="just"/>
            <a:r>
              <a:rPr lang="en-US" sz="2400" i="1"/>
              <a:t>+ Cấm vận chuyển trái phép vũ khí, vật liệu nổ ra, vào lãnh thổ Việt Nam.</a:t>
            </a:r>
            <a:endParaRPr lang="en-US" sz="2400"/>
          </a:p>
          <a:p>
            <a:pPr algn="just"/>
            <a:r>
              <a:rPr lang="en-US" sz="2400" i="1"/>
              <a:t>+ Cấm trao đổi, cho, tặng, gửi, mượn, cho thuê, thuê vũ khí, vật liệu nổ.</a:t>
            </a:r>
            <a:endParaRPr lang="en-US" sz="2400"/>
          </a:p>
          <a:p>
            <a:pPr algn="just"/>
            <a:r>
              <a:rPr lang="en-US" sz="2400" i="1"/>
              <a:t>+ Cấm nghiên cứu chế tạo, sản xuất, mua bán, xuất khẩu, nhập khẩu, tàng trữ, vận chuyển, sử dụng trái phép pháo hoa, thuốc pháo.</a:t>
            </a:r>
            <a:endParaRPr lang="en-US" sz="2400"/>
          </a:p>
        </p:txBody>
      </p:sp>
    </p:spTree>
    <p:extLst>
      <p:ext uri="{BB962C8B-B14F-4D97-AF65-F5344CB8AC3E}">
        <p14:creationId xmlns:p14="http://schemas.microsoft.com/office/powerpoint/2010/main" val="192013834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900" decel="100000" fill="hold"/>
                                        <p:tgtEl>
                                          <p:spTgt spid="1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par>
                                <p:cTn id="11" presetID="21" presetClass="entr" presetSubtype="1"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heel(1)">
                                      <p:cBhvr>
                                        <p:cTn id="13"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5"/>
          <p:cNvSpPr txBox="1">
            <a:spLocks noChangeArrowheads="1"/>
          </p:cNvSpPr>
          <p:nvPr/>
        </p:nvSpPr>
        <p:spPr bwMode="auto">
          <a:xfrm>
            <a:off x="367441" y="951909"/>
            <a:ext cx="11505248" cy="5258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buNone/>
            </a:pPr>
            <a:r>
              <a:rPr lang="en-US" b="1"/>
              <a:t>2. M</a:t>
            </a:r>
            <a:r>
              <a:rPr lang="en-US" b="1" smtClean="0"/>
              <a:t>ột </a:t>
            </a:r>
            <a:r>
              <a:rPr lang="en-US" b="1"/>
              <a:t>số quy định cơ bản của pháp luật về phòng ngừa tai nạn vụ khí, cháy, nổ và các chất độc hại</a:t>
            </a:r>
            <a:endParaRPr lang="en-US"/>
          </a:p>
          <a:p>
            <a:pPr algn="just">
              <a:buNone/>
            </a:pPr>
            <a:r>
              <a:rPr lang="en-US" i="1"/>
              <a:t>- Pháp luật Việt Nam quy định:</a:t>
            </a:r>
            <a:endParaRPr lang="en-US"/>
          </a:p>
          <a:p>
            <a:pPr algn="just">
              <a:buNone/>
            </a:pPr>
            <a:r>
              <a:rPr lang="en-US"/>
              <a:t>+ Cấm tàng trữ, vận chuyển, buôn bán, sử dụng trái phép các loại vũ khí, chất nổ, chất cháy, chất phóng xạ và các chất độc hại khác.</a:t>
            </a:r>
          </a:p>
          <a:p>
            <a:pPr algn="just">
              <a:buNone/>
            </a:pPr>
            <a:r>
              <a:rPr lang="en-US"/>
              <a:t>+ Chỉ những cơ quan, tổ chức, cá nhân được Nhà nước giao nhiệm vụ và cho phép mới được giữ, chuyện chở và sử dụng vũ khí, chất nổ, chất cháy, chất phóng xạ và chất độc hại.</a:t>
            </a:r>
          </a:p>
          <a:p>
            <a:pPr algn="just">
              <a:buNone/>
            </a:pPr>
            <a:r>
              <a:rPr lang="en-US"/>
              <a:t>+ Cơ quan, tổ chức, cá nhân có trách nhiệm bảo quản, chuyên chở và sử dụng vũ khí, chất nổ, chất cháy, chất phóng xạ và chất độc hại phải được huấn luyện về chuyên môn, có đủ phương tiện cần thiết và luôn tuân thủ quy định về an toàn.</a:t>
            </a:r>
          </a:p>
        </p:txBody>
      </p:sp>
    </p:spTree>
    <p:extLst>
      <p:ext uri="{BB962C8B-B14F-4D97-AF65-F5344CB8AC3E}">
        <p14:creationId xmlns:p14="http://schemas.microsoft.com/office/powerpoint/2010/main" val="1366406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Effect transition="in" filter="fade">
                                      <p:cBhvr>
                                        <p:cTn id="9"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Shape 984"/>
        <p:cNvGrpSpPr/>
        <p:nvPr/>
      </p:nvGrpSpPr>
      <p:grpSpPr>
        <a:xfrm>
          <a:off x="0" y="0"/>
          <a:ext cx="0" cy="0"/>
          <a:chOff x="0" y="0"/>
          <a:chExt cx="0" cy="0"/>
        </a:xfrm>
      </p:grpSpPr>
      <p:sp>
        <p:nvSpPr>
          <p:cNvPr id="985" name="Google Shape;985;p38"/>
          <p:cNvSpPr/>
          <p:nvPr/>
        </p:nvSpPr>
        <p:spPr>
          <a:xfrm>
            <a:off x="1016000" y="2569349"/>
            <a:ext cx="10726057" cy="3454080"/>
          </a:xfrm>
          <a:prstGeom prst="roundRect">
            <a:avLst>
              <a:gd name="adj" fmla="val 50000"/>
            </a:avLst>
          </a:prstGeom>
          <a:solidFill>
            <a:schemeClr val="accent5"/>
          </a:solidFill>
          <a:ln w="76200" cap="flat" cmpd="sng">
            <a:solidFill>
              <a:schemeClr val="lt1"/>
            </a:solidFill>
            <a:prstDash val="solid"/>
            <a:round/>
            <a:headEnd type="none" w="sm" len="sm"/>
            <a:tailEnd type="none" w="sm" len="sm"/>
          </a:ln>
          <a:effectLst>
            <a:outerShdw blurRad="57150" dist="19050" dir="3240000" algn="bl" rotWithShape="0">
              <a:srgbClr val="000000">
                <a:alpha val="17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988" name="Google Shape;988;p38"/>
          <p:cNvGrpSpPr/>
          <p:nvPr/>
        </p:nvGrpSpPr>
        <p:grpSpPr>
          <a:xfrm>
            <a:off x="3081774" y="2248614"/>
            <a:ext cx="6028471" cy="385561"/>
            <a:chOff x="2721830" y="1314985"/>
            <a:chExt cx="4521353" cy="289171"/>
          </a:xfrm>
        </p:grpSpPr>
        <p:sp>
          <p:nvSpPr>
            <p:cNvPr id="989" name="Google Shape;989;p38"/>
            <p:cNvSpPr/>
            <p:nvPr/>
          </p:nvSpPr>
          <p:spPr>
            <a:xfrm>
              <a:off x="2721830" y="1314985"/>
              <a:ext cx="289078" cy="289171"/>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90" name="Google Shape;990;p38"/>
            <p:cNvSpPr/>
            <p:nvPr/>
          </p:nvSpPr>
          <p:spPr>
            <a:xfrm>
              <a:off x="6954105" y="1314985"/>
              <a:ext cx="289078" cy="289171"/>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66" name="Title 1">
            <a:extLst>
              <a:ext uri="{FF2B5EF4-FFF2-40B4-BE49-F238E27FC236}">
                <a16:creationId xmlns:a16="http://schemas.microsoft.com/office/drawing/2014/main" xmlns="" id="{9E248B6E-2F6B-4709-DFFA-3B2DB362CF11}"/>
              </a:ext>
            </a:extLst>
          </p:cNvPr>
          <p:cNvSpPr>
            <a:spLocks noGrp="1"/>
          </p:cNvSpPr>
          <p:nvPr>
            <p:ph type="title"/>
          </p:nvPr>
        </p:nvSpPr>
        <p:spPr>
          <a:xfrm>
            <a:off x="1373249" y="3693186"/>
            <a:ext cx="9966005" cy="1206405"/>
          </a:xfrm>
        </p:spPr>
        <p:txBody>
          <a:bodyPr/>
          <a:lstStyle/>
          <a:p>
            <a:r>
              <a:rPr lang="en-US" sz="4400" b="1" smtClean="0"/>
              <a:t>TRÁCH NHIỆM CỦA CÔNG DÂN TRONG VIỆC </a:t>
            </a:r>
            <a:br>
              <a:rPr lang="en-US" sz="4400" b="1" smtClean="0"/>
            </a:br>
            <a:r>
              <a:rPr lang="en-US" sz="4400" b="1" smtClean="0"/>
              <a:t>PHÒNG NGỪA TAI NẠN VŨ KHÍ, CHÁY, NỔ VÀ CÁC CHẤT ĐỘC HẠI</a:t>
            </a:r>
            <a:endParaRPr lang="en-US" sz="4400"/>
          </a:p>
        </p:txBody>
      </p:sp>
    </p:spTree>
    <p:extLst>
      <p:ext uri="{BB962C8B-B14F-4D97-AF65-F5344CB8AC3E}">
        <p14:creationId xmlns:p14="http://schemas.microsoft.com/office/powerpoint/2010/main" val="363853025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6C4253AB-DF5B-4EF0-ACAF-FA435AF2C772}"/>
              </a:ext>
            </a:extLst>
          </p:cNvPr>
          <p:cNvPicPr>
            <a:picLocks noChangeAspect="1"/>
          </p:cNvPicPr>
          <p:nvPr/>
        </p:nvPicPr>
        <p:blipFill>
          <a:blip r:embed="rId2"/>
          <a:stretch>
            <a:fillRect/>
          </a:stretch>
        </p:blipFill>
        <p:spPr>
          <a:xfrm>
            <a:off x="0" y="32269"/>
            <a:ext cx="12192000" cy="6793462"/>
          </a:xfrm>
          <a:prstGeom prst="rect">
            <a:avLst/>
          </a:prstGeom>
        </p:spPr>
      </p:pic>
      <p:pic>
        <p:nvPicPr>
          <p:cNvPr id="6" name="Picture 5"/>
          <p:cNvPicPr>
            <a:picLocks noChangeAspect="1"/>
          </p:cNvPicPr>
          <p:nvPr/>
        </p:nvPicPr>
        <p:blipFill>
          <a:blip r:embed="rId3"/>
          <a:stretch>
            <a:fillRect/>
          </a:stretch>
        </p:blipFill>
        <p:spPr>
          <a:xfrm>
            <a:off x="848853" y="647109"/>
            <a:ext cx="4058985" cy="6037449"/>
          </a:xfrm>
          <a:prstGeom prst="rect">
            <a:avLst/>
          </a:prstGeom>
        </p:spPr>
      </p:pic>
      <p:sp>
        <p:nvSpPr>
          <p:cNvPr id="7" name="Rectangle 6"/>
          <p:cNvSpPr>
            <a:spLocks noChangeArrowheads="1"/>
          </p:cNvSpPr>
          <p:nvPr/>
        </p:nvSpPr>
        <p:spPr bwMode="auto">
          <a:xfrm rot="21274563">
            <a:off x="1416543" y="1226876"/>
            <a:ext cx="2923605" cy="3847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400" b="1" i="0" u="none" strike="noStrike" kern="1200" cap="none" spc="0" normalizeH="0" baseline="0" noProof="0" dirty="0" err="1">
                <a:ln>
                  <a:noFill/>
                </a:ln>
                <a:solidFill>
                  <a:srgbClr val="0000FF"/>
                </a:solidFill>
                <a:effectLst/>
                <a:uLnTx/>
                <a:uFillTx/>
                <a:latin typeface="#9Slide05 Fourth" panose="00000500000000000000" pitchFamily="2" charset="0"/>
                <a:ea typeface="Helvetica Neue"/>
                <a:cs typeface="Helvetica Neue"/>
              </a:rPr>
              <a:t>Bài</a:t>
            </a:r>
            <a:r>
              <a:rPr kumimoji="0" lang="en-US" altLang="en-US" sz="4400" b="1" i="0" u="none" strike="noStrike" kern="1200" cap="none" spc="0" normalizeH="0" baseline="0" noProof="0" dirty="0">
                <a:ln>
                  <a:noFill/>
                </a:ln>
                <a:solidFill>
                  <a:srgbClr val="0000FF"/>
                </a:solidFill>
                <a:effectLst/>
                <a:uLnTx/>
                <a:uFillTx/>
                <a:latin typeface="#9Slide05 Fourth" panose="00000500000000000000" pitchFamily="2" charset="0"/>
                <a:ea typeface="Helvetica Neue"/>
                <a:cs typeface="Helvetica Neue"/>
              </a:rPr>
              <a:t> 9:</a:t>
            </a:r>
            <a:r>
              <a:rPr kumimoji="0" lang="en-US" altLang="en-US" sz="4400" b="1" i="0" u="none" strike="noStrike" kern="1200" cap="none" spc="0" normalizeH="0" baseline="0" noProof="0" dirty="0">
                <a:ln>
                  <a:noFill/>
                </a:ln>
                <a:solidFill>
                  <a:srgbClr val="FF0000"/>
                </a:solidFill>
                <a:effectLst/>
                <a:uLnTx/>
                <a:uFillTx/>
                <a:latin typeface="#9Slide05 Fourth" panose="00000500000000000000" pitchFamily="2" charset="0"/>
                <a:ea typeface="Helvetica Neue"/>
                <a:cs typeface="Helvetica Neue"/>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1200" cap="none" spc="0" normalizeH="0" baseline="0" noProof="0" err="1">
                <a:ln>
                  <a:noFill/>
                </a:ln>
                <a:solidFill>
                  <a:srgbClr val="FF0000"/>
                </a:solidFill>
                <a:effectLst/>
                <a:uLnTx/>
                <a:uFillTx/>
                <a:latin typeface="#9Slide05 Fourth" panose="00000500000000000000" pitchFamily="2" charset="0"/>
                <a:ea typeface="Helvetica Neue"/>
                <a:cs typeface="Helvetica Neue"/>
              </a:rPr>
              <a:t>Phòng</a:t>
            </a:r>
            <a:r>
              <a:rPr kumimoji="0" lang="en-US" altLang="en-US" sz="4000" b="1" i="0" u="none" strike="noStrike" kern="1200" cap="none" spc="0" normalizeH="0" baseline="0" noProof="0">
                <a:ln>
                  <a:noFill/>
                </a:ln>
                <a:solidFill>
                  <a:srgbClr val="FF0000"/>
                </a:solidFill>
                <a:effectLst/>
                <a:uLnTx/>
                <a:uFillTx/>
                <a:latin typeface="#9Slide05 Fourth" panose="00000500000000000000" pitchFamily="2" charset="0"/>
                <a:ea typeface="Helvetica Neue"/>
                <a:cs typeface="Helvetica Neue"/>
              </a:rPr>
              <a:t> </a:t>
            </a:r>
            <a:r>
              <a:rPr kumimoji="0" lang="en-US" altLang="en-US" sz="4000" b="1" i="0" u="none" strike="noStrike" kern="1200" cap="none" spc="0" normalizeH="0" baseline="0" noProof="0" smtClean="0">
                <a:ln>
                  <a:noFill/>
                </a:ln>
                <a:solidFill>
                  <a:srgbClr val="FF0000"/>
                </a:solidFill>
                <a:effectLst/>
                <a:uLnTx/>
                <a:uFillTx/>
                <a:latin typeface="#9Slide05 Fourth" panose="00000500000000000000" pitchFamily="2" charset="0"/>
                <a:ea typeface="Helvetica Neue"/>
                <a:cs typeface="Helvetica Neue"/>
              </a:rPr>
              <a:t>ngừa</a:t>
            </a:r>
            <a:r>
              <a:rPr kumimoji="0" lang="en-US" altLang="en-US" sz="4000" b="1" i="0" u="none" strike="noStrike" kern="1200" cap="none" spc="0" normalizeH="0" noProof="0" smtClean="0">
                <a:ln>
                  <a:noFill/>
                </a:ln>
                <a:solidFill>
                  <a:srgbClr val="FF0000"/>
                </a:solidFill>
                <a:effectLst/>
                <a:uLnTx/>
                <a:uFillTx/>
                <a:latin typeface="#9Slide05 Fourth" panose="00000500000000000000" pitchFamily="2" charset="0"/>
                <a:ea typeface="Helvetica Neue"/>
                <a:cs typeface="Helvetica Neue"/>
              </a:rPr>
              <a:t> tai nạn vũ khí, cháy, nổ và các chất độc hại</a:t>
            </a:r>
            <a:endParaRPr kumimoji="0" lang="en-SG" altLang="en-US" sz="4000" b="1" i="0" u="none" strike="noStrike" kern="1200" cap="none" spc="0" normalizeH="0" baseline="0" noProof="0" dirty="0">
              <a:ln>
                <a:noFill/>
              </a:ln>
              <a:solidFill>
                <a:srgbClr val="0000FF"/>
              </a:solidFill>
              <a:effectLst/>
              <a:uLnTx/>
              <a:uFillTx/>
              <a:latin typeface="#9Slide05 Fourth" panose="00000500000000000000" pitchFamily="2" charset="0"/>
              <a:ea typeface="微软雅黑" panose="020B0503020204020204" pitchFamily="34" charset="-122"/>
              <a:cs typeface="+mn-cs"/>
            </a:endParaRPr>
          </a:p>
        </p:txBody>
      </p:sp>
      <p:pic>
        <p:nvPicPr>
          <p:cNvPr id="8" name="Picture 7"/>
          <p:cNvPicPr>
            <a:picLocks noChangeAspect="1"/>
          </p:cNvPicPr>
          <p:nvPr/>
        </p:nvPicPr>
        <p:blipFill>
          <a:blip r:embed="rId4"/>
          <a:stretch>
            <a:fillRect/>
          </a:stretch>
        </p:blipFill>
        <p:spPr>
          <a:xfrm>
            <a:off x="6595461" y="2802404"/>
            <a:ext cx="5038519" cy="3882155"/>
          </a:xfrm>
          <a:prstGeom prst="rect">
            <a:avLst/>
          </a:prstGeom>
        </p:spPr>
      </p:pic>
      <p:sp>
        <p:nvSpPr>
          <p:cNvPr id="9" name="文本框 6"/>
          <p:cNvSpPr txBox="1"/>
          <p:nvPr/>
        </p:nvSpPr>
        <p:spPr>
          <a:xfrm>
            <a:off x="7245240" y="4743481"/>
            <a:ext cx="394866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black"/>
                </a:solidFill>
                <a:effectLst>
                  <a:glow rad="101600">
                    <a:srgbClr val="E6B91E">
                      <a:satMod val="175000"/>
                      <a:alpha val="40000"/>
                    </a:srgbClr>
                  </a:glow>
                </a:effectLst>
                <a:uLnTx/>
                <a:uFillTx/>
                <a:latin typeface="SVN-Vanilla Daisy Pro" panose="00000500000000000000" pitchFamily="2" charset="0"/>
                <a:ea typeface="微软雅黑" panose="020B0503020204020204" charset="-122"/>
                <a:cs typeface="Times New Roman" pitchFamily="18" charset="0"/>
              </a:rPr>
              <a:t>I</a:t>
            </a:r>
            <a:r>
              <a:rPr kumimoji="0" lang="en-US" altLang="zh-CN" sz="3200" b="1" i="0" u="none" strike="noStrike" kern="1200" cap="none" spc="0" normalizeH="0" baseline="0" noProof="0">
                <a:ln>
                  <a:noFill/>
                </a:ln>
                <a:solidFill>
                  <a:prstClr val="black"/>
                </a:solidFill>
                <a:effectLst>
                  <a:glow rad="101600">
                    <a:srgbClr val="E6B91E">
                      <a:satMod val="175000"/>
                      <a:alpha val="40000"/>
                    </a:srgbClr>
                  </a:glow>
                </a:effectLst>
                <a:uLnTx/>
                <a:uFillTx/>
                <a:latin typeface="SVN-Vanilla Daisy Pro" panose="00000500000000000000" pitchFamily="2" charset="0"/>
                <a:ea typeface="微软雅黑" panose="020B0503020204020204" charset="-122"/>
                <a:cs typeface="Times New Roman" pitchFamily="18" charset="0"/>
              </a:rPr>
              <a:t>. </a:t>
            </a:r>
            <a:r>
              <a:rPr lang="en-US" altLang="zh-CN" sz="3200" b="1" smtClean="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KHỞI ĐỘNG</a:t>
            </a:r>
            <a:endParaRPr kumimoji="0" lang="zh-CN" altLang="en-US" sz="3200" b="1" i="0" u="none" strike="noStrike" kern="1200" cap="none" spc="0" normalizeH="0" baseline="0" noProof="0" dirty="0">
              <a:ln>
                <a:noFill/>
              </a:ln>
              <a:solidFill>
                <a:prstClr val="black"/>
              </a:solidFill>
              <a:effectLst>
                <a:glow rad="101600">
                  <a:srgbClr val="E6B91E">
                    <a:satMod val="175000"/>
                    <a:alpha val="40000"/>
                  </a:srgbClr>
                </a:glow>
              </a:effectLst>
              <a:uLnTx/>
              <a:uFillTx/>
              <a:latin typeface="SVN-Vanilla Daisy Pro" panose="00000500000000000000" pitchFamily="2" charset="0"/>
              <a:ea typeface="微软雅黑" panose="020B0503020204020204" charset="-122"/>
              <a:cs typeface="Times New Roman" pitchFamily="18" charset="0"/>
            </a:endParaRPr>
          </a:p>
        </p:txBody>
      </p:sp>
    </p:spTree>
    <p:extLst>
      <p:ext uri="{BB962C8B-B14F-4D97-AF65-F5344CB8AC3E}">
        <p14:creationId xmlns:p14="http://schemas.microsoft.com/office/powerpoint/2010/main" val="30086116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xmlns="" id="{657D296E-DF6B-028A-743E-E7DE8359E2C6}"/>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Rounded Rectangle 18">
            <a:extLst>
              <a:ext uri="{FF2B5EF4-FFF2-40B4-BE49-F238E27FC236}">
                <a16:creationId xmlns:a16="http://schemas.microsoft.com/office/drawing/2014/main" xmlns="" id="{07F9D38B-9BB7-8236-ABCD-BD7FAC6A0036}"/>
              </a:ext>
            </a:extLst>
          </p:cNvPr>
          <p:cNvSpPr/>
          <p:nvPr/>
        </p:nvSpPr>
        <p:spPr>
          <a:xfrm>
            <a:off x="6477699" y="1649169"/>
            <a:ext cx="5540130" cy="4854123"/>
          </a:xfrm>
          <a:prstGeom prst="roundRect">
            <a:avLst/>
          </a:prstGeom>
          <a:ln/>
        </p:spPr>
        <p:style>
          <a:lnRef idx="3">
            <a:schemeClr val="lt1"/>
          </a:lnRef>
          <a:fillRef idx="1">
            <a:schemeClr val="accent5"/>
          </a:fillRef>
          <a:effectRef idx="1">
            <a:schemeClr val="accent5"/>
          </a:effectRef>
          <a:fontRef idx="minor">
            <a:schemeClr val="lt1"/>
          </a:fontRef>
        </p:style>
        <p:txBody>
          <a:bodyPr anchor="ct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a:r>
              <a:rPr lang="en-US" sz="2400" i="1">
                <a:solidFill>
                  <a:schemeClr val="bg1"/>
                </a:solidFill>
              </a:rPr>
              <a:t>+ </a:t>
            </a:r>
            <a:r>
              <a:rPr lang="en-US" sz="2400" b="1" i="1">
                <a:solidFill>
                  <a:schemeClr val="bg1"/>
                </a:solidFill>
              </a:rPr>
              <a:t>Nhóm 1, 2</a:t>
            </a:r>
            <a:r>
              <a:rPr lang="en-US" sz="2400" i="1">
                <a:solidFill>
                  <a:schemeClr val="bg1"/>
                </a:solidFill>
              </a:rPr>
              <a:t>: </a:t>
            </a:r>
            <a:r>
              <a:rPr lang="en-US" sz="2400" i="1" smtClean="0">
                <a:solidFill>
                  <a:schemeClr val="bg1"/>
                </a:solidFill>
              </a:rPr>
              <a:t>Em </a:t>
            </a:r>
            <a:r>
              <a:rPr lang="en-US" sz="2400" i="1">
                <a:solidFill>
                  <a:schemeClr val="bg1"/>
                </a:solidFill>
              </a:rPr>
              <a:t>hãy cho biết những nhân vật trong bức tranh đã làm gì để phòng ngừa tai nạn vũ khí, cháy, nổ và các chất độc hại.</a:t>
            </a:r>
            <a:endParaRPr lang="en-US" sz="2400">
              <a:solidFill>
                <a:schemeClr val="bg1"/>
              </a:solidFill>
            </a:endParaRPr>
          </a:p>
          <a:p>
            <a:pPr algn="just"/>
            <a:r>
              <a:rPr lang="en-US" sz="2400" i="1">
                <a:solidFill>
                  <a:schemeClr val="bg1"/>
                </a:solidFill>
              </a:rPr>
              <a:t>+ </a:t>
            </a:r>
            <a:r>
              <a:rPr lang="en-US" sz="2400" b="1" i="1">
                <a:solidFill>
                  <a:schemeClr val="bg1"/>
                </a:solidFill>
              </a:rPr>
              <a:t>Nhóm 3, 4</a:t>
            </a:r>
            <a:r>
              <a:rPr lang="en-US" sz="2400" i="1">
                <a:solidFill>
                  <a:schemeClr val="bg1"/>
                </a:solidFill>
              </a:rPr>
              <a:t>: </a:t>
            </a:r>
            <a:r>
              <a:rPr lang="en-US" sz="2400" i="1" smtClean="0">
                <a:solidFill>
                  <a:schemeClr val="bg1"/>
                </a:solidFill>
              </a:rPr>
              <a:t>Em </a:t>
            </a:r>
            <a:r>
              <a:rPr lang="en-US" sz="2400" i="1">
                <a:solidFill>
                  <a:schemeClr val="bg1"/>
                </a:solidFill>
              </a:rPr>
              <a:t>hãy chỉ ra trách nhiệm của công dân trong việc phòng ngừa tai nạn vũ khí, cháy, nổ và các chất độc hại.</a:t>
            </a:r>
            <a:endParaRPr lang="en-US" sz="2400">
              <a:solidFill>
                <a:schemeClr val="bg1"/>
              </a:solidFill>
            </a:endParaRPr>
          </a:p>
          <a:p>
            <a:pPr algn="just"/>
            <a:r>
              <a:rPr lang="en-US" sz="2400" i="1">
                <a:solidFill>
                  <a:schemeClr val="bg1"/>
                </a:solidFill>
              </a:rPr>
              <a:t>+ </a:t>
            </a:r>
            <a:r>
              <a:rPr lang="en-US" sz="2400" b="1" i="1">
                <a:solidFill>
                  <a:schemeClr val="bg1"/>
                </a:solidFill>
              </a:rPr>
              <a:t>Nhóm 5, 6</a:t>
            </a:r>
            <a:r>
              <a:rPr lang="en-US" sz="2400" i="1">
                <a:solidFill>
                  <a:schemeClr val="bg1"/>
                </a:solidFill>
              </a:rPr>
              <a:t>: </a:t>
            </a:r>
            <a:r>
              <a:rPr lang="en-US" sz="2400" i="1" smtClean="0">
                <a:solidFill>
                  <a:schemeClr val="bg1"/>
                </a:solidFill>
              </a:rPr>
              <a:t>Nêu </a:t>
            </a:r>
            <a:r>
              <a:rPr lang="en-US" sz="2400" i="1">
                <a:solidFill>
                  <a:schemeClr val="bg1"/>
                </a:solidFill>
              </a:rPr>
              <a:t>những việc em cần làm để phòng ngừa tai nạn vũ khí, cháy, nổ và các chất độc hại?</a:t>
            </a:r>
            <a:endParaRPr lang="en-US" sz="2400">
              <a:solidFill>
                <a:schemeClr val="bg1"/>
              </a:solidFill>
            </a:endParaRPr>
          </a:p>
        </p:txBody>
      </p:sp>
      <p:sp>
        <p:nvSpPr>
          <p:cNvPr id="10" name="TextBox 15">
            <a:extLst>
              <a:ext uri="{FF2B5EF4-FFF2-40B4-BE49-F238E27FC236}">
                <a16:creationId xmlns:a16="http://schemas.microsoft.com/office/drawing/2014/main" xmlns="" id="{5F590500-AF57-D2EA-65E7-FFDD1DB2A46D}"/>
              </a:ext>
            </a:extLst>
          </p:cNvPr>
          <p:cNvSpPr txBox="1">
            <a:spLocks noChangeArrowheads="1"/>
          </p:cNvSpPr>
          <p:nvPr/>
        </p:nvSpPr>
        <p:spPr bwMode="auto">
          <a:xfrm>
            <a:off x="4257015" y="203346"/>
            <a:ext cx="417578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altLang="en-US" sz="3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panose="020B0604020202020204" pitchFamily="34" charset="0"/>
              </a:rPr>
              <a:t>HOẠT </a:t>
            </a:r>
            <a:r>
              <a:rPr kumimoji="0" lang="vi-VN" altLang="en-US" sz="32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sym typeface="Arial" panose="020B0604020202020204" pitchFamily="34" charset="0"/>
              </a:rPr>
              <a:t>ĐỘNG </a:t>
            </a:r>
            <a:r>
              <a:rPr kumimoji="0" lang="vi-VN" altLang="en-US" sz="3200" b="1" i="0" u="none" strike="noStrike" kern="1200" cap="none" spc="0" normalizeH="0" baseline="0" noProof="0" smtClean="0">
                <a:ln>
                  <a:noFill/>
                </a:ln>
                <a:solidFill>
                  <a:srgbClr val="FF0000"/>
                </a:solidFill>
                <a:effectLst/>
                <a:uLnTx/>
                <a:uFillTx/>
                <a:latin typeface="Arial" panose="020B0604020202020204" pitchFamily="34" charset="0"/>
                <a:ea typeface="+mn-ea"/>
                <a:cs typeface="Arial" panose="020B0604020202020204" pitchFamily="34" charset="0"/>
                <a:sym typeface="Arial" panose="020B0604020202020204" pitchFamily="34" charset="0"/>
              </a:rPr>
              <a:t>NHÓM</a:t>
            </a:r>
            <a:endParaRPr kumimoji="0" lang="en-US" altLang="en-US" sz="3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4" name="TextBox 13">
            <a:extLst>
              <a:ext uri="{FF2B5EF4-FFF2-40B4-BE49-F238E27FC236}">
                <a16:creationId xmlns:a16="http://schemas.microsoft.com/office/drawing/2014/main" xmlns="" id="{206EFBAE-358A-140F-D4B6-72BF613E2463}"/>
              </a:ext>
            </a:extLst>
          </p:cNvPr>
          <p:cNvSpPr txBox="1">
            <a:spLocks noChangeArrowheads="1"/>
          </p:cNvSpPr>
          <p:nvPr/>
        </p:nvSpPr>
        <p:spPr bwMode="auto">
          <a:xfrm>
            <a:off x="236556" y="985209"/>
            <a:ext cx="6241143" cy="400050"/>
          </a:xfrm>
          <a:prstGeom prst="rect">
            <a:avLst/>
          </a:prstGeom>
          <a:solidFill>
            <a:schemeClr val="accent5">
              <a:lumMod val="20000"/>
              <a:lumOff val="80000"/>
            </a:schemeClr>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panose="020B0604020202020204" pitchFamily="34" charset="0"/>
              </a:rPr>
              <a:t>QUAN SÁT </a:t>
            </a:r>
            <a:r>
              <a:rPr kumimoji="0" lang="vi-VN" alt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panose="020B0604020202020204" pitchFamily="34" charset="0"/>
              </a:rPr>
              <a:t>TRANH </a:t>
            </a:r>
            <a:r>
              <a:rPr kumimoji="0" lang="en-US" alt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panose="020B0604020202020204" pitchFamily="34" charset="0"/>
              </a:rPr>
              <a:t>VÀ TRẢ LỜI CÂU HỎI</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556" y="1649169"/>
            <a:ext cx="5757844" cy="518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6978" y="232776"/>
            <a:ext cx="1109271" cy="1165235"/>
          </a:xfrm>
          <a:prstGeom prst="rect">
            <a:avLst/>
          </a:prstGeom>
        </p:spPr>
      </p:pic>
    </p:spTree>
    <p:extLst>
      <p:ext uri="{BB962C8B-B14F-4D97-AF65-F5344CB8AC3E}">
        <p14:creationId xmlns:p14="http://schemas.microsoft.com/office/powerpoint/2010/main" val="36684095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5"/>
          <p:cNvSpPr txBox="1">
            <a:spLocks noChangeArrowheads="1"/>
          </p:cNvSpPr>
          <p:nvPr/>
        </p:nvSpPr>
        <p:spPr bwMode="auto">
          <a:xfrm>
            <a:off x="396469" y="632601"/>
            <a:ext cx="11505248" cy="5923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buNone/>
            </a:pPr>
            <a:r>
              <a:rPr lang="en-US" sz="3200" b="1"/>
              <a:t>3. Tìm hiểu trách nhiệm của công dân trong việc phòng ngừa tai nạn vũ khí, cháy, nổ và các chất độc hại</a:t>
            </a:r>
            <a:endParaRPr lang="en-US" sz="3200"/>
          </a:p>
          <a:p>
            <a:pPr algn="just">
              <a:buNone/>
            </a:pPr>
            <a:r>
              <a:rPr lang="en-US" sz="3200" i="1"/>
              <a:t>- Trách nhiệm của công dân:</a:t>
            </a:r>
            <a:endParaRPr lang="en-US" sz="3200"/>
          </a:p>
          <a:p>
            <a:pPr algn="just">
              <a:buNone/>
            </a:pPr>
            <a:r>
              <a:rPr lang="en-US" sz="3200"/>
              <a:t>+ Tự giác tìm hiểu, nâng cao nhận thức và thực hiện nghiêm túc các quy định của pháp luật về phòng ngừa tai nạn vũ khí, cháy, nổ và các chất độc hại.</a:t>
            </a:r>
          </a:p>
          <a:p>
            <a:pPr algn="just">
              <a:buNone/>
            </a:pPr>
            <a:r>
              <a:rPr lang="en-US" sz="3200"/>
              <a:t>+ Tích cực tuyên truyền, vận động gia đình, bạn bè và mọi người xung quanh thực hiện tốt các quy định của pháp luật về phòng ngừa tai nạn vũ khí, cháy, nổ và các chất độc hại.</a:t>
            </a:r>
          </a:p>
          <a:p>
            <a:pPr algn="just">
              <a:buNone/>
            </a:pPr>
            <a:r>
              <a:rPr lang="en-US" sz="3200"/>
              <a:t>+ Tố cáo những hành vi vi phạm hoặc xúi giục người khác vi phạm các quy định của pháp luật về phòng ngừa tai nạn vũ khí, cháy, nổ và các chất độc hại.</a:t>
            </a:r>
          </a:p>
        </p:txBody>
      </p:sp>
    </p:spTree>
    <p:extLst>
      <p:ext uri="{BB962C8B-B14F-4D97-AF65-F5344CB8AC3E}">
        <p14:creationId xmlns:p14="http://schemas.microsoft.com/office/powerpoint/2010/main" val="882230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Effect transition="in" filter="fade">
                                      <p:cBhvr>
                                        <p:cTn id="9"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6C4253AB-DF5B-4EF0-ACAF-FA435AF2C772}"/>
              </a:ext>
            </a:extLst>
          </p:cNvPr>
          <p:cNvPicPr>
            <a:picLocks noChangeAspect="1"/>
          </p:cNvPicPr>
          <p:nvPr/>
        </p:nvPicPr>
        <p:blipFill>
          <a:blip r:embed="rId3"/>
          <a:stretch>
            <a:fillRect/>
          </a:stretch>
        </p:blipFill>
        <p:spPr>
          <a:xfrm>
            <a:off x="0" y="32269"/>
            <a:ext cx="12192000" cy="6793462"/>
          </a:xfrm>
          <a:prstGeom prst="rect">
            <a:avLst/>
          </a:prstGeom>
        </p:spPr>
      </p:pic>
      <p:pic>
        <p:nvPicPr>
          <p:cNvPr id="6" name="Picture 5"/>
          <p:cNvPicPr>
            <a:picLocks noChangeAspect="1"/>
          </p:cNvPicPr>
          <p:nvPr/>
        </p:nvPicPr>
        <p:blipFill>
          <a:blip r:embed="rId4"/>
          <a:stretch>
            <a:fillRect/>
          </a:stretch>
        </p:blipFill>
        <p:spPr>
          <a:xfrm>
            <a:off x="848853" y="647109"/>
            <a:ext cx="4058985" cy="6037449"/>
          </a:xfrm>
          <a:prstGeom prst="rect">
            <a:avLst/>
          </a:prstGeom>
        </p:spPr>
      </p:pic>
      <p:sp>
        <p:nvSpPr>
          <p:cNvPr id="7" name="Rectangle 6"/>
          <p:cNvSpPr>
            <a:spLocks noChangeArrowheads="1"/>
          </p:cNvSpPr>
          <p:nvPr/>
        </p:nvSpPr>
        <p:spPr bwMode="auto">
          <a:xfrm rot="21274563">
            <a:off x="1416543" y="1226876"/>
            <a:ext cx="2923605" cy="3847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400" b="1" i="0" u="none" strike="noStrike" kern="1200" cap="none" spc="0" normalizeH="0" baseline="0" noProof="0" dirty="0" err="1">
                <a:ln>
                  <a:noFill/>
                </a:ln>
                <a:solidFill>
                  <a:srgbClr val="0000FF"/>
                </a:solidFill>
                <a:effectLst/>
                <a:uLnTx/>
                <a:uFillTx/>
                <a:latin typeface="#9Slide05 Fourth" panose="00000500000000000000" pitchFamily="2" charset="0"/>
                <a:ea typeface="Helvetica Neue"/>
                <a:cs typeface="Helvetica Neue"/>
              </a:rPr>
              <a:t>Bài</a:t>
            </a:r>
            <a:r>
              <a:rPr kumimoji="0" lang="en-US" altLang="en-US" sz="4400" b="1" i="0" u="none" strike="noStrike" kern="1200" cap="none" spc="0" normalizeH="0" baseline="0" noProof="0" dirty="0">
                <a:ln>
                  <a:noFill/>
                </a:ln>
                <a:solidFill>
                  <a:srgbClr val="0000FF"/>
                </a:solidFill>
                <a:effectLst/>
                <a:uLnTx/>
                <a:uFillTx/>
                <a:latin typeface="#9Slide05 Fourth" panose="00000500000000000000" pitchFamily="2" charset="0"/>
                <a:ea typeface="Helvetica Neue"/>
                <a:cs typeface="Helvetica Neue"/>
              </a:rPr>
              <a:t> 9:</a:t>
            </a:r>
            <a:r>
              <a:rPr kumimoji="0" lang="en-US" altLang="en-US" sz="4400" b="1" i="0" u="none" strike="noStrike" kern="1200" cap="none" spc="0" normalizeH="0" baseline="0" noProof="0" dirty="0">
                <a:ln>
                  <a:noFill/>
                </a:ln>
                <a:solidFill>
                  <a:srgbClr val="FF0000"/>
                </a:solidFill>
                <a:effectLst/>
                <a:uLnTx/>
                <a:uFillTx/>
                <a:latin typeface="#9Slide05 Fourth" panose="00000500000000000000" pitchFamily="2" charset="0"/>
                <a:ea typeface="Helvetica Neue"/>
                <a:cs typeface="Helvetica Neue"/>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1200" cap="none" spc="0" normalizeH="0" baseline="0" noProof="0" err="1">
                <a:ln>
                  <a:noFill/>
                </a:ln>
                <a:solidFill>
                  <a:srgbClr val="FF0000"/>
                </a:solidFill>
                <a:effectLst/>
                <a:uLnTx/>
                <a:uFillTx/>
                <a:latin typeface="#9Slide05 Fourth" panose="00000500000000000000" pitchFamily="2" charset="0"/>
                <a:ea typeface="Helvetica Neue"/>
                <a:cs typeface="Helvetica Neue"/>
              </a:rPr>
              <a:t>Phòng</a:t>
            </a:r>
            <a:r>
              <a:rPr kumimoji="0" lang="en-US" altLang="en-US" sz="4000" b="1" i="0" u="none" strike="noStrike" kern="1200" cap="none" spc="0" normalizeH="0" baseline="0" noProof="0">
                <a:ln>
                  <a:noFill/>
                </a:ln>
                <a:solidFill>
                  <a:srgbClr val="FF0000"/>
                </a:solidFill>
                <a:effectLst/>
                <a:uLnTx/>
                <a:uFillTx/>
                <a:latin typeface="#9Slide05 Fourth" panose="00000500000000000000" pitchFamily="2" charset="0"/>
                <a:ea typeface="Helvetica Neue"/>
                <a:cs typeface="Helvetica Neue"/>
              </a:rPr>
              <a:t> </a:t>
            </a:r>
            <a:r>
              <a:rPr kumimoji="0" lang="en-US" altLang="en-US" sz="4000" b="1" i="0" u="none" strike="noStrike" kern="1200" cap="none" spc="0" normalizeH="0" baseline="0" noProof="0" smtClean="0">
                <a:ln>
                  <a:noFill/>
                </a:ln>
                <a:solidFill>
                  <a:srgbClr val="FF0000"/>
                </a:solidFill>
                <a:effectLst/>
                <a:uLnTx/>
                <a:uFillTx/>
                <a:latin typeface="#9Slide05 Fourth" panose="00000500000000000000" pitchFamily="2" charset="0"/>
                <a:ea typeface="Helvetica Neue"/>
                <a:cs typeface="Helvetica Neue"/>
              </a:rPr>
              <a:t>ngừa</a:t>
            </a:r>
            <a:r>
              <a:rPr kumimoji="0" lang="en-US" altLang="en-US" sz="4000" b="1" i="0" u="none" strike="noStrike" kern="1200" cap="none" spc="0" normalizeH="0" noProof="0" smtClean="0">
                <a:ln>
                  <a:noFill/>
                </a:ln>
                <a:solidFill>
                  <a:srgbClr val="FF0000"/>
                </a:solidFill>
                <a:effectLst/>
                <a:uLnTx/>
                <a:uFillTx/>
                <a:latin typeface="#9Slide05 Fourth" panose="00000500000000000000" pitchFamily="2" charset="0"/>
                <a:ea typeface="Helvetica Neue"/>
                <a:cs typeface="Helvetica Neue"/>
              </a:rPr>
              <a:t> tai nạn vũ khí, cháy, nổ và các chất độc hại</a:t>
            </a:r>
            <a:endParaRPr kumimoji="0" lang="en-SG" altLang="en-US" sz="4000" b="1" i="0" u="none" strike="noStrike" kern="1200" cap="none" spc="0" normalizeH="0" baseline="0" noProof="0" dirty="0">
              <a:ln>
                <a:noFill/>
              </a:ln>
              <a:solidFill>
                <a:srgbClr val="0000FF"/>
              </a:solidFill>
              <a:effectLst/>
              <a:uLnTx/>
              <a:uFillTx/>
              <a:latin typeface="#9Slide05 Fourth" panose="00000500000000000000" pitchFamily="2" charset="0"/>
              <a:ea typeface="微软雅黑" panose="020B0503020204020204" pitchFamily="34" charset="-122"/>
              <a:cs typeface="+mn-cs"/>
            </a:endParaRPr>
          </a:p>
        </p:txBody>
      </p:sp>
      <p:pic>
        <p:nvPicPr>
          <p:cNvPr id="8" name="Picture 7"/>
          <p:cNvPicPr>
            <a:picLocks noChangeAspect="1"/>
          </p:cNvPicPr>
          <p:nvPr/>
        </p:nvPicPr>
        <p:blipFill>
          <a:blip r:embed="rId5"/>
          <a:stretch>
            <a:fillRect/>
          </a:stretch>
        </p:blipFill>
        <p:spPr>
          <a:xfrm>
            <a:off x="6595461" y="2802404"/>
            <a:ext cx="5038519" cy="3882155"/>
          </a:xfrm>
          <a:prstGeom prst="rect">
            <a:avLst/>
          </a:prstGeom>
        </p:spPr>
      </p:pic>
      <p:sp>
        <p:nvSpPr>
          <p:cNvPr id="9" name="文本框 6"/>
          <p:cNvSpPr txBox="1"/>
          <p:nvPr/>
        </p:nvSpPr>
        <p:spPr>
          <a:xfrm>
            <a:off x="7245240" y="4743481"/>
            <a:ext cx="394866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smtClean="0">
                <a:ln>
                  <a:noFill/>
                </a:ln>
                <a:solidFill>
                  <a:prstClr val="black"/>
                </a:solidFill>
                <a:effectLst>
                  <a:glow rad="101600">
                    <a:srgbClr val="E6B91E">
                      <a:satMod val="175000"/>
                      <a:alpha val="40000"/>
                    </a:srgbClr>
                  </a:glow>
                </a:effectLst>
                <a:uLnTx/>
                <a:uFillTx/>
                <a:latin typeface="SVN-Vanilla Daisy Pro" panose="00000500000000000000" pitchFamily="2" charset="0"/>
                <a:ea typeface="微软雅黑" panose="020B0503020204020204" charset="-122"/>
                <a:cs typeface="Times New Roman" pitchFamily="18" charset="0"/>
              </a:rPr>
              <a:t>III. LUYỆN</a:t>
            </a:r>
            <a:r>
              <a:rPr kumimoji="0" lang="en-US" altLang="zh-CN" sz="3200" b="1" i="0" u="none" strike="noStrike" kern="1200" cap="none" spc="0" normalizeH="0" noProof="0" smtClean="0">
                <a:ln>
                  <a:noFill/>
                </a:ln>
                <a:solidFill>
                  <a:prstClr val="black"/>
                </a:solidFill>
                <a:effectLst>
                  <a:glow rad="101600">
                    <a:srgbClr val="E6B91E">
                      <a:satMod val="175000"/>
                      <a:alpha val="40000"/>
                    </a:srgbClr>
                  </a:glow>
                </a:effectLst>
                <a:uLnTx/>
                <a:uFillTx/>
                <a:latin typeface="SVN-Vanilla Daisy Pro" panose="00000500000000000000" pitchFamily="2" charset="0"/>
                <a:ea typeface="微软雅黑" panose="020B0503020204020204" charset="-122"/>
                <a:cs typeface="Times New Roman" pitchFamily="18" charset="0"/>
              </a:rPr>
              <a:t> TẬP</a:t>
            </a:r>
            <a:endParaRPr kumimoji="0" lang="zh-CN" altLang="en-US" sz="3200" b="1" i="0" u="none" strike="noStrike" kern="1200" cap="none" spc="0" normalizeH="0" baseline="0" noProof="0" dirty="0">
              <a:ln>
                <a:noFill/>
              </a:ln>
              <a:solidFill>
                <a:prstClr val="black"/>
              </a:solidFill>
              <a:effectLst>
                <a:glow rad="101600">
                  <a:srgbClr val="E6B91E">
                    <a:satMod val="175000"/>
                    <a:alpha val="40000"/>
                  </a:srgbClr>
                </a:glow>
              </a:effectLst>
              <a:uLnTx/>
              <a:uFillTx/>
              <a:latin typeface="SVN-Vanilla Daisy Pro" panose="00000500000000000000" pitchFamily="2" charset="0"/>
              <a:ea typeface="微软雅黑" panose="020B0503020204020204" charset="-122"/>
              <a:cs typeface="Times New Roman" pitchFamily="18" charset="0"/>
            </a:endParaRPr>
          </a:p>
        </p:txBody>
      </p:sp>
      <p:grpSp>
        <p:nvGrpSpPr>
          <p:cNvPr id="13" name="Group 12"/>
          <p:cNvGrpSpPr/>
          <p:nvPr/>
        </p:nvGrpSpPr>
        <p:grpSpPr>
          <a:xfrm>
            <a:off x="4575842" y="410218"/>
            <a:ext cx="5687700" cy="2740260"/>
            <a:chOff x="4479297" y="4184483"/>
            <a:chExt cx="3364300" cy="2374287"/>
          </a:xfrm>
        </p:grpSpPr>
        <p:pic>
          <p:nvPicPr>
            <p:cNvPr id="15" name="PA_库_图片 27"/>
            <p:cNvPicPr>
              <a:picLocks noChangeAspect="1"/>
            </p:cNvPicPr>
            <p:nvPr>
              <p:custDataLst>
                <p:tags r:id="rId1"/>
              </p:custDataLst>
            </p:nvPr>
          </p:nvPicPr>
          <p:blipFill rotWithShape="1">
            <a:blip r:embed="rId6" cstate="print">
              <a:extLst>
                <a:ext uri="{28A0092B-C50C-407E-A947-70E740481C1C}">
                  <a14:useLocalDpi xmlns:a14="http://schemas.microsoft.com/office/drawing/2010/main" val="0"/>
                </a:ext>
              </a:extLst>
            </a:blip>
            <a:srcRect/>
            <a:stretch>
              <a:fillRect/>
            </a:stretch>
          </p:blipFill>
          <p:spPr>
            <a:xfrm rot="5174318">
              <a:off x="5156669" y="3871843"/>
              <a:ext cx="2009555" cy="3364300"/>
            </a:xfrm>
            <a:prstGeom prst="rect">
              <a:avLst/>
            </a:prstGeom>
          </p:spPr>
        </p:pic>
        <p:sp>
          <p:nvSpPr>
            <p:cNvPr id="16" name="Rectangle 15"/>
            <p:cNvSpPr/>
            <p:nvPr/>
          </p:nvSpPr>
          <p:spPr>
            <a:xfrm>
              <a:off x="5800136" y="4184483"/>
              <a:ext cx="291282" cy="50667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altLang="en-US"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endParaRPr kumimoji="0" lang="en-US" sz="1600" b="0" i="0" u="none" strike="noStrike" kern="1200" cap="none" spc="0" normalizeH="0" baseline="0" noProof="0" dirty="0">
                <a:ln>
                  <a:noFill/>
                </a:ln>
                <a:solidFill>
                  <a:srgbClr val="5F5F5F"/>
                </a:solidFill>
                <a:effectLst/>
                <a:uLnTx/>
                <a:uFillTx/>
                <a:latin typeface="SVN-Vanilla Daisy Pro" panose="00000500000000000000" pitchFamily="2" charset="0"/>
                <a:ea typeface="+mn-ea"/>
                <a:cs typeface="+mn-cs"/>
              </a:endParaRPr>
            </a:p>
          </p:txBody>
        </p:sp>
      </p:grpSp>
    </p:spTree>
    <p:extLst>
      <p:ext uri="{BB962C8B-B14F-4D97-AF65-F5344CB8AC3E}">
        <p14:creationId xmlns:p14="http://schemas.microsoft.com/office/powerpoint/2010/main" val="12788346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a:spLocks noChangeArrowheads="1"/>
          </p:cNvSpPr>
          <p:nvPr/>
        </p:nvSpPr>
        <p:spPr bwMode="auto">
          <a:xfrm>
            <a:off x="1619860" y="0"/>
            <a:ext cx="10485583"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lgn="ctr" eaLnBrk="0" fontAlgn="base" hangingPunct="0">
              <a:lnSpc>
                <a:spcPct val="100000"/>
              </a:lnSpc>
              <a:spcBef>
                <a:spcPct val="0"/>
              </a:spcBef>
              <a:spcAft>
                <a:spcPct val="0"/>
              </a:spcAft>
              <a:buNone/>
              <a:defRPr/>
            </a:pPr>
            <a:r>
              <a:rPr lang="en-US" sz="4000"/>
              <a:t>Em tán thành hay không tán thành với những </a:t>
            </a:r>
            <a:endParaRPr lang="en-US" sz="4000" smtClean="0"/>
          </a:p>
          <a:p>
            <a:pPr lvl="0" algn="ctr" eaLnBrk="0" fontAlgn="base" hangingPunct="0">
              <a:lnSpc>
                <a:spcPct val="100000"/>
              </a:lnSpc>
              <a:spcBef>
                <a:spcPct val="0"/>
              </a:spcBef>
              <a:spcAft>
                <a:spcPct val="0"/>
              </a:spcAft>
              <a:buNone/>
              <a:defRPr/>
            </a:pPr>
            <a:r>
              <a:rPr lang="en-US" sz="4000" smtClean="0"/>
              <a:t>ý </a:t>
            </a:r>
            <a:r>
              <a:rPr lang="en-US" sz="4000"/>
              <a:t>kiến </a:t>
            </a:r>
            <a:r>
              <a:rPr lang="en-US" sz="4000" smtClean="0"/>
              <a:t>nào dưới </a:t>
            </a:r>
            <a:r>
              <a:rPr lang="en-US" sz="4000"/>
              <a:t>đ</a:t>
            </a:r>
            <a:r>
              <a:rPr lang="en-US" sz="4000" smtClean="0"/>
              <a:t>ây</a:t>
            </a:r>
            <a:r>
              <a:rPr lang="en-US" sz="4000"/>
              <a:t>? Vì sao?</a:t>
            </a:r>
            <a:endParaRPr kumimoji="0" lang="en-US" altLang="en-US" sz="4000" b="0" i="0" u="none" strike="noStrike" kern="1200" cap="none" spc="0" normalizeH="0" baseline="0" noProof="0" dirty="0">
              <a:ln>
                <a:noFill/>
              </a:ln>
              <a:solidFill>
                <a:srgbClr val="0070C0"/>
              </a:solidFill>
              <a:effectLst/>
              <a:uLnTx/>
              <a:uFillTx/>
              <a:latin typeface="#9Slide05 Atlantika" pitchFamily="2" charset="0"/>
              <a:cs typeface="Arial" panose="020B0604020202020204" pitchFamily="34" charset="0"/>
              <a:sym typeface="Arial" panose="020B0604020202020204" pitchFamily="34" charset="0"/>
            </a:endParaRPr>
          </a:p>
        </p:txBody>
      </p:sp>
      <p:sp>
        <p:nvSpPr>
          <p:cNvPr id="12299" name="TextBox 15"/>
          <p:cNvSpPr txBox="1">
            <a:spLocks noChangeArrowheads="1"/>
          </p:cNvSpPr>
          <p:nvPr/>
        </p:nvSpPr>
        <p:spPr bwMode="auto">
          <a:xfrm>
            <a:off x="122848" y="24838"/>
            <a:ext cx="29940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altLang="en-US" sz="3200" b="1" i="0" u="none" strike="noStrike" kern="1200" cap="none" spc="0" normalizeH="0" baseline="0" noProof="0" smtClean="0">
                <a:ln>
                  <a:noFill/>
                </a:ln>
                <a:solidFill>
                  <a:srgbClr val="FF0000"/>
                </a:solidFill>
                <a:effectLst/>
                <a:uLnTx/>
                <a:uFillTx/>
                <a:latin typeface="Arial" panose="020B0604020202020204" pitchFamily="34" charset="0"/>
                <a:ea typeface="+mn-ea"/>
                <a:cs typeface="Arial" panose="020B0604020202020204" pitchFamily="34" charset="0"/>
                <a:sym typeface="Arial" panose="020B0604020202020204" pitchFamily="34" charset="0"/>
              </a:rPr>
              <a:t>Bài </a:t>
            </a:r>
            <a:r>
              <a:rPr kumimoji="0" lang="vi-VN" altLang="en-US" sz="3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panose="020B0604020202020204" pitchFamily="34" charset="0"/>
              </a:rPr>
              <a:t>tập 1</a:t>
            </a:r>
            <a:endParaRPr kumimoji="0" lang="en-US" altLang="en-US" sz="3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70" y="1417384"/>
            <a:ext cx="1613647" cy="1216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083" y="2710773"/>
            <a:ext cx="1569186" cy="1182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390" y="3991724"/>
            <a:ext cx="1686876" cy="1263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ounded Rectangle 18"/>
          <p:cNvSpPr/>
          <p:nvPr/>
        </p:nvSpPr>
        <p:spPr>
          <a:xfrm>
            <a:off x="1437823" y="1481268"/>
            <a:ext cx="10201275" cy="1088353"/>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a:r>
              <a:rPr lang="en-US" sz="3200"/>
              <a:t>Chỉ có những người thiếu hiểu biết mới gặp phải tai nạn vũ khí, cháy, nổ và các chất độc hại</a:t>
            </a:r>
            <a:r>
              <a:rPr lang="en-US" sz="3200" smtClean="0"/>
              <a:t>.                           </a:t>
            </a:r>
            <a:endParaRPr lang="en-US" sz="3200"/>
          </a:p>
        </p:txBody>
      </p:sp>
      <p:sp>
        <p:nvSpPr>
          <p:cNvPr id="20" name="Rounded Rectangle 19"/>
          <p:cNvSpPr/>
          <p:nvPr/>
        </p:nvSpPr>
        <p:spPr>
          <a:xfrm>
            <a:off x="1437822" y="2831932"/>
            <a:ext cx="10201275" cy="1060961"/>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lvl="0" algn="just" eaLnBrk="0" fontAlgn="base" hangingPunct="0">
              <a:spcBef>
                <a:spcPct val="0"/>
              </a:spcBef>
              <a:spcAft>
                <a:spcPct val="0"/>
              </a:spcAft>
              <a:defRPr/>
            </a:pPr>
            <a:r>
              <a:rPr lang="en-US" sz="3200"/>
              <a:t>Phòng cháy, chữa cháy là trách nhiệm riêng của lực lượng cứu hỏa</a:t>
            </a:r>
            <a:r>
              <a:rPr lang="en-US" sz="3200" smtClean="0"/>
              <a:t>.                       </a:t>
            </a:r>
            <a:endParaRPr kumimoji="0" lang="en-US" altLang="en-US" sz="3200" b="0" i="0" u="none" strike="noStrike" kern="1200" cap="none" spc="0" normalizeH="0" baseline="0" noProof="0" dirty="0">
              <a:ln>
                <a:noFill/>
              </a:ln>
              <a:solidFill>
                <a:prstClr val="black"/>
              </a:solidFill>
              <a:effectLst/>
              <a:uLnTx/>
              <a:uFillTx/>
              <a:latin typeface="#9Slide05 Atlantika" pitchFamily="2" charset="0"/>
              <a:cs typeface="Times New Roman" panose="02020603050405020304" pitchFamily="18" charset="0"/>
              <a:sym typeface="Arial" panose="020B0604020202020204" pitchFamily="34" charset="0"/>
            </a:endParaRPr>
          </a:p>
        </p:txBody>
      </p:sp>
      <p:sp>
        <p:nvSpPr>
          <p:cNvPr id="21" name="Rounded Rectangle 20"/>
          <p:cNvSpPr/>
          <p:nvPr/>
        </p:nvSpPr>
        <p:spPr>
          <a:xfrm>
            <a:off x="1437821" y="4103400"/>
            <a:ext cx="10201275" cy="1039843"/>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lvl="0" algn="just" eaLnBrk="0" fontAlgn="base" hangingPunct="0">
              <a:spcBef>
                <a:spcPct val="0"/>
              </a:spcBef>
              <a:spcAft>
                <a:spcPct val="0"/>
              </a:spcAft>
              <a:defRPr/>
            </a:pPr>
            <a:r>
              <a:rPr lang="en-US" sz="3200"/>
              <a:t>Các tai nạn hóa chất độc hại có thể để lại những hậu quả xấu với những thế hệ sau.</a:t>
            </a:r>
            <a:endParaRPr kumimoji="0" lang="en-US" altLang="en-US" sz="3200" b="0" i="0" u="none" strike="noStrike" kern="1200" cap="none" spc="0" normalizeH="0" baseline="0" noProof="0" dirty="0">
              <a:ln>
                <a:noFill/>
              </a:ln>
              <a:solidFill>
                <a:prstClr val="black"/>
              </a:solidFill>
              <a:effectLst/>
              <a:uLnTx/>
              <a:uFillTx/>
              <a:latin typeface="#9Slide05 Atlantika" pitchFamily="2" charset="0"/>
              <a:cs typeface="Times New Roman" panose="02020603050405020304" pitchFamily="18" charset="0"/>
              <a:sym typeface="Arial" panose="020B0604020202020204" pitchFamily="34" charset="0"/>
            </a:endParaRP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406" y="5254918"/>
            <a:ext cx="976539" cy="1203753"/>
          </a:xfrm>
          <a:prstGeom prst="rect">
            <a:avLst/>
          </a:prstGeom>
        </p:spPr>
      </p:pic>
      <p:sp>
        <p:nvSpPr>
          <p:cNvPr id="11" name="Rounded Rectangle 10"/>
          <p:cNvSpPr/>
          <p:nvPr/>
        </p:nvSpPr>
        <p:spPr>
          <a:xfrm>
            <a:off x="1437820" y="5254918"/>
            <a:ext cx="10201275" cy="160308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lvl="0" algn="just" eaLnBrk="0" fontAlgn="base" hangingPunct="0">
              <a:spcBef>
                <a:spcPct val="0"/>
              </a:spcBef>
              <a:spcAft>
                <a:spcPct val="0"/>
              </a:spcAft>
              <a:defRPr/>
            </a:pPr>
            <a:r>
              <a:rPr lang="en-US" sz="3200"/>
              <a:t>Thực hiện tốt các quy định của pháp luật về phòng ngừa tai nạn vũ khí, cháy, nổ và các chất độc hại là góp phần bảo vệ và phát triển đất nước.</a:t>
            </a:r>
            <a:endParaRPr kumimoji="0" lang="en-US" altLang="en-US" sz="3200" b="0" i="0" u="none" strike="noStrike" kern="1200" cap="none" spc="0" normalizeH="0" baseline="0" noProof="0" dirty="0">
              <a:ln>
                <a:noFill/>
              </a:ln>
              <a:solidFill>
                <a:prstClr val="black"/>
              </a:solidFill>
              <a:effectLst/>
              <a:uLnTx/>
              <a:uFillTx/>
              <a:latin typeface="#9Slide05 Atlantika" pitchFamily="2" charset="0"/>
              <a:cs typeface="Times New Roman" panose="02020603050405020304" pitchFamily="18" charset="0"/>
              <a:sym typeface="Arial" panose="020B0604020202020204" pitchFamily="34" charset="0"/>
            </a:endParaRPr>
          </a:p>
        </p:txBody>
      </p:sp>
    </p:spTree>
    <p:extLst>
      <p:ext uri="{BB962C8B-B14F-4D97-AF65-F5344CB8AC3E}">
        <p14:creationId xmlns:p14="http://schemas.microsoft.com/office/powerpoint/2010/main" val="29327832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circle(in)">
                                      <p:cBhvr>
                                        <p:cTn id="10" dur="2000"/>
                                        <p:tgtEl>
                                          <p:spTgt spid="19"/>
                                        </p:tgtEl>
                                      </p:cBhvr>
                                    </p:animEffect>
                                  </p:childTnLst>
                                </p:cTn>
                              </p:par>
                              <p:par>
                                <p:cTn id="11" presetID="6" presetClass="entr" presetSubtype="16"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circle(in)">
                                      <p:cBhvr>
                                        <p:cTn id="13" dur="2000"/>
                                        <p:tgtEl>
                                          <p:spTgt spid="16"/>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circle(in)">
                                      <p:cBhvr>
                                        <p:cTn id="16" dur="2000"/>
                                        <p:tgtEl>
                                          <p:spTgt spid="20"/>
                                        </p:tgtEl>
                                      </p:cBhvr>
                                    </p:animEffect>
                                  </p:childTnLst>
                                </p:cTn>
                              </p:par>
                              <p:par>
                                <p:cTn id="17" presetID="6" presetClass="entr" presetSubtype="16"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circle(in)">
                                      <p:cBhvr>
                                        <p:cTn id="19" dur="2000"/>
                                        <p:tgtEl>
                                          <p:spTgt spid="17"/>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circle(in)">
                                      <p:cBhvr>
                                        <p:cTn id="22" dur="2000"/>
                                        <p:tgtEl>
                                          <p:spTgt spid="21"/>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arn(inVertical)">
                                      <p:cBhvr>
                                        <p:cTn id="25" dur="500"/>
                                        <p:tgtEl>
                                          <p:spTgt spid="11"/>
                                        </p:tgtEl>
                                      </p:cBhvr>
                                    </p:animEffect>
                                  </p:childTnLst>
                                </p:cTn>
                              </p:par>
                              <p:par>
                                <p:cTn id="26" presetID="16" presetClass="entr" presetSubtype="21" fill="hold"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barn(inVertical)">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F87E3DAA-E396-4FAE-B7AB-11C4DEC10C14}"/>
              </a:ext>
            </a:extLst>
          </p:cNvPr>
          <p:cNvPicPr>
            <a:picLocks noChangeAspect="1"/>
          </p:cNvPicPr>
          <p:nvPr/>
        </p:nvPicPr>
        <p:blipFill>
          <a:blip r:embed="rId3"/>
          <a:stretch>
            <a:fillRect/>
          </a:stretch>
        </p:blipFill>
        <p:spPr>
          <a:xfrm>
            <a:off x="0" y="0"/>
            <a:ext cx="12192000" cy="6857999"/>
          </a:xfrm>
          <a:prstGeom prst="rect">
            <a:avLst/>
          </a:prstGeom>
        </p:spPr>
      </p:pic>
      <p:pic>
        <p:nvPicPr>
          <p:cNvPr id="6" name="图片 66">
            <a:extLst>
              <a:ext uri="{FF2B5EF4-FFF2-40B4-BE49-F238E27FC236}">
                <a16:creationId xmlns:a16="http://schemas.microsoft.com/office/drawing/2014/main" xmlns="" id="{E0106C5C-2049-42A2-8771-7304C6CFFC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5275" y="-20430"/>
            <a:ext cx="6694039" cy="970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xmlns="" id="{F8A9EDE8-E157-499D-A393-DEEED3A6142A}"/>
              </a:ext>
            </a:extLst>
          </p:cNvPr>
          <p:cNvSpPr txBox="1">
            <a:spLocks noChangeArrowheads="1"/>
          </p:cNvSpPr>
          <p:nvPr/>
        </p:nvSpPr>
        <p:spPr bwMode="auto">
          <a:xfrm>
            <a:off x="2346271" y="211352"/>
            <a:ext cx="4527031"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THẢO LUẬN THEO BÀN</a:t>
            </a:r>
            <a:endParaRPr kumimoji="0" lang="en-US" altLang="en-US" sz="2000" b="0" i="0" u="none" strike="noStrike" kern="1200" cap="none" spc="0" normalizeH="0" baseline="0" noProof="0" dirty="0">
              <a:ln>
                <a:noFill/>
              </a:ln>
              <a:solidFill>
                <a:srgbClr val="5F5F5F"/>
              </a:solidFill>
              <a:effectLst/>
              <a:uLnTx/>
              <a:uFillTx/>
              <a:latin typeface="Times New Roman" panose="02020603050405020304" pitchFamily="18" charset="0"/>
              <a:ea typeface="+mn-ea"/>
              <a:cs typeface="Times New Roman" panose="02020603050405020304" pitchFamily="18" charset="0"/>
            </a:endParaRPr>
          </a:p>
        </p:txBody>
      </p:sp>
      <p:sp>
        <p:nvSpPr>
          <p:cNvPr id="71" name="Rectangle 3">
            <a:extLst>
              <a:ext uri="{FF2B5EF4-FFF2-40B4-BE49-F238E27FC236}">
                <a16:creationId xmlns:a16="http://schemas.microsoft.com/office/drawing/2014/main" xmlns="" id="{E5323453-9503-4AF1-B7FF-C1363B605A58}"/>
              </a:ext>
            </a:extLst>
          </p:cNvPr>
          <p:cNvSpPr>
            <a:spLocks noChangeArrowheads="1"/>
          </p:cNvSpPr>
          <p:nvPr/>
        </p:nvSpPr>
        <p:spPr bwMode="auto">
          <a:xfrm>
            <a:off x="545585" y="1937288"/>
            <a:ext cx="4064201" cy="3250711"/>
          </a:xfrm>
          <a:prstGeom prst="rect">
            <a:avLst/>
          </a:prstGeom>
          <a:solidFill>
            <a:srgbClr val="FFFFFF"/>
          </a:solidFill>
          <a:ln w="38100">
            <a:solidFill>
              <a:srgbClr val="000000"/>
            </a:solidFill>
            <a:miter lim="800000"/>
            <a:headEnd/>
            <a:tailEnd/>
          </a:ln>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DDDDDD"/>
              </a:solidFill>
              <a:effectLst/>
              <a:uLnTx/>
              <a:uFillTx/>
              <a:latin typeface="SVN-Vanilla Daisy Pro" panose="00000500000000000000" pitchFamily="2" charset="0"/>
              <a:ea typeface="+mn-ea"/>
              <a:cs typeface="+mn-cs"/>
            </a:endParaRPr>
          </a:p>
        </p:txBody>
      </p:sp>
      <p:sp>
        <p:nvSpPr>
          <p:cNvPr id="72" name="Rectangle 4">
            <a:extLst>
              <a:ext uri="{FF2B5EF4-FFF2-40B4-BE49-F238E27FC236}">
                <a16:creationId xmlns:a16="http://schemas.microsoft.com/office/drawing/2014/main" xmlns="" id="{EF80E8EB-E9B5-47E3-AC56-3E42E0E60D4C}"/>
              </a:ext>
            </a:extLst>
          </p:cNvPr>
          <p:cNvSpPr>
            <a:spLocks noChangeArrowheads="1"/>
          </p:cNvSpPr>
          <p:nvPr/>
        </p:nvSpPr>
        <p:spPr bwMode="auto">
          <a:xfrm>
            <a:off x="1693984" y="2906288"/>
            <a:ext cx="1931482" cy="1460949"/>
          </a:xfrm>
          <a:prstGeom prst="rect">
            <a:avLst/>
          </a:prstGeom>
          <a:solidFill>
            <a:srgbClr val="ED7D31">
              <a:lumMod val="40000"/>
              <a:lumOff val="60000"/>
            </a:srgbClr>
          </a:solidFill>
          <a:ln w="9525">
            <a:solidFill>
              <a:srgbClr val="000000"/>
            </a:solidFill>
            <a:miter lim="800000"/>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Ý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kiến</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chung</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của</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cả</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nhóm</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về</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chủ</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đề</a:t>
            </a:r>
            <a:endPar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endParaRPr>
          </a:p>
        </p:txBody>
      </p:sp>
      <p:grpSp>
        <p:nvGrpSpPr>
          <p:cNvPr id="73" name="Group 72">
            <a:extLst>
              <a:ext uri="{FF2B5EF4-FFF2-40B4-BE49-F238E27FC236}">
                <a16:creationId xmlns:a16="http://schemas.microsoft.com/office/drawing/2014/main" xmlns="" id="{718663EA-35DE-4FF5-9CBD-FF8DD629FB8C}"/>
              </a:ext>
            </a:extLst>
          </p:cNvPr>
          <p:cNvGrpSpPr/>
          <p:nvPr/>
        </p:nvGrpSpPr>
        <p:grpSpPr>
          <a:xfrm>
            <a:off x="234149" y="1105107"/>
            <a:ext cx="5179680" cy="4082892"/>
            <a:chOff x="7704888" y="1384847"/>
            <a:chExt cx="5179680" cy="4082892"/>
          </a:xfrm>
        </p:grpSpPr>
        <p:sp>
          <p:nvSpPr>
            <p:cNvPr id="74" name="Text Box 5">
              <a:extLst>
                <a:ext uri="{FF2B5EF4-FFF2-40B4-BE49-F238E27FC236}">
                  <a16:creationId xmlns:a16="http://schemas.microsoft.com/office/drawing/2014/main" xmlns="" id="{B3268A6E-D207-4E53-9338-B5C33E35D6DB}"/>
                </a:ext>
              </a:extLst>
            </p:cNvPr>
            <p:cNvSpPr txBox="1">
              <a:spLocks noChangeArrowheads="1"/>
            </p:cNvSpPr>
            <p:nvPr/>
          </p:nvSpPr>
          <p:spPr bwMode="auto">
            <a:xfrm>
              <a:off x="9236075" y="2603499"/>
              <a:ext cx="2110546" cy="47102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0C441B"/>
                  </a:solidFill>
                  <a:effectLst/>
                  <a:uLnTx/>
                  <a:uFillTx/>
                  <a:latin typeface="SVN-Vanilla Daisy Pro" panose="00000500000000000000" pitchFamily="2" charset="0"/>
                  <a:ea typeface="+mn-ea"/>
                  <a:cs typeface="+mn-cs"/>
                </a:rPr>
                <a:t>Viết</a:t>
              </a:r>
              <a:r>
                <a:rPr kumimoji="0" lang="en-US" altLang="en-US" sz="1800" b="0" i="0" u="none" strike="noStrike" kern="0" cap="none" spc="0" normalizeH="0" baseline="0" noProof="0">
                  <a:ln>
                    <a:noFill/>
                  </a:ln>
                  <a:solidFill>
                    <a:srgbClr val="DDDDDD"/>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a:ln>
                    <a:noFill/>
                  </a:ln>
                  <a:solidFill>
                    <a:srgbClr val="0C441B"/>
                  </a:solidFill>
                  <a:effectLst/>
                  <a:uLnTx/>
                  <a:uFillTx/>
                  <a:latin typeface="SVN-Vanilla Daisy Pro" panose="00000500000000000000" pitchFamily="2" charset="0"/>
                  <a:ea typeface="+mn-ea"/>
                  <a:cs typeface="+mn-cs"/>
                </a:rPr>
                <a:t>ý kiến cá nhân</a:t>
              </a:r>
            </a:p>
          </p:txBody>
        </p:sp>
        <p:sp>
          <p:nvSpPr>
            <p:cNvPr id="75" name="Line 6">
              <a:extLst>
                <a:ext uri="{FF2B5EF4-FFF2-40B4-BE49-F238E27FC236}">
                  <a16:creationId xmlns:a16="http://schemas.microsoft.com/office/drawing/2014/main" xmlns="" id="{ECB441F5-C0BD-40D2-A4C6-A81F38EDD35A}"/>
                </a:ext>
              </a:extLst>
            </p:cNvPr>
            <p:cNvSpPr>
              <a:spLocks noChangeShapeType="1"/>
            </p:cNvSpPr>
            <p:nvPr/>
          </p:nvSpPr>
          <p:spPr bwMode="auto">
            <a:xfrm flipV="1">
              <a:off x="11096206" y="2233638"/>
              <a:ext cx="984320" cy="952390"/>
            </a:xfrm>
            <a:prstGeom prst="line">
              <a:avLst/>
            </a:prstGeom>
            <a:noFill/>
            <a:ln w="38100">
              <a:solidFill>
                <a:srgbClr val="0C441B"/>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1800" b="0" i="0" u="none" strike="noStrike" kern="1200" cap="none" spc="0" normalizeH="0" baseline="0" noProof="0">
                <a:ln>
                  <a:noFill/>
                </a:ln>
                <a:solidFill>
                  <a:srgbClr val="DDDDDD"/>
                </a:solidFill>
                <a:effectLst/>
                <a:uLnTx/>
                <a:uFillTx/>
                <a:latin typeface="SVN-Vanilla Daisy Pro" panose="00000500000000000000" pitchFamily="2" charset="0"/>
                <a:ea typeface="+mn-ea"/>
                <a:cs typeface="+mn-cs"/>
              </a:endParaRPr>
            </a:p>
          </p:txBody>
        </p:sp>
        <p:sp>
          <p:nvSpPr>
            <p:cNvPr id="76" name="Line 7">
              <a:extLst>
                <a:ext uri="{FF2B5EF4-FFF2-40B4-BE49-F238E27FC236}">
                  <a16:creationId xmlns:a16="http://schemas.microsoft.com/office/drawing/2014/main" xmlns="" id="{7955E8CE-FB95-400C-B3E9-B567D3FBB21D}"/>
                </a:ext>
              </a:extLst>
            </p:cNvPr>
            <p:cNvSpPr>
              <a:spLocks noChangeShapeType="1"/>
            </p:cNvSpPr>
            <p:nvPr/>
          </p:nvSpPr>
          <p:spPr bwMode="auto">
            <a:xfrm flipH="1">
              <a:off x="8040547" y="4643170"/>
              <a:ext cx="1165461" cy="824569"/>
            </a:xfrm>
            <a:prstGeom prst="line">
              <a:avLst/>
            </a:prstGeom>
            <a:noFill/>
            <a:ln w="38100">
              <a:solidFill>
                <a:srgbClr val="0C441B"/>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1800" b="0" i="0" u="none" strike="noStrike" kern="1200" cap="none" spc="0" normalizeH="0" baseline="0" noProof="0">
                <a:ln>
                  <a:noFill/>
                </a:ln>
                <a:solidFill>
                  <a:srgbClr val="DDDDDD"/>
                </a:solidFill>
                <a:effectLst/>
                <a:uLnTx/>
                <a:uFillTx/>
                <a:latin typeface="SVN-Vanilla Daisy Pro" panose="00000500000000000000" pitchFamily="2" charset="0"/>
                <a:ea typeface="+mn-ea"/>
                <a:cs typeface="+mn-cs"/>
              </a:endParaRPr>
            </a:p>
          </p:txBody>
        </p:sp>
        <p:sp>
          <p:nvSpPr>
            <p:cNvPr id="77" name="Line 8">
              <a:extLst>
                <a:ext uri="{FF2B5EF4-FFF2-40B4-BE49-F238E27FC236}">
                  <a16:creationId xmlns:a16="http://schemas.microsoft.com/office/drawing/2014/main" xmlns="" id="{204D0040-29D6-458F-AEEC-1D998610049B}"/>
                </a:ext>
              </a:extLst>
            </p:cNvPr>
            <p:cNvSpPr>
              <a:spLocks noChangeShapeType="1"/>
            </p:cNvSpPr>
            <p:nvPr/>
          </p:nvSpPr>
          <p:spPr bwMode="auto">
            <a:xfrm flipH="1" flipV="1">
              <a:off x="8040548" y="2233638"/>
              <a:ext cx="1133156" cy="935530"/>
            </a:xfrm>
            <a:prstGeom prst="line">
              <a:avLst/>
            </a:prstGeom>
            <a:noFill/>
            <a:ln w="38100">
              <a:solidFill>
                <a:srgbClr val="0C441B"/>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1800" b="0" i="0" u="none" strike="noStrike" kern="1200" cap="none" spc="0" normalizeH="0" baseline="0" noProof="0">
                <a:ln>
                  <a:noFill/>
                </a:ln>
                <a:solidFill>
                  <a:srgbClr val="DDDDDD"/>
                </a:solidFill>
                <a:effectLst/>
                <a:uLnTx/>
                <a:uFillTx/>
                <a:latin typeface="SVN-Vanilla Daisy Pro" panose="00000500000000000000" pitchFamily="2" charset="0"/>
                <a:ea typeface="+mn-ea"/>
                <a:cs typeface="+mn-cs"/>
              </a:endParaRPr>
            </a:p>
          </p:txBody>
        </p:sp>
        <p:sp>
          <p:nvSpPr>
            <p:cNvPr id="78" name="Line 9">
              <a:extLst>
                <a:ext uri="{FF2B5EF4-FFF2-40B4-BE49-F238E27FC236}">
                  <a16:creationId xmlns:a16="http://schemas.microsoft.com/office/drawing/2014/main" xmlns="" id="{FB4184A8-7ADB-4473-8A33-1B2CB66646B5}"/>
                </a:ext>
              </a:extLst>
            </p:cNvPr>
            <p:cNvSpPr>
              <a:spLocks noChangeShapeType="1"/>
            </p:cNvSpPr>
            <p:nvPr/>
          </p:nvSpPr>
          <p:spPr bwMode="auto">
            <a:xfrm>
              <a:off x="11096205" y="4643170"/>
              <a:ext cx="984320" cy="824569"/>
            </a:xfrm>
            <a:prstGeom prst="line">
              <a:avLst/>
            </a:prstGeom>
            <a:noFill/>
            <a:ln w="38100">
              <a:solidFill>
                <a:srgbClr val="0C441B"/>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1800" b="0" i="0" u="none" strike="noStrike" kern="1200" cap="none" spc="0" normalizeH="0" baseline="0" noProof="0">
                <a:ln>
                  <a:noFill/>
                </a:ln>
                <a:solidFill>
                  <a:srgbClr val="DDDDDD"/>
                </a:solidFill>
                <a:effectLst/>
                <a:uLnTx/>
                <a:uFillTx/>
                <a:latin typeface="SVN-Vanilla Daisy Pro" panose="00000500000000000000" pitchFamily="2" charset="0"/>
                <a:ea typeface="+mn-ea"/>
                <a:cs typeface="+mn-cs"/>
              </a:endParaRPr>
            </a:p>
          </p:txBody>
        </p:sp>
        <p:sp>
          <p:nvSpPr>
            <p:cNvPr id="79" name="Oval 10">
              <a:extLst>
                <a:ext uri="{FF2B5EF4-FFF2-40B4-BE49-F238E27FC236}">
                  <a16:creationId xmlns:a16="http://schemas.microsoft.com/office/drawing/2014/main" xmlns="" id="{9563B8CE-EAE2-42B1-990B-34AC93D4DD29}"/>
                </a:ext>
              </a:extLst>
            </p:cNvPr>
            <p:cNvSpPr>
              <a:spLocks noChangeArrowheads="1"/>
            </p:cNvSpPr>
            <p:nvPr/>
          </p:nvSpPr>
          <p:spPr bwMode="auto">
            <a:xfrm>
              <a:off x="9951440" y="2343019"/>
              <a:ext cx="442862" cy="239811"/>
            </a:xfrm>
            <a:prstGeom prst="ellipse">
              <a:avLst/>
            </a:prstGeom>
            <a:solidFill>
              <a:srgbClr val="009999"/>
            </a:solidFill>
            <a:ln w="12700" cap="sq">
              <a:solidFill>
                <a:srgbClr val="DDDDDD"/>
              </a:solidFill>
              <a:round/>
              <a:headEnd type="none" w="sm" len="sm"/>
              <a:tailEnd type="none" w="sm" len="sm"/>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1</a:t>
              </a:r>
            </a:p>
          </p:txBody>
        </p:sp>
        <p:sp>
          <p:nvSpPr>
            <p:cNvPr id="80" name="Oval 11">
              <a:extLst>
                <a:ext uri="{FF2B5EF4-FFF2-40B4-BE49-F238E27FC236}">
                  <a16:creationId xmlns:a16="http://schemas.microsoft.com/office/drawing/2014/main" xmlns="" id="{A00020C0-3C9A-48E4-847C-6850AAF255D2}"/>
                </a:ext>
              </a:extLst>
            </p:cNvPr>
            <p:cNvSpPr>
              <a:spLocks noChangeArrowheads="1"/>
            </p:cNvSpPr>
            <p:nvPr/>
          </p:nvSpPr>
          <p:spPr bwMode="auto">
            <a:xfrm>
              <a:off x="9713167" y="5058345"/>
              <a:ext cx="427164" cy="255176"/>
            </a:xfrm>
            <a:prstGeom prst="ellipse">
              <a:avLst/>
            </a:prstGeom>
            <a:solidFill>
              <a:srgbClr val="009999"/>
            </a:solidFill>
            <a:ln w="12700" cap="sq">
              <a:solidFill>
                <a:srgbClr val="DDDDDD"/>
              </a:solidFill>
              <a:round/>
              <a:headEnd type="none" w="sm" len="sm"/>
              <a:tailEnd type="none" w="sm" len="sm"/>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3</a:t>
              </a:r>
            </a:p>
          </p:txBody>
        </p:sp>
        <p:sp>
          <p:nvSpPr>
            <p:cNvPr id="81" name="Oval 12">
              <a:extLst>
                <a:ext uri="{FF2B5EF4-FFF2-40B4-BE49-F238E27FC236}">
                  <a16:creationId xmlns:a16="http://schemas.microsoft.com/office/drawing/2014/main" xmlns="" id="{5F799674-F856-4917-90C0-435AAEBF5445}"/>
                </a:ext>
              </a:extLst>
            </p:cNvPr>
            <p:cNvSpPr>
              <a:spLocks noChangeArrowheads="1"/>
            </p:cNvSpPr>
            <p:nvPr/>
          </p:nvSpPr>
          <p:spPr bwMode="auto">
            <a:xfrm rot="5400000">
              <a:off x="8643644" y="3758078"/>
              <a:ext cx="480665" cy="276260"/>
            </a:xfrm>
            <a:prstGeom prst="ellipse">
              <a:avLst/>
            </a:prstGeom>
            <a:solidFill>
              <a:srgbClr val="009999"/>
            </a:solidFill>
            <a:ln w="12700" cap="sq">
              <a:solidFill>
                <a:srgbClr val="DDDDDD"/>
              </a:solidFill>
              <a:round/>
              <a:headEnd type="none" w="sm" len="sm"/>
              <a:tailEnd type="none" w="sm" len="sm"/>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en-US" sz="1800" b="0" i="0" u="none" strike="noStrike" kern="0" cap="none" spc="0" normalizeH="0" baseline="0" noProof="0">
                  <a:ln>
                    <a:noFill/>
                  </a:ln>
                  <a:solidFill>
                    <a:srgbClr val="DDDDDD"/>
                  </a:solidFill>
                  <a:effectLst/>
                  <a:uLnTx/>
                  <a:uFillTx/>
                  <a:latin typeface="SVN-Vanilla Daisy Pro" panose="00000500000000000000" pitchFamily="2" charset="0"/>
                  <a:ea typeface="+mn-ea"/>
                  <a:cs typeface="+mn-cs"/>
                </a:rPr>
                <a:t>4</a:t>
              </a:r>
            </a:p>
          </p:txBody>
        </p:sp>
        <p:sp>
          <p:nvSpPr>
            <p:cNvPr id="82" name="Oval 13">
              <a:extLst>
                <a:ext uri="{FF2B5EF4-FFF2-40B4-BE49-F238E27FC236}">
                  <a16:creationId xmlns:a16="http://schemas.microsoft.com/office/drawing/2014/main" xmlns="" id="{272DBE7F-E335-4FC9-A837-04741DB2015B}"/>
                </a:ext>
              </a:extLst>
            </p:cNvPr>
            <p:cNvSpPr>
              <a:spLocks noChangeArrowheads="1"/>
            </p:cNvSpPr>
            <p:nvPr/>
          </p:nvSpPr>
          <p:spPr bwMode="auto">
            <a:xfrm>
              <a:off x="11603404" y="3666690"/>
              <a:ext cx="345956" cy="469848"/>
            </a:xfrm>
            <a:prstGeom prst="ellipse">
              <a:avLst/>
            </a:prstGeom>
            <a:solidFill>
              <a:srgbClr val="009999"/>
            </a:solidFill>
            <a:ln w="12700" cap="sq">
              <a:solidFill>
                <a:srgbClr val="DDDDDD"/>
              </a:solidFill>
              <a:round/>
              <a:headEnd type="none" w="sm" len="sm"/>
              <a:tailEnd type="none" w="sm" len="sm"/>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2</a:t>
              </a:r>
            </a:p>
          </p:txBody>
        </p:sp>
        <p:sp>
          <p:nvSpPr>
            <p:cNvPr id="83" name="Text Box 14">
              <a:extLst>
                <a:ext uri="{FF2B5EF4-FFF2-40B4-BE49-F238E27FC236}">
                  <a16:creationId xmlns:a16="http://schemas.microsoft.com/office/drawing/2014/main" xmlns="" id="{DB8E3A78-D17F-4D8C-A680-585B9B6BCD9A}"/>
                </a:ext>
              </a:extLst>
            </p:cNvPr>
            <p:cNvSpPr txBox="1">
              <a:spLocks noChangeArrowheads="1"/>
            </p:cNvSpPr>
            <p:nvPr/>
          </p:nvSpPr>
          <p:spPr bwMode="auto">
            <a:xfrm>
              <a:off x="9106610" y="4722106"/>
              <a:ext cx="2110546" cy="27739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Viết</a:t>
              </a:r>
              <a:r>
                <a:rPr kumimoji="0"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ý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kiến</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cá</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nhân</a:t>
              </a:r>
              <a:endPar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endParaRPr>
            </a:p>
          </p:txBody>
        </p:sp>
        <p:sp>
          <p:nvSpPr>
            <p:cNvPr id="84" name="Text Box 15">
              <a:extLst>
                <a:ext uri="{FF2B5EF4-FFF2-40B4-BE49-F238E27FC236}">
                  <a16:creationId xmlns:a16="http://schemas.microsoft.com/office/drawing/2014/main" xmlns="" id="{6E206251-15F9-4566-9009-4165D5282E45}"/>
                </a:ext>
              </a:extLst>
            </p:cNvPr>
            <p:cNvSpPr txBox="1">
              <a:spLocks noChangeArrowheads="1"/>
            </p:cNvSpPr>
            <p:nvPr/>
          </p:nvSpPr>
          <p:spPr bwMode="auto">
            <a:xfrm rot="5400000">
              <a:off x="7262911" y="3663731"/>
              <a:ext cx="2276178" cy="513050"/>
            </a:xfrm>
            <a:prstGeom prst="rect">
              <a:avLst/>
            </a:prstGeom>
            <a:noFill/>
            <a:ln>
              <a:noFill/>
            </a:ln>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Viết</a:t>
              </a:r>
              <a:r>
                <a:rPr kumimoji="0"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ý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kiến</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cá</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nhân</a:t>
              </a:r>
              <a:endPar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endParaRPr>
            </a:p>
          </p:txBody>
        </p:sp>
        <p:sp>
          <p:nvSpPr>
            <p:cNvPr id="85" name="Text Box 16">
              <a:extLst>
                <a:ext uri="{FF2B5EF4-FFF2-40B4-BE49-F238E27FC236}">
                  <a16:creationId xmlns:a16="http://schemas.microsoft.com/office/drawing/2014/main" xmlns="" id="{575F0E6F-8728-4A9D-9F02-BE256D53550E}"/>
                </a:ext>
              </a:extLst>
            </p:cNvPr>
            <p:cNvSpPr txBox="1">
              <a:spLocks noChangeArrowheads="1"/>
            </p:cNvSpPr>
            <p:nvPr/>
          </p:nvSpPr>
          <p:spPr bwMode="auto">
            <a:xfrm rot="16200000">
              <a:off x="10429518" y="3437221"/>
              <a:ext cx="2186529" cy="519086"/>
            </a:xfrm>
            <a:prstGeom prst="rect">
              <a:avLst/>
            </a:prstGeom>
            <a:noFill/>
            <a:ln>
              <a:noFill/>
            </a:ln>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Viết</a:t>
              </a:r>
              <a:r>
                <a:rPr kumimoji="0"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ý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kiến</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cá</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nhân</a:t>
              </a:r>
              <a:endPar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endParaRPr>
            </a:p>
          </p:txBody>
        </p:sp>
        <p:sp>
          <p:nvSpPr>
            <p:cNvPr id="86" name="Rectangle 17">
              <a:extLst>
                <a:ext uri="{FF2B5EF4-FFF2-40B4-BE49-F238E27FC236}">
                  <a16:creationId xmlns:a16="http://schemas.microsoft.com/office/drawing/2014/main" xmlns="" id="{E0314C92-D417-4AB4-B835-1193AED47D74}"/>
                </a:ext>
              </a:extLst>
            </p:cNvPr>
            <p:cNvSpPr>
              <a:spLocks noChangeArrowheads="1"/>
            </p:cNvSpPr>
            <p:nvPr/>
          </p:nvSpPr>
          <p:spPr bwMode="auto">
            <a:xfrm>
              <a:off x="7704888" y="1384847"/>
              <a:ext cx="517968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0" cap="none" spc="0" normalizeH="0" baseline="0" noProof="0" dirty="0" err="1">
                  <a:ln>
                    <a:noFill/>
                  </a:ln>
                  <a:solidFill>
                    <a:srgbClr val="FF0000"/>
                  </a:solidFill>
                  <a:effectLst/>
                  <a:uLnTx/>
                  <a:uFillTx/>
                  <a:latin typeface="#9Slide05 Brannboll Ny" panose="02000000000000000000" pitchFamily="2" charset="0"/>
                  <a:ea typeface="+mn-ea"/>
                  <a:cs typeface="+mn-cs"/>
                </a:rPr>
                <a:t>Kĩ</a:t>
              </a:r>
              <a:r>
                <a:rPr kumimoji="0" lang="en-US" altLang="en-US" sz="3600" b="0" i="0" u="none" strike="noStrike" kern="0" cap="none" spc="0" normalizeH="0" baseline="0" noProof="0" dirty="0">
                  <a:ln>
                    <a:noFill/>
                  </a:ln>
                  <a:solidFill>
                    <a:srgbClr val="FF0000"/>
                  </a:solidFill>
                  <a:effectLst/>
                  <a:uLnTx/>
                  <a:uFillTx/>
                  <a:latin typeface="#9Slide05 Brannboll Ny" panose="02000000000000000000" pitchFamily="2" charset="0"/>
                  <a:ea typeface="+mn-ea"/>
                  <a:cs typeface="+mn-cs"/>
                </a:rPr>
                <a:t> </a:t>
              </a:r>
              <a:r>
                <a:rPr kumimoji="0" lang="en-US" altLang="en-US" sz="3600" b="0" i="0" u="none" strike="noStrike" kern="0" cap="none" spc="0" normalizeH="0" baseline="0" noProof="0" dirty="0" err="1">
                  <a:ln>
                    <a:noFill/>
                  </a:ln>
                  <a:solidFill>
                    <a:srgbClr val="FF0000"/>
                  </a:solidFill>
                  <a:effectLst/>
                  <a:uLnTx/>
                  <a:uFillTx/>
                  <a:latin typeface="#9Slide05 Brannboll Ny" panose="02000000000000000000" pitchFamily="2" charset="0"/>
                  <a:ea typeface="+mn-ea"/>
                  <a:cs typeface="+mn-cs"/>
                </a:rPr>
                <a:t>thuật</a:t>
              </a:r>
              <a:r>
                <a:rPr kumimoji="0" lang="en-US" altLang="en-US" sz="3600" b="0" i="0" u="none" strike="noStrike" kern="0" cap="none" spc="0" normalizeH="0" baseline="0" noProof="0" dirty="0">
                  <a:ln>
                    <a:noFill/>
                  </a:ln>
                  <a:solidFill>
                    <a:srgbClr val="FF0000"/>
                  </a:solidFill>
                  <a:effectLst/>
                  <a:uLnTx/>
                  <a:uFillTx/>
                  <a:latin typeface="#9Slide05 Brannboll Ny" panose="02000000000000000000" pitchFamily="2" charset="0"/>
                  <a:ea typeface="+mn-ea"/>
                  <a:cs typeface="+mn-cs"/>
                </a:rPr>
                <a:t> </a:t>
              </a:r>
              <a:r>
                <a:rPr kumimoji="0" lang="nl-NL" altLang="en-US" sz="3600" b="1" i="0" u="none" strike="noStrike" kern="0" cap="none" spc="0" normalizeH="0" baseline="0" noProof="0" dirty="0">
                  <a:ln>
                    <a:noFill/>
                  </a:ln>
                  <a:solidFill>
                    <a:srgbClr val="FF0000"/>
                  </a:solidFill>
                  <a:effectLst/>
                  <a:uLnTx/>
                  <a:uFillTx/>
                  <a:latin typeface="#9Slide05 Brannboll Ny" panose="02000000000000000000" pitchFamily="2" charset="0"/>
                  <a:ea typeface="+mn-ea"/>
                  <a:cs typeface="+mn-cs"/>
                </a:rPr>
                <a:t>“Khăn trải bàn”</a:t>
              </a:r>
              <a:r>
                <a:rPr kumimoji="0" lang="nl-NL" altLang="en-US" sz="3600" b="0" i="0" u="none" strike="noStrike" kern="0" cap="none" spc="0" normalizeH="0" baseline="0" noProof="0" dirty="0">
                  <a:ln>
                    <a:noFill/>
                  </a:ln>
                  <a:solidFill>
                    <a:srgbClr val="FF0000"/>
                  </a:solidFill>
                  <a:effectLst/>
                  <a:uLnTx/>
                  <a:uFillTx/>
                  <a:latin typeface="#9Slide05 Brannboll Ny" panose="02000000000000000000" pitchFamily="2" charset="0"/>
                  <a:ea typeface="+mn-ea"/>
                  <a:cs typeface="+mn-cs"/>
                </a:rPr>
                <a:t> </a:t>
              </a:r>
              <a:endParaRPr kumimoji="0" lang="en-US" altLang="en-US" sz="3600" b="0" i="0" u="none" strike="noStrike" kern="0" cap="none" spc="0" normalizeH="0" baseline="0" noProof="0" dirty="0">
                <a:ln>
                  <a:noFill/>
                </a:ln>
                <a:solidFill>
                  <a:srgbClr val="FF0000"/>
                </a:solidFill>
                <a:effectLst/>
                <a:uLnTx/>
                <a:uFillTx/>
                <a:latin typeface="#9Slide05 Brannboll Ny" panose="02000000000000000000" pitchFamily="2" charset="0"/>
                <a:ea typeface="+mn-ea"/>
                <a:cs typeface="+mn-cs"/>
              </a:endParaRPr>
            </a:p>
          </p:txBody>
        </p:sp>
      </p:grpSp>
      <p:sp>
        <p:nvSpPr>
          <p:cNvPr id="25" name="TextBox 24">
            <a:extLst>
              <a:ext uri="{FF2B5EF4-FFF2-40B4-BE49-F238E27FC236}">
                <a16:creationId xmlns:a16="http://schemas.microsoft.com/office/drawing/2014/main" xmlns="" id="{55697CD6-7DF4-44E7-A44F-772C763BBCBC}"/>
              </a:ext>
            </a:extLst>
          </p:cNvPr>
          <p:cNvSpPr txBox="1"/>
          <p:nvPr/>
        </p:nvSpPr>
        <p:spPr>
          <a:xfrm>
            <a:off x="4920340" y="2281365"/>
            <a:ext cx="7207275" cy="3539430"/>
          </a:xfrm>
          <a:prstGeom prst="rect">
            <a:avLst/>
          </a:prstGeom>
          <a:noFill/>
        </p:spPr>
        <p:txBody>
          <a:bodyPr wrap="square">
            <a:spAutoFit/>
          </a:bodyPr>
          <a:lstStyle/>
          <a:p>
            <a:pPr algn="just"/>
            <a:r>
              <a:rPr lang="en-US" sz="2800" b="1" i="1" smtClean="0"/>
              <a:t>Bài tập 2:</a:t>
            </a:r>
            <a:r>
              <a:rPr lang="en-US" sz="2800" smtClean="0"/>
              <a:t> Theo </a:t>
            </a:r>
            <a:r>
              <a:rPr lang="en-US" sz="2800"/>
              <a:t>em, các trường hợp sau tiềm ẩn nguy cơ dẫn đến tai nạn vũ khí, cháy, nổ và các chất độc hại như thế nào?</a:t>
            </a:r>
          </a:p>
          <a:p>
            <a:pPr algn="just"/>
            <a:r>
              <a:rPr lang="en-US" sz="2800"/>
              <a:t>a) Mọi người đều được tàng trữ, sử dụng vũ khí.</a:t>
            </a:r>
          </a:p>
          <a:p>
            <a:pPr algn="just"/>
            <a:r>
              <a:rPr lang="en-US" sz="2800"/>
              <a:t>b) Tàng trữ thuốc pháo, thuốc nổ trong nhà.</a:t>
            </a:r>
          </a:p>
          <a:p>
            <a:pPr algn="just"/>
            <a:r>
              <a:rPr lang="en-US" sz="2800"/>
              <a:t>c) Sử dụng mọi hóa chất trong sản xuất, chế biến, bảo quản thực phẩm.</a:t>
            </a:r>
          </a:p>
          <a:p>
            <a:pPr algn="just"/>
            <a:r>
              <a:rPr lang="en-US" sz="2800"/>
              <a:t>d) Không tắt quạt, điện, tivi khi ra khỏi nhà.</a:t>
            </a:r>
          </a:p>
        </p:txBody>
      </p:sp>
      <p:pic>
        <p:nvPicPr>
          <p:cNvPr id="2" name="图片 6">
            <a:extLst>
              <a:ext uri="{FF2B5EF4-FFF2-40B4-BE49-F238E27FC236}">
                <a16:creationId xmlns:a16="http://schemas.microsoft.com/office/drawing/2014/main" xmlns="" id="{FB6E761C-C8D6-4D13-BAE7-1C1FF426AB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68369" y="4631034"/>
            <a:ext cx="1713387" cy="2418133"/>
          </a:xfrm>
          <a:prstGeom prst="rect">
            <a:avLst/>
          </a:prstGeom>
        </p:spPr>
      </p:pic>
    </p:spTree>
    <p:extLst>
      <p:ext uri="{BB962C8B-B14F-4D97-AF65-F5344CB8AC3E}">
        <p14:creationId xmlns:p14="http://schemas.microsoft.com/office/powerpoint/2010/main" val="396246417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250" fill="hold"/>
                                        <p:tgtEl>
                                          <p:spTgt spid="2"/>
                                        </p:tgtEl>
                                        <p:attrNameLst>
                                          <p:attrName>ppt_x</p:attrName>
                                        </p:attrNameLst>
                                      </p:cBhvr>
                                      <p:tavLst>
                                        <p:tav tm="0">
                                          <p:val>
                                            <p:strVal val="1+#ppt_w/2"/>
                                          </p:val>
                                        </p:tav>
                                        <p:tav tm="100000">
                                          <p:val>
                                            <p:strVal val="#ppt_x"/>
                                          </p:val>
                                        </p:tav>
                                      </p:tavLst>
                                    </p:anim>
                                    <p:anim calcmode="lin" valueType="num">
                                      <p:cBhvr additive="base">
                                        <p:cTn id="8" dur="125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 name="Picture 104">
            <a:extLst>
              <a:ext uri="{FF2B5EF4-FFF2-40B4-BE49-F238E27FC236}">
                <a16:creationId xmlns:a16="http://schemas.microsoft.com/office/drawing/2014/main" xmlns="" id="{40B24A12-4D58-4BDE-B624-843B9BDA08F3}"/>
              </a:ext>
            </a:extLst>
          </p:cNvPr>
          <p:cNvPicPr>
            <a:picLocks noChangeAspect="1"/>
          </p:cNvPicPr>
          <p:nvPr/>
        </p:nvPicPr>
        <p:blipFill rotWithShape="1">
          <a:blip r:embed="rId2"/>
          <a:srcRect l="871" r="1" b="1"/>
          <a:stretch/>
        </p:blipFill>
        <p:spPr>
          <a:xfrm>
            <a:off x="20" y="1282"/>
            <a:ext cx="12191980" cy="6856718"/>
          </a:xfrm>
          <a:prstGeom prst="rect">
            <a:avLst/>
          </a:prstGeom>
        </p:spPr>
      </p:pic>
      <p:sp>
        <p:nvSpPr>
          <p:cNvPr id="7" name="Text Box 11">
            <a:extLst>
              <a:ext uri="{FF2B5EF4-FFF2-40B4-BE49-F238E27FC236}">
                <a16:creationId xmlns:a16="http://schemas.microsoft.com/office/drawing/2014/main" xmlns="" id="{A8569C82-E069-48BA-BA18-8C8223936CC0}"/>
              </a:ext>
            </a:extLst>
          </p:cNvPr>
          <p:cNvSpPr txBox="1">
            <a:spLocks noChangeArrowheads="1"/>
          </p:cNvSpPr>
          <p:nvPr/>
        </p:nvSpPr>
        <p:spPr bwMode="auto">
          <a:xfrm>
            <a:off x="2665001" y="120039"/>
            <a:ext cx="92828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eaLnBrk="0" fontAlgn="base" hangingPunct="0">
              <a:spcBef>
                <a:spcPct val="0"/>
              </a:spcBef>
              <a:spcAft>
                <a:spcPct val="0"/>
              </a:spcAft>
              <a:defRPr sz="2400" b="1">
                <a:solidFill>
                  <a:schemeClr val="tx1"/>
                </a:solidFill>
                <a:latin typeface="Arial" panose="020B0604020202020204" pitchFamily="34" charset="0"/>
              </a:defRPr>
            </a:lvl6pPr>
            <a:lvl7pPr marL="2971800" indent="-228600" eaLnBrk="0" fontAlgn="base" hangingPunct="0">
              <a:spcBef>
                <a:spcPct val="0"/>
              </a:spcBef>
              <a:spcAft>
                <a:spcPct val="0"/>
              </a:spcAft>
              <a:defRPr sz="2400" b="1">
                <a:solidFill>
                  <a:schemeClr val="tx1"/>
                </a:solidFill>
                <a:latin typeface="Arial" panose="020B0604020202020204" pitchFamily="34" charset="0"/>
              </a:defRPr>
            </a:lvl7pPr>
            <a:lvl8pPr marL="3429000" indent="-228600" eaLnBrk="0" fontAlgn="base" hangingPunct="0">
              <a:spcBef>
                <a:spcPct val="0"/>
              </a:spcBef>
              <a:spcAft>
                <a:spcPct val="0"/>
              </a:spcAft>
              <a:defRPr sz="2400" b="1">
                <a:solidFill>
                  <a:schemeClr val="tx1"/>
                </a:solidFill>
                <a:latin typeface="Arial" panose="020B0604020202020204" pitchFamily="34" charset="0"/>
              </a:defRPr>
            </a:lvl8pPr>
            <a:lvl9pPr marL="3886200" indent="-228600" eaLnBrk="0" fontAlgn="base" hangingPunct="0">
              <a:spcBef>
                <a:spcPct val="0"/>
              </a:spcBef>
              <a:spcAft>
                <a:spcPct val="0"/>
              </a:spcAft>
              <a:defRPr sz="2400" b="1">
                <a:solidFill>
                  <a:schemeClr val="tx1"/>
                </a:solidFill>
                <a:latin typeface="Arial" panose="020B0604020202020204" pitchFamily="34" charset="0"/>
              </a:defRPr>
            </a:lvl9pPr>
          </a:lstStyle>
          <a:p>
            <a:pPr marL="342900" marR="0" lvl="0" indent="-342900" algn="l" defTabSz="457200" rtl="0" eaLnBrk="0" fontAlgn="auto" latinLnBrk="0" hangingPunct="0">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00FF"/>
                </a:solidFill>
                <a:effectLst/>
                <a:uLnTx/>
                <a:uFillTx/>
                <a:latin typeface="#9Slide05 Brannboll Ny" panose="02000000000000000000" pitchFamily="2" charset="0"/>
                <a:ea typeface="+mn-ea"/>
                <a:cs typeface="Times New Roman" panose="02020603050405020304" pitchFamily="18" charset="0"/>
              </a:rPr>
              <a:t>TRÒ CHƠI: AI NHANH, AI GIỎI</a:t>
            </a:r>
            <a:endParaRPr kumimoji="0" lang="ru-RU" sz="48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pic>
        <p:nvPicPr>
          <p:cNvPr id="10" name="Picture 9" descr="22858PICdbgea5Gz679dY_PIC2018.png">
            <a:extLst>
              <a:ext uri="{FF2B5EF4-FFF2-40B4-BE49-F238E27FC236}">
                <a16:creationId xmlns:a16="http://schemas.microsoft.com/office/drawing/2014/main" xmlns="" id="{711C018D-157D-4FBA-AD5A-BAEF1790529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261597" y="3065952"/>
            <a:ext cx="2303391" cy="3759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8" descr="6fc417983c9675ce1b60e983870aeb8a">
            <a:extLst>
              <a:ext uri="{FF2B5EF4-FFF2-40B4-BE49-F238E27FC236}">
                <a16:creationId xmlns:a16="http://schemas.microsoft.com/office/drawing/2014/main" xmlns="" id="{AC112249-1651-4AFF-A7AF-44D11541B4C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24580" y="5600861"/>
            <a:ext cx="1686836" cy="1171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 name="TextBox 106">
            <a:extLst>
              <a:ext uri="{FF2B5EF4-FFF2-40B4-BE49-F238E27FC236}">
                <a16:creationId xmlns:a16="http://schemas.microsoft.com/office/drawing/2014/main" xmlns="" id="{9918EA0E-7D0A-A509-3529-4CBCA11AB0E1}"/>
              </a:ext>
            </a:extLst>
          </p:cNvPr>
          <p:cNvSpPr txBox="1"/>
          <p:nvPr/>
        </p:nvSpPr>
        <p:spPr>
          <a:xfrm>
            <a:off x="3652064" y="1473587"/>
            <a:ext cx="7308747" cy="4524315"/>
          </a:xfrm>
          <a:prstGeom prst="rect">
            <a:avLst/>
          </a:prstGeom>
          <a:noFill/>
        </p:spPr>
        <p:txBody>
          <a:bodyPr wrap="square">
            <a:spAutoFit/>
          </a:bodyPr>
          <a:lstStyle/>
          <a:p>
            <a:pPr algn="just"/>
            <a:r>
              <a:rPr lang="en-US" sz="3200" b="1" smtClean="0"/>
              <a:t>  </a:t>
            </a:r>
            <a:r>
              <a:rPr lang="en-US" sz="3200" b="1" u="sng" smtClean="0"/>
              <a:t>Bài tập 3</a:t>
            </a:r>
            <a:r>
              <a:rPr lang="en-US" sz="3200" b="1" smtClean="0"/>
              <a:t>: </a:t>
            </a:r>
            <a:r>
              <a:rPr lang="en-US" sz="3200" smtClean="0"/>
              <a:t>Theo </a:t>
            </a:r>
            <a:r>
              <a:rPr lang="en-US" sz="3200"/>
              <a:t>em, những hành vi dưới đây có thể dẫn đến hậu quả gì?</a:t>
            </a:r>
          </a:p>
          <a:p>
            <a:pPr algn="just"/>
            <a:r>
              <a:rPr lang="en-US" sz="3200"/>
              <a:t>a) Chị C gọi vào số điện thoại cứu hỏa để trêu đùa.</a:t>
            </a:r>
          </a:p>
          <a:p>
            <a:pPr algn="just"/>
            <a:r>
              <a:rPr lang="en-US" sz="3200"/>
              <a:t>b) Bà Q hái nấm lạ trong rừng về nấu ăn.</a:t>
            </a:r>
          </a:p>
          <a:p>
            <a:pPr algn="just"/>
            <a:r>
              <a:rPr lang="en-US" sz="3200"/>
              <a:t>c) Nhặt được vật thể lạ giống quả lựu đạn, anh D mang đi bán đồng nát.</a:t>
            </a:r>
          </a:p>
          <a:p>
            <a:pPr algn="just"/>
            <a:r>
              <a:rPr lang="en-US" sz="3200"/>
              <a:t>d) Anh K mở bật lửa kiểm tra bình xăng xe máy.</a:t>
            </a:r>
          </a:p>
        </p:txBody>
      </p:sp>
    </p:spTree>
    <p:extLst>
      <p:ext uri="{BB962C8B-B14F-4D97-AF65-F5344CB8AC3E}">
        <p14:creationId xmlns:p14="http://schemas.microsoft.com/office/powerpoint/2010/main" val="934969816"/>
      </p:ext>
    </p:extLst>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5948" y="1813935"/>
            <a:ext cx="968738" cy="1232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Box 11">
            <a:extLst>
              <a:ext uri="{FF2B5EF4-FFF2-40B4-BE49-F238E27FC236}">
                <a16:creationId xmlns:a16="http://schemas.microsoft.com/office/drawing/2014/main" xmlns="" id="{A8569C82-E069-48BA-BA18-8C8223936CC0}"/>
              </a:ext>
            </a:extLst>
          </p:cNvPr>
          <p:cNvSpPr txBox="1">
            <a:spLocks noChangeArrowheads="1"/>
          </p:cNvSpPr>
          <p:nvPr/>
        </p:nvSpPr>
        <p:spPr bwMode="auto">
          <a:xfrm>
            <a:off x="3066284" y="1686458"/>
            <a:ext cx="67783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eaLnBrk="0" fontAlgn="base" hangingPunct="0">
              <a:spcBef>
                <a:spcPct val="0"/>
              </a:spcBef>
              <a:spcAft>
                <a:spcPct val="0"/>
              </a:spcAft>
              <a:defRPr sz="2400" b="1">
                <a:solidFill>
                  <a:schemeClr val="tx1"/>
                </a:solidFill>
                <a:latin typeface="Arial" panose="020B0604020202020204" pitchFamily="34" charset="0"/>
              </a:defRPr>
            </a:lvl6pPr>
            <a:lvl7pPr marL="2971800" indent="-228600" eaLnBrk="0" fontAlgn="base" hangingPunct="0">
              <a:spcBef>
                <a:spcPct val="0"/>
              </a:spcBef>
              <a:spcAft>
                <a:spcPct val="0"/>
              </a:spcAft>
              <a:defRPr sz="2400" b="1">
                <a:solidFill>
                  <a:schemeClr val="tx1"/>
                </a:solidFill>
                <a:latin typeface="Arial" panose="020B0604020202020204" pitchFamily="34" charset="0"/>
              </a:defRPr>
            </a:lvl7pPr>
            <a:lvl8pPr marL="3429000" indent="-228600" eaLnBrk="0" fontAlgn="base" hangingPunct="0">
              <a:spcBef>
                <a:spcPct val="0"/>
              </a:spcBef>
              <a:spcAft>
                <a:spcPct val="0"/>
              </a:spcAft>
              <a:defRPr sz="2400" b="1">
                <a:solidFill>
                  <a:schemeClr val="tx1"/>
                </a:solidFill>
                <a:latin typeface="Arial" panose="020B0604020202020204" pitchFamily="34" charset="0"/>
              </a:defRPr>
            </a:lvl8pPr>
            <a:lvl9pPr marL="3886200" indent="-228600" eaLnBrk="0" fontAlgn="base" hangingPunct="0">
              <a:spcBef>
                <a:spcPct val="0"/>
              </a:spcBef>
              <a:spcAft>
                <a:spcPct val="0"/>
              </a:spcAft>
              <a:defRPr sz="2400" b="1">
                <a:solidFill>
                  <a:schemeClr val="tx1"/>
                </a:solidFill>
                <a:latin typeface="Arial" panose="020B0604020202020204" pitchFamily="34" charset="0"/>
              </a:defRPr>
            </a:lvl9pPr>
          </a:lstStyle>
          <a:p>
            <a:pPr marL="742950" marR="0" lvl="1" indent="-285750" algn="l" defTabSz="914400" rtl="0" eaLnBrk="0" fontAlgn="auto" latinLnBrk="0" hangingPunct="0">
              <a:lnSpc>
                <a:spcPct val="100000"/>
              </a:lnSpc>
              <a:spcBef>
                <a:spcPts val="0"/>
              </a:spcBef>
              <a:spcAft>
                <a:spcPts val="0"/>
              </a:spcAft>
              <a:buClrTx/>
              <a:buSzTx/>
              <a:buFontTx/>
              <a:buNone/>
              <a:tabLst/>
              <a:defRPr/>
            </a:pPr>
            <a:r>
              <a:rPr kumimoji="0" lang="en-US" sz="3200" i="0" u="sng" strike="noStrike" kern="1200" cap="none" spc="0" normalizeH="0" baseline="0" noProof="0" smtClean="0">
                <a:ln>
                  <a:noFill/>
                </a:ln>
                <a:solidFill>
                  <a:srgbClr val="FF0000"/>
                </a:solidFill>
                <a:effectLst/>
                <a:uLnTx/>
                <a:uFillTx/>
                <a:latin typeface="#9Slide05 Brannboll Ny" panose="02000000000000000000" pitchFamily="2" charset="0"/>
                <a:ea typeface="+mn-ea"/>
                <a:cs typeface="Times New Roman" panose="02020603050405020304" pitchFamily="18" charset="0"/>
              </a:rPr>
              <a:t>Bài</a:t>
            </a:r>
            <a:r>
              <a:rPr kumimoji="0" lang="en-US" sz="3200" i="0" u="sng" strike="noStrike" kern="1200" cap="none" spc="0" normalizeH="0" noProof="0" smtClean="0">
                <a:ln>
                  <a:noFill/>
                </a:ln>
                <a:solidFill>
                  <a:srgbClr val="FF0000"/>
                </a:solidFill>
                <a:effectLst/>
                <a:uLnTx/>
                <a:uFillTx/>
                <a:latin typeface="#9Slide05 Brannboll Ny" panose="02000000000000000000" pitchFamily="2" charset="0"/>
                <a:ea typeface="+mn-ea"/>
                <a:cs typeface="Times New Roman" panose="02020603050405020304" pitchFamily="18" charset="0"/>
              </a:rPr>
              <a:t> tập 4:</a:t>
            </a:r>
          </a:p>
          <a:p>
            <a:pPr marL="742950" marR="0" lvl="1" indent="-285750" algn="l" defTabSz="914400" rtl="0" eaLnBrk="0" fontAlgn="auto" latinLnBrk="0" hangingPunct="0">
              <a:lnSpc>
                <a:spcPct val="100000"/>
              </a:lnSpc>
              <a:spcBef>
                <a:spcPts val="0"/>
              </a:spcBef>
              <a:spcAft>
                <a:spcPts val="0"/>
              </a:spcAft>
              <a:buClrTx/>
              <a:buSzTx/>
              <a:buFontTx/>
              <a:buNone/>
              <a:tabLst/>
              <a:defRPr/>
            </a:pPr>
            <a:r>
              <a:rPr kumimoji="0" lang="vi-VN" sz="3200" b="0" i="0" u="none" strike="noStrike" kern="1200" cap="none" spc="0" normalizeH="0" baseline="0" noProof="0" smtClean="0">
                <a:ln>
                  <a:noFill/>
                </a:ln>
                <a:solidFill>
                  <a:srgbClr val="FF0000"/>
                </a:solidFill>
                <a:effectLst/>
                <a:uLnTx/>
                <a:uFillTx/>
                <a:latin typeface="#9Slide05 Brannboll Ny" panose="02000000000000000000" pitchFamily="2" charset="0"/>
                <a:ea typeface="+mn-ea"/>
                <a:cs typeface="Times New Roman" panose="02020603050405020304" pitchFamily="18" charset="0"/>
              </a:rPr>
              <a:t>Nhóm </a:t>
            </a:r>
            <a:r>
              <a:rPr kumimoji="0" lang="vi-VN" sz="3200" b="0"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1</a:t>
            </a:r>
            <a:r>
              <a:rPr kumimoji="0" lang="vi-VN" sz="3200" b="0" i="0" u="none" strike="noStrike" kern="1200" cap="none" spc="0" normalizeH="0" baseline="0" noProof="0">
                <a:ln>
                  <a:noFill/>
                </a:ln>
                <a:solidFill>
                  <a:srgbClr val="FF0000"/>
                </a:solidFill>
                <a:effectLst/>
                <a:uLnTx/>
                <a:uFillTx/>
                <a:latin typeface="#9Slide05 Brannboll Ny" panose="02000000000000000000" pitchFamily="2" charset="0"/>
                <a:ea typeface="+mn-ea"/>
                <a:cs typeface="Times New Roman" panose="02020603050405020304" pitchFamily="18" charset="0"/>
              </a:rPr>
              <a:t>: </a:t>
            </a:r>
            <a:r>
              <a:rPr kumimoji="0" lang="en-US" sz="3200" b="0" i="0" u="none" strike="noStrike" kern="1200" cap="none" spc="0" normalizeH="0" baseline="0" noProof="0" smtClean="0">
                <a:ln>
                  <a:noFill/>
                </a:ln>
                <a:solidFill>
                  <a:srgbClr val="FF0000"/>
                </a:solidFill>
                <a:effectLst/>
                <a:uLnTx/>
                <a:uFillTx/>
                <a:latin typeface="#9Slide05 Brannboll Ny" panose="02000000000000000000" pitchFamily="2" charset="0"/>
                <a:ea typeface="+mn-ea"/>
                <a:cs typeface="Times New Roman" panose="02020603050405020304" pitchFamily="18" charset="0"/>
              </a:rPr>
              <a:t> </a:t>
            </a:r>
            <a:r>
              <a:rPr kumimoji="0" lang="vi-VN" sz="3200" b="0" i="0" u="none" strike="noStrike" kern="1200" cap="none" spc="0" normalizeH="0" baseline="0" noProof="0" smtClean="0">
                <a:ln>
                  <a:noFill/>
                </a:ln>
                <a:solidFill>
                  <a:srgbClr val="FF0000"/>
                </a:solidFill>
                <a:effectLst/>
                <a:uLnTx/>
                <a:uFillTx/>
                <a:latin typeface="#9Slide05 Brannboll Ny" panose="02000000000000000000" pitchFamily="2" charset="0"/>
                <a:ea typeface="+mn-ea"/>
                <a:cs typeface="Times New Roman" panose="02020603050405020304" pitchFamily="18" charset="0"/>
              </a:rPr>
              <a:t>Tình </a:t>
            </a:r>
            <a:r>
              <a:rPr kumimoji="0" lang="vi-VN" sz="3200" b="0"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huống a</a:t>
            </a:r>
          </a:p>
          <a:p>
            <a:pPr marL="742950" marR="0" lvl="1" indent="-285750" algn="l" defTabSz="914400" rtl="0" eaLnBrk="0" fontAlgn="auto" latinLnBrk="0" hangingPunct="0">
              <a:lnSpc>
                <a:spcPct val="100000"/>
              </a:lnSpc>
              <a:spcBef>
                <a:spcPts val="0"/>
              </a:spcBef>
              <a:spcAft>
                <a:spcPts val="0"/>
              </a:spcAft>
              <a:buClrTx/>
              <a:buSzTx/>
              <a:buFontTx/>
              <a:buNone/>
              <a:tabLst/>
              <a:defRPr/>
            </a:pPr>
            <a:r>
              <a:rPr lang="vi-VN" sz="3200" b="0" dirty="0">
                <a:solidFill>
                  <a:srgbClr val="FF0000"/>
                </a:solidFill>
                <a:latin typeface="#9Slide05 Brannboll Ny" panose="02000000000000000000" pitchFamily="2" charset="0"/>
                <a:cs typeface="Times New Roman" panose="02020603050405020304" pitchFamily="18" charset="0"/>
              </a:rPr>
              <a:t>Nhóm 2: Tình huống b</a:t>
            </a:r>
          </a:p>
          <a:p>
            <a:pPr marL="742950" marR="0" lvl="1" indent="-285750" algn="l" defTabSz="914400" rtl="0" eaLnBrk="0" fontAlgn="auto" latinLnBrk="0" hangingPunct="0">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Nhóm 3: Tình huống c</a:t>
            </a:r>
          </a:p>
          <a:p>
            <a:pPr marL="742950" marR="0" lvl="1" indent="-285750" algn="l" defTabSz="914400" rtl="0" eaLnBrk="0" fontAlgn="auto" latinLnBrk="0" hangingPunct="0">
              <a:lnSpc>
                <a:spcPct val="100000"/>
              </a:lnSpc>
              <a:spcBef>
                <a:spcPts val="0"/>
              </a:spcBef>
              <a:spcAft>
                <a:spcPts val="0"/>
              </a:spcAft>
              <a:buClrTx/>
              <a:buSzTx/>
              <a:buFontTx/>
              <a:buNone/>
              <a:tabLst/>
              <a:defRPr/>
            </a:pPr>
            <a:r>
              <a:rPr lang="vi-VN" sz="3200" b="0" dirty="0">
                <a:solidFill>
                  <a:srgbClr val="FF0000"/>
                </a:solidFill>
                <a:latin typeface="#9Slide05 Brannboll Ny" panose="02000000000000000000" pitchFamily="2" charset="0"/>
                <a:cs typeface="Times New Roman" panose="02020603050405020304" pitchFamily="18" charset="0"/>
              </a:rPr>
              <a:t>=&gt;</a:t>
            </a:r>
            <a:r>
              <a:rPr kumimoji="0" lang="en-US" sz="32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anose="02020603050405020304" pitchFamily="18" charset="0"/>
              </a:rPr>
              <a:t>Từ</a:t>
            </a:r>
            <a:r>
              <a:rPr kumimoji="0" lang="vi-VN" sz="32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 các </a:t>
            </a:r>
            <a:r>
              <a:rPr kumimoji="0" lang="en-US" sz="32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anose="02020603050405020304" pitchFamily="18" charset="0"/>
              </a:rPr>
              <a:t>tình</a:t>
            </a:r>
            <a:r>
              <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anose="02020603050405020304" pitchFamily="18" charset="0"/>
              </a:rPr>
              <a:t>huống</a:t>
            </a:r>
            <a:r>
              <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anose="02020603050405020304" pitchFamily="18" charset="0"/>
              </a:rPr>
              <a:t>trên</a:t>
            </a:r>
            <a:r>
              <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anose="02020603050405020304" pitchFamily="18" charset="0"/>
              </a:rPr>
              <a:t>em</a:t>
            </a:r>
            <a:r>
              <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anose="02020603050405020304" pitchFamily="18" charset="0"/>
              </a:rPr>
              <a:t>rút</a:t>
            </a:r>
            <a:r>
              <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anose="02020603050405020304" pitchFamily="18" charset="0"/>
              </a:rPr>
              <a:t>ra</a:t>
            </a:r>
            <a:r>
              <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anose="02020603050405020304" pitchFamily="18" charset="0"/>
              </a:rPr>
              <a:t>bài</a:t>
            </a:r>
            <a:r>
              <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anose="02020603050405020304" pitchFamily="18" charset="0"/>
              </a:rPr>
              <a:t>học</a:t>
            </a:r>
            <a:r>
              <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anose="02020603050405020304" pitchFamily="18" charset="0"/>
              </a:rPr>
              <a:t>gì</a:t>
            </a:r>
            <a:r>
              <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anose="02020603050405020304" pitchFamily="18" charset="0"/>
              </a:rPr>
              <a:t>cho</a:t>
            </a:r>
            <a:r>
              <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anose="02020603050405020304" pitchFamily="18" charset="0"/>
              </a:rPr>
              <a:t>bản</a:t>
            </a:r>
            <a:r>
              <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anose="02020603050405020304" pitchFamily="18" charset="0"/>
              </a:rPr>
              <a:t>thân</a:t>
            </a:r>
            <a:r>
              <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a:t>
            </a:r>
          </a:p>
          <a:p>
            <a:pPr marL="342900" marR="0" lvl="0" indent="-342900" algn="just" defTabSz="914400" rtl="0" eaLnBrk="0" fontAlgn="auto" latinLnBrk="0" hangingPunct="0">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endParaRPr>
          </a:p>
        </p:txBody>
      </p:sp>
      <p:pic>
        <p:nvPicPr>
          <p:cNvPr id="10" name="Picture 9" descr="22858PICdbgea5Gz679dY_PIC2018.png">
            <a:extLst>
              <a:ext uri="{FF2B5EF4-FFF2-40B4-BE49-F238E27FC236}">
                <a16:creationId xmlns:a16="http://schemas.microsoft.com/office/drawing/2014/main" xmlns="" id="{711C018D-157D-4FBA-AD5A-BAEF1790529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848146" y="3111552"/>
            <a:ext cx="2242254" cy="3746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片 1">
            <a:extLst>
              <a:ext uri="{FF2B5EF4-FFF2-40B4-BE49-F238E27FC236}">
                <a16:creationId xmlns:a16="http://schemas.microsoft.com/office/drawing/2014/main" xmlns="" id="{2176EC08-F0EF-41C2-9A1D-B35CE7A7DE3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2760" r="8347"/>
          <a:stretch>
            <a:fillRect/>
          </a:stretch>
        </p:blipFill>
        <p:spPr>
          <a:xfrm flipH="1">
            <a:off x="-176025" y="4672969"/>
            <a:ext cx="2113618" cy="2272116"/>
          </a:xfrm>
          <a:prstGeom prst="rect">
            <a:avLst/>
          </a:prstGeom>
        </p:spPr>
      </p:pic>
      <p:grpSp>
        <p:nvGrpSpPr>
          <p:cNvPr id="14" name="组合 135">
            <a:extLst>
              <a:ext uri="{FF2B5EF4-FFF2-40B4-BE49-F238E27FC236}">
                <a16:creationId xmlns:a16="http://schemas.microsoft.com/office/drawing/2014/main" xmlns="" id="{82BB745A-ECC9-43EF-846A-F4E291A48393}"/>
              </a:ext>
            </a:extLst>
          </p:cNvPr>
          <p:cNvGrpSpPr/>
          <p:nvPr/>
        </p:nvGrpSpPr>
        <p:grpSpPr>
          <a:xfrm>
            <a:off x="2269961" y="925962"/>
            <a:ext cx="8699312" cy="4930555"/>
            <a:chOff x="3246438" y="1047943"/>
            <a:chExt cx="5711825" cy="4698808"/>
          </a:xfrm>
          <a:solidFill>
            <a:schemeClr val="tx1"/>
          </a:solidFill>
        </p:grpSpPr>
        <p:sp>
          <p:nvSpPr>
            <p:cNvPr id="16" name="Freeform 5">
              <a:extLst>
                <a:ext uri="{FF2B5EF4-FFF2-40B4-BE49-F238E27FC236}">
                  <a16:creationId xmlns:a16="http://schemas.microsoft.com/office/drawing/2014/main" xmlns="" id="{80B6CDA6-C6DD-40ED-949C-D4BEBA0DEEEE}"/>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 name="Freeform 6">
              <a:extLst>
                <a:ext uri="{FF2B5EF4-FFF2-40B4-BE49-F238E27FC236}">
                  <a16:creationId xmlns:a16="http://schemas.microsoft.com/office/drawing/2014/main" xmlns="" id="{7B1F8391-3DEC-4017-A2F1-7F6D482254DD}"/>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 name="Freeform 7">
              <a:extLst>
                <a:ext uri="{FF2B5EF4-FFF2-40B4-BE49-F238E27FC236}">
                  <a16:creationId xmlns:a16="http://schemas.microsoft.com/office/drawing/2014/main" xmlns="" id="{4998E217-E070-42CE-9127-C9DB2F6D5417}"/>
                </a:ext>
              </a:extLst>
            </p:cNvPr>
            <p:cNvSpPr/>
            <p:nvPr/>
          </p:nvSpPr>
          <p:spPr bwMode="auto">
            <a:xfrm>
              <a:off x="5124265" y="1047943"/>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9" name="Freeform 8">
              <a:extLst>
                <a:ext uri="{FF2B5EF4-FFF2-40B4-BE49-F238E27FC236}">
                  <a16:creationId xmlns:a16="http://schemas.microsoft.com/office/drawing/2014/main" xmlns="" id="{945F6A03-672D-43A2-A619-81FA07E3A614}"/>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0" name="Freeform 9">
              <a:extLst>
                <a:ext uri="{FF2B5EF4-FFF2-40B4-BE49-F238E27FC236}">
                  <a16:creationId xmlns:a16="http://schemas.microsoft.com/office/drawing/2014/main" xmlns="" id="{ED1EFA8A-E55D-4C79-AFC1-EFBDB4BC2DAF}"/>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1" name="Freeform 10">
              <a:extLst>
                <a:ext uri="{FF2B5EF4-FFF2-40B4-BE49-F238E27FC236}">
                  <a16:creationId xmlns:a16="http://schemas.microsoft.com/office/drawing/2014/main" xmlns="" id="{7DE8DF48-4413-46E3-A285-84EDF14E5F8E}"/>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2" name="Freeform 11">
              <a:extLst>
                <a:ext uri="{FF2B5EF4-FFF2-40B4-BE49-F238E27FC236}">
                  <a16:creationId xmlns:a16="http://schemas.microsoft.com/office/drawing/2014/main" xmlns="" id="{866C9446-BF40-4596-8B4A-DEC15D12D71F}"/>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nvGrpSpPr>
            <p:cNvPr id="23" name="组合 143">
              <a:extLst>
                <a:ext uri="{FF2B5EF4-FFF2-40B4-BE49-F238E27FC236}">
                  <a16:creationId xmlns:a16="http://schemas.microsoft.com/office/drawing/2014/main" xmlns="" id="{3F3896C8-BFC2-4805-8C3A-DE12FC0A6014}"/>
                </a:ext>
              </a:extLst>
            </p:cNvPr>
            <p:cNvGrpSpPr/>
            <p:nvPr/>
          </p:nvGrpSpPr>
          <p:grpSpPr>
            <a:xfrm>
              <a:off x="3517901" y="1225551"/>
              <a:ext cx="5260975" cy="4090987"/>
              <a:chOff x="3517901" y="1225551"/>
              <a:chExt cx="5260975" cy="4090987"/>
            </a:xfrm>
            <a:grpFill/>
          </p:grpSpPr>
          <p:sp>
            <p:nvSpPr>
              <p:cNvPr id="24" name="Freeform 12">
                <a:extLst>
                  <a:ext uri="{FF2B5EF4-FFF2-40B4-BE49-F238E27FC236}">
                    <a16:creationId xmlns:a16="http://schemas.microsoft.com/office/drawing/2014/main" xmlns="" id="{8DE3AFCB-E9EA-4940-8BC8-5E9F5B1DED6A}"/>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5" name="Freeform 13">
                <a:extLst>
                  <a:ext uri="{FF2B5EF4-FFF2-40B4-BE49-F238E27FC236}">
                    <a16:creationId xmlns:a16="http://schemas.microsoft.com/office/drawing/2014/main" xmlns="" id="{37B0873E-8E74-4372-810E-C4A941105CBD}"/>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6" name="Freeform 14">
                <a:extLst>
                  <a:ext uri="{FF2B5EF4-FFF2-40B4-BE49-F238E27FC236}">
                    <a16:creationId xmlns:a16="http://schemas.microsoft.com/office/drawing/2014/main" xmlns="" id="{B587A5D3-357A-4A50-B2CE-02E8AEC5BA34}"/>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7" name="Freeform 15">
                <a:extLst>
                  <a:ext uri="{FF2B5EF4-FFF2-40B4-BE49-F238E27FC236}">
                    <a16:creationId xmlns:a16="http://schemas.microsoft.com/office/drawing/2014/main" xmlns="" id="{28A9E012-E8B2-47FD-B68E-1F07892EFBD6}"/>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8" name="Freeform 16">
                <a:extLst>
                  <a:ext uri="{FF2B5EF4-FFF2-40B4-BE49-F238E27FC236}">
                    <a16:creationId xmlns:a16="http://schemas.microsoft.com/office/drawing/2014/main" xmlns="" id="{8B9E3E01-D630-4D8D-89E2-881EE1C6775E}"/>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9" name="Freeform 17">
                <a:extLst>
                  <a:ext uri="{FF2B5EF4-FFF2-40B4-BE49-F238E27FC236}">
                    <a16:creationId xmlns:a16="http://schemas.microsoft.com/office/drawing/2014/main" xmlns="" id="{E2AF9949-2C87-44D7-883E-7479E135DFF8}"/>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0" name="Freeform 18">
                <a:extLst>
                  <a:ext uri="{FF2B5EF4-FFF2-40B4-BE49-F238E27FC236}">
                    <a16:creationId xmlns:a16="http://schemas.microsoft.com/office/drawing/2014/main" xmlns="" id="{2D2EC26F-1997-40C7-82A1-61A7CCC966C5}"/>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1" name="Freeform 19">
                <a:extLst>
                  <a:ext uri="{FF2B5EF4-FFF2-40B4-BE49-F238E27FC236}">
                    <a16:creationId xmlns:a16="http://schemas.microsoft.com/office/drawing/2014/main" xmlns="" id="{A13D16B6-952C-45C1-AC55-2DB6C8C91CAA}"/>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2" name="Freeform 20">
                <a:extLst>
                  <a:ext uri="{FF2B5EF4-FFF2-40B4-BE49-F238E27FC236}">
                    <a16:creationId xmlns:a16="http://schemas.microsoft.com/office/drawing/2014/main" xmlns="" id="{F06965AA-4620-483A-9400-2ED904574F99}"/>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3" name="Freeform 21">
                <a:extLst>
                  <a:ext uri="{FF2B5EF4-FFF2-40B4-BE49-F238E27FC236}">
                    <a16:creationId xmlns:a16="http://schemas.microsoft.com/office/drawing/2014/main" xmlns="" id="{F24483B1-A3D6-410A-9D55-A3EA4AFB910A}"/>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4" name="Freeform 22">
                <a:extLst>
                  <a:ext uri="{FF2B5EF4-FFF2-40B4-BE49-F238E27FC236}">
                    <a16:creationId xmlns:a16="http://schemas.microsoft.com/office/drawing/2014/main" xmlns="" id="{81640741-A68E-4F2A-831E-3B3BBF183AB5}"/>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5" name="Freeform 23">
                <a:extLst>
                  <a:ext uri="{FF2B5EF4-FFF2-40B4-BE49-F238E27FC236}">
                    <a16:creationId xmlns:a16="http://schemas.microsoft.com/office/drawing/2014/main" xmlns="" id="{1D1C32CC-78EB-4327-A0B9-8F770BF9CA54}"/>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6" name="Freeform 24">
                <a:extLst>
                  <a:ext uri="{FF2B5EF4-FFF2-40B4-BE49-F238E27FC236}">
                    <a16:creationId xmlns:a16="http://schemas.microsoft.com/office/drawing/2014/main" xmlns="" id="{E80D35CE-8223-4973-987D-D2A6F3E1250C}"/>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7" name="Freeform 25">
                <a:extLst>
                  <a:ext uri="{FF2B5EF4-FFF2-40B4-BE49-F238E27FC236}">
                    <a16:creationId xmlns:a16="http://schemas.microsoft.com/office/drawing/2014/main" xmlns="" id="{A8721213-A1C3-4AC5-B6FD-55B3D3DD2A57}"/>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8" name="Freeform 26">
                <a:extLst>
                  <a:ext uri="{FF2B5EF4-FFF2-40B4-BE49-F238E27FC236}">
                    <a16:creationId xmlns:a16="http://schemas.microsoft.com/office/drawing/2014/main" xmlns="" id="{196BA70D-587E-4651-846A-66890AE61680}"/>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9" name="Freeform 27">
                <a:extLst>
                  <a:ext uri="{FF2B5EF4-FFF2-40B4-BE49-F238E27FC236}">
                    <a16:creationId xmlns:a16="http://schemas.microsoft.com/office/drawing/2014/main" xmlns="" id="{31D330D3-78EC-4288-B7E5-433089A4D8C2}"/>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0" name="Freeform 28">
                <a:extLst>
                  <a:ext uri="{FF2B5EF4-FFF2-40B4-BE49-F238E27FC236}">
                    <a16:creationId xmlns:a16="http://schemas.microsoft.com/office/drawing/2014/main" xmlns="" id="{90300FEF-37C0-426F-8266-72D66D6C5DE9}"/>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1" name="Freeform 29">
                <a:extLst>
                  <a:ext uri="{FF2B5EF4-FFF2-40B4-BE49-F238E27FC236}">
                    <a16:creationId xmlns:a16="http://schemas.microsoft.com/office/drawing/2014/main" xmlns="" id="{70B0614C-3D85-4C24-8918-088B58A17DD7}"/>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2" name="Freeform 30">
                <a:extLst>
                  <a:ext uri="{FF2B5EF4-FFF2-40B4-BE49-F238E27FC236}">
                    <a16:creationId xmlns:a16="http://schemas.microsoft.com/office/drawing/2014/main" xmlns="" id="{E4076D13-4BB0-4048-BE4D-A66004F8E0CD}"/>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3" name="Freeform 31">
                <a:extLst>
                  <a:ext uri="{FF2B5EF4-FFF2-40B4-BE49-F238E27FC236}">
                    <a16:creationId xmlns:a16="http://schemas.microsoft.com/office/drawing/2014/main" xmlns="" id="{AF37FA04-E5AC-4DE6-AF99-672E8082EEA1}"/>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4" name="Freeform 32">
                <a:extLst>
                  <a:ext uri="{FF2B5EF4-FFF2-40B4-BE49-F238E27FC236}">
                    <a16:creationId xmlns:a16="http://schemas.microsoft.com/office/drawing/2014/main" xmlns="" id="{8EC074BC-94DD-47E3-9F3A-0DDAF35589C1}"/>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5" name="Freeform 33">
                <a:extLst>
                  <a:ext uri="{FF2B5EF4-FFF2-40B4-BE49-F238E27FC236}">
                    <a16:creationId xmlns:a16="http://schemas.microsoft.com/office/drawing/2014/main" xmlns="" id="{1D36E8CF-A427-4770-8AF1-60826ABE50C2}"/>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6" name="Freeform 34">
                <a:extLst>
                  <a:ext uri="{FF2B5EF4-FFF2-40B4-BE49-F238E27FC236}">
                    <a16:creationId xmlns:a16="http://schemas.microsoft.com/office/drawing/2014/main" xmlns="" id="{115D45BA-3EFD-48C0-B244-EA786179FFD0}"/>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7" name="Freeform 35">
                <a:extLst>
                  <a:ext uri="{FF2B5EF4-FFF2-40B4-BE49-F238E27FC236}">
                    <a16:creationId xmlns:a16="http://schemas.microsoft.com/office/drawing/2014/main" xmlns="" id="{C49831DE-E8CF-45DD-9C1D-039A10335B65}"/>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8" name="Freeform 36">
                <a:extLst>
                  <a:ext uri="{FF2B5EF4-FFF2-40B4-BE49-F238E27FC236}">
                    <a16:creationId xmlns:a16="http://schemas.microsoft.com/office/drawing/2014/main" xmlns="" id="{970A8388-9C7F-452E-9C46-6446A61B31AF}"/>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9" name="Freeform 37">
                <a:extLst>
                  <a:ext uri="{FF2B5EF4-FFF2-40B4-BE49-F238E27FC236}">
                    <a16:creationId xmlns:a16="http://schemas.microsoft.com/office/drawing/2014/main" xmlns="" id="{960D613A-09EE-4D54-844C-D0C140647C98}"/>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0" name="Freeform 38">
                <a:extLst>
                  <a:ext uri="{FF2B5EF4-FFF2-40B4-BE49-F238E27FC236}">
                    <a16:creationId xmlns:a16="http://schemas.microsoft.com/office/drawing/2014/main" xmlns="" id="{7382F0DB-8678-4F32-9191-3CC1E5EFEB29}"/>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1" name="Freeform 39">
                <a:extLst>
                  <a:ext uri="{FF2B5EF4-FFF2-40B4-BE49-F238E27FC236}">
                    <a16:creationId xmlns:a16="http://schemas.microsoft.com/office/drawing/2014/main" xmlns="" id="{62ECFFF0-F9F2-43EC-8DBF-F860EA513935}"/>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2" name="Freeform 40">
                <a:extLst>
                  <a:ext uri="{FF2B5EF4-FFF2-40B4-BE49-F238E27FC236}">
                    <a16:creationId xmlns:a16="http://schemas.microsoft.com/office/drawing/2014/main" xmlns="" id="{AF0A5322-543C-47FC-91E8-40255E2C1F26}"/>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3" name="Freeform 41">
                <a:extLst>
                  <a:ext uri="{FF2B5EF4-FFF2-40B4-BE49-F238E27FC236}">
                    <a16:creationId xmlns:a16="http://schemas.microsoft.com/office/drawing/2014/main" xmlns="" id="{9385A3B2-1E35-4423-98DB-651A7A7DE6FC}"/>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4" name="Freeform 42">
                <a:extLst>
                  <a:ext uri="{FF2B5EF4-FFF2-40B4-BE49-F238E27FC236}">
                    <a16:creationId xmlns:a16="http://schemas.microsoft.com/office/drawing/2014/main" xmlns="" id="{2AEF9CFD-B661-46A4-A15B-07F03963C59A}"/>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5" name="Freeform 43">
                <a:extLst>
                  <a:ext uri="{FF2B5EF4-FFF2-40B4-BE49-F238E27FC236}">
                    <a16:creationId xmlns:a16="http://schemas.microsoft.com/office/drawing/2014/main" xmlns="" id="{86C85FF0-7173-4CBE-88E7-41A6ADF92CC2}"/>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6" name="Freeform 44">
                <a:extLst>
                  <a:ext uri="{FF2B5EF4-FFF2-40B4-BE49-F238E27FC236}">
                    <a16:creationId xmlns:a16="http://schemas.microsoft.com/office/drawing/2014/main" xmlns="" id="{FA45B30B-C4A8-4316-90BF-7AD107E1889F}"/>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7" name="Freeform 45">
                <a:extLst>
                  <a:ext uri="{FF2B5EF4-FFF2-40B4-BE49-F238E27FC236}">
                    <a16:creationId xmlns:a16="http://schemas.microsoft.com/office/drawing/2014/main" xmlns="" id="{B8DC8B4D-4367-4F76-AEFD-64AF3B898ED0}"/>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8" name="Freeform 46">
                <a:extLst>
                  <a:ext uri="{FF2B5EF4-FFF2-40B4-BE49-F238E27FC236}">
                    <a16:creationId xmlns:a16="http://schemas.microsoft.com/office/drawing/2014/main" xmlns="" id="{7A5A3754-0245-4D85-AB19-3225E18D0C46}"/>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9" name="Freeform 47">
                <a:extLst>
                  <a:ext uri="{FF2B5EF4-FFF2-40B4-BE49-F238E27FC236}">
                    <a16:creationId xmlns:a16="http://schemas.microsoft.com/office/drawing/2014/main" xmlns="" id="{8D09F59A-D93A-4C65-A064-F3E844398328}"/>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0" name="Freeform 48">
                <a:extLst>
                  <a:ext uri="{FF2B5EF4-FFF2-40B4-BE49-F238E27FC236}">
                    <a16:creationId xmlns:a16="http://schemas.microsoft.com/office/drawing/2014/main" xmlns="" id="{4269B545-1A75-4E7E-9A65-9DF1A12F94B8}"/>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1" name="Freeform 49">
                <a:extLst>
                  <a:ext uri="{FF2B5EF4-FFF2-40B4-BE49-F238E27FC236}">
                    <a16:creationId xmlns:a16="http://schemas.microsoft.com/office/drawing/2014/main" xmlns="" id="{D7B5E889-EA92-426C-A2CA-89BFCBC5F9FB}"/>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2" name="Freeform 50">
                <a:extLst>
                  <a:ext uri="{FF2B5EF4-FFF2-40B4-BE49-F238E27FC236}">
                    <a16:creationId xmlns:a16="http://schemas.microsoft.com/office/drawing/2014/main" xmlns="" id="{58733A19-0FA0-4473-B39F-8CF1A8B8E42C}"/>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3" name="Freeform 51">
                <a:extLst>
                  <a:ext uri="{FF2B5EF4-FFF2-40B4-BE49-F238E27FC236}">
                    <a16:creationId xmlns:a16="http://schemas.microsoft.com/office/drawing/2014/main" xmlns="" id="{2C0824BB-90C2-498F-B559-AE75B1665EC9}"/>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4" name="Freeform 52">
                <a:extLst>
                  <a:ext uri="{FF2B5EF4-FFF2-40B4-BE49-F238E27FC236}">
                    <a16:creationId xmlns:a16="http://schemas.microsoft.com/office/drawing/2014/main" xmlns="" id="{627D4A9D-35E6-4B69-BE7E-BF1C85386B52}"/>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5" name="Freeform 53">
                <a:extLst>
                  <a:ext uri="{FF2B5EF4-FFF2-40B4-BE49-F238E27FC236}">
                    <a16:creationId xmlns:a16="http://schemas.microsoft.com/office/drawing/2014/main" xmlns="" id="{9DF924BE-103C-495F-899B-937F192B316A}"/>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6" name="Freeform 54">
                <a:extLst>
                  <a:ext uri="{FF2B5EF4-FFF2-40B4-BE49-F238E27FC236}">
                    <a16:creationId xmlns:a16="http://schemas.microsoft.com/office/drawing/2014/main" xmlns="" id="{F6CEB51D-C9FB-4421-BAF4-4F5E1329B58E}"/>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7" name="Freeform 55">
                <a:extLst>
                  <a:ext uri="{FF2B5EF4-FFF2-40B4-BE49-F238E27FC236}">
                    <a16:creationId xmlns:a16="http://schemas.microsoft.com/office/drawing/2014/main" xmlns="" id="{A549066E-D4A1-4536-92D1-8A2665256A6F}"/>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8" name="Freeform 56">
                <a:extLst>
                  <a:ext uri="{FF2B5EF4-FFF2-40B4-BE49-F238E27FC236}">
                    <a16:creationId xmlns:a16="http://schemas.microsoft.com/office/drawing/2014/main" xmlns="" id="{1F75ABAC-6736-4300-830D-9A6492923113}"/>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9" name="Freeform 57">
                <a:extLst>
                  <a:ext uri="{FF2B5EF4-FFF2-40B4-BE49-F238E27FC236}">
                    <a16:creationId xmlns:a16="http://schemas.microsoft.com/office/drawing/2014/main" xmlns="" id="{6605C066-31B0-40B2-AD47-924A36CAD1E7}"/>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0" name="Freeform 58">
                <a:extLst>
                  <a:ext uri="{FF2B5EF4-FFF2-40B4-BE49-F238E27FC236}">
                    <a16:creationId xmlns:a16="http://schemas.microsoft.com/office/drawing/2014/main" xmlns="" id="{6702A30A-4579-48A0-9425-B6FF939AE47D}"/>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1" name="Freeform 59">
                <a:extLst>
                  <a:ext uri="{FF2B5EF4-FFF2-40B4-BE49-F238E27FC236}">
                    <a16:creationId xmlns:a16="http://schemas.microsoft.com/office/drawing/2014/main" xmlns="" id="{0379C1B2-20AB-4860-9D1A-F142C12B8F38}"/>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2" name="Freeform 60">
                <a:extLst>
                  <a:ext uri="{FF2B5EF4-FFF2-40B4-BE49-F238E27FC236}">
                    <a16:creationId xmlns:a16="http://schemas.microsoft.com/office/drawing/2014/main" xmlns="" id="{F75B9D9E-08FB-45C9-A5B1-EAD9873DB817}"/>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3" name="Freeform 61">
                <a:extLst>
                  <a:ext uri="{FF2B5EF4-FFF2-40B4-BE49-F238E27FC236}">
                    <a16:creationId xmlns:a16="http://schemas.microsoft.com/office/drawing/2014/main" xmlns="" id="{DC766D6D-7731-4C1F-A04A-266596492E98}"/>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4" name="Freeform 62">
                <a:extLst>
                  <a:ext uri="{FF2B5EF4-FFF2-40B4-BE49-F238E27FC236}">
                    <a16:creationId xmlns:a16="http://schemas.microsoft.com/office/drawing/2014/main" xmlns="" id="{1489C3A4-9C92-43AC-9B5F-F67E2C50A45D}"/>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5" name="Freeform 63">
                <a:extLst>
                  <a:ext uri="{FF2B5EF4-FFF2-40B4-BE49-F238E27FC236}">
                    <a16:creationId xmlns:a16="http://schemas.microsoft.com/office/drawing/2014/main" xmlns="" id="{0E38EDCB-AF28-4AA1-9F5E-A05AC274C3A0}"/>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6" name="Freeform 64">
                <a:extLst>
                  <a:ext uri="{FF2B5EF4-FFF2-40B4-BE49-F238E27FC236}">
                    <a16:creationId xmlns:a16="http://schemas.microsoft.com/office/drawing/2014/main" xmlns="" id="{EAC983FC-EE0F-474C-973A-9A0DBA6AC859}"/>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7" name="Freeform 65">
                <a:extLst>
                  <a:ext uri="{FF2B5EF4-FFF2-40B4-BE49-F238E27FC236}">
                    <a16:creationId xmlns:a16="http://schemas.microsoft.com/office/drawing/2014/main" xmlns="" id="{2AC5DFB9-CBCC-447D-8C95-AB1A7A264EF0}"/>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8" name="Freeform 66">
                <a:extLst>
                  <a:ext uri="{FF2B5EF4-FFF2-40B4-BE49-F238E27FC236}">
                    <a16:creationId xmlns:a16="http://schemas.microsoft.com/office/drawing/2014/main" xmlns="" id="{27E214A9-6946-42E5-8856-CB33BBB87B8F}"/>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9" name="Freeform 67">
                <a:extLst>
                  <a:ext uri="{FF2B5EF4-FFF2-40B4-BE49-F238E27FC236}">
                    <a16:creationId xmlns:a16="http://schemas.microsoft.com/office/drawing/2014/main" xmlns="" id="{5B0DDBA6-5F02-4C16-8F0B-25297EBA5808}"/>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0" name="Freeform 68">
                <a:extLst>
                  <a:ext uri="{FF2B5EF4-FFF2-40B4-BE49-F238E27FC236}">
                    <a16:creationId xmlns:a16="http://schemas.microsoft.com/office/drawing/2014/main" xmlns="" id="{FB61DFE5-E625-45CE-A6AF-1AC492D32DC3}"/>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1" name="Freeform 69">
                <a:extLst>
                  <a:ext uri="{FF2B5EF4-FFF2-40B4-BE49-F238E27FC236}">
                    <a16:creationId xmlns:a16="http://schemas.microsoft.com/office/drawing/2014/main" xmlns="" id="{52CE5B56-E107-4F34-AF5C-78CB30760933}"/>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2" name="Freeform 70">
                <a:extLst>
                  <a:ext uri="{FF2B5EF4-FFF2-40B4-BE49-F238E27FC236}">
                    <a16:creationId xmlns:a16="http://schemas.microsoft.com/office/drawing/2014/main" xmlns="" id="{950C3C2C-AA36-4090-AB6D-F0F6CA06BE96}"/>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3" name="Freeform 71">
                <a:extLst>
                  <a:ext uri="{FF2B5EF4-FFF2-40B4-BE49-F238E27FC236}">
                    <a16:creationId xmlns:a16="http://schemas.microsoft.com/office/drawing/2014/main" xmlns="" id="{740BFDBC-ADE0-4903-984E-DA994B8F8B92}"/>
                  </a:ext>
                </a:extLst>
              </p:cNvPr>
              <p:cNvSpPr/>
              <p:nvPr/>
            </p:nvSpPr>
            <p:spPr bwMode="auto">
              <a:xfrm>
                <a:off x="4145361" y="1703388"/>
                <a:ext cx="109538" cy="19051"/>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4" name="Freeform 72">
                <a:extLst>
                  <a:ext uri="{FF2B5EF4-FFF2-40B4-BE49-F238E27FC236}">
                    <a16:creationId xmlns:a16="http://schemas.microsoft.com/office/drawing/2014/main" xmlns="" id="{38BFCEE0-09C1-48D6-BA65-0CC51429C68C}"/>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5" name="Freeform 73">
                <a:extLst>
                  <a:ext uri="{FF2B5EF4-FFF2-40B4-BE49-F238E27FC236}">
                    <a16:creationId xmlns:a16="http://schemas.microsoft.com/office/drawing/2014/main" xmlns="" id="{1BEFD8FE-2424-48D2-AFE7-CDC3661DF956}"/>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6" name="Freeform 74">
                <a:extLst>
                  <a:ext uri="{FF2B5EF4-FFF2-40B4-BE49-F238E27FC236}">
                    <a16:creationId xmlns:a16="http://schemas.microsoft.com/office/drawing/2014/main" xmlns="" id="{39E11DB6-9C7C-4F45-B41B-4B6CD872A9DE}"/>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7" name="Freeform 75">
                <a:extLst>
                  <a:ext uri="{FF2B5EF4-FFF2-40B4-BE49-F238E27FC236}">
                    <a16:creationId xmlns:a16="http://schemas.microsoft.com/office/drawing/2014/main" xmlns="" id="{885116C3-E1B5-4275-A7E8-0552A3826A6A}"/>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8" name="Freeform 76">
                <a:extLst>
                  <a:ext uri="{FF2B5EF4-FFF2-40B4-BE49-F238E27FC236}">
                    <a16:creationId xmlns:a16="http://schemas.microsoft.com/office/drawing/2014/main" xmlns="" id="{A0509A08-C3F9-44EA-A5CD-23F2B18F1DC2}"/>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9" name="Freeform 77">
                <a:extLst>
                  <a:ext uri="{FF2B5EF4-FFF2-40B4-BE49-F238E27FC236}">
                    <a16:creationId xmlns:a16="http://schemas.microsoft.com/office/drawing/2014/main" xmlns="" id="{A59201E9-B97E-4C45-93E7-14EB41DB7D57}"/>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0" name="Freeform 78">
                <a:extLst>
                  <a:ext uri="{FF2B5EF4-FFF2-40B4-BE49-F238E27FC236}">
                    <a16:creationId xmlns:a16="http://schemas.microsoft.com/office/drawing/2014/main" xmlns="" id="{F422E267-39EF-4076-8740-631B55571242}"/>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1" name="Freeform 79">
                <a:extLst>
                  <a:ext uri="{FF2B5EF4-FFF2-40B4-BE49-F238E27FC236}">
                    <a16:creationId xmlns:a16="http://schemas.microsoft.com/office/drawing/2014/main" xmlns="" id="{0C799271-6826-4F2C-A9FB-DD6CC392EDDC}"/>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2" name="Freeform 80">
                <a:extLst>
                  <a:ext uri="{FF2B5EF4-FFF2-40B4-BE49-F238E27FC236}">
                    <a16:creationId xmlns:a16="http://schemas.microsoft.com/office/drawing/2014/main" xmlns="" id="{F168B025-9279-44B0-B3D4-F0AA140B534A}"/>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3" name="Freeform 81">
                <a:extLst>
                  <a:ext uri="{FF2B5EF4-FFF2-40B4-BE49-F238E27FC236}">
                    <a16:creationId xmlns:a16="http://schemas.microsoft.com/office/drawing/2014/main" xmlns="" id="{4EE751E0-308A-410E-93E3-A878B98A86F1}"/>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4" name="Freeform 82">
                <a:extLst>
                  <a:ext uri="{FF2B5EF4-FFF2-40B4-BE49-F238E27FC236}">
                    <a16:creationId xmlns:a16="http://schemas.microsoft.com/office/drawing/2014/main" xmlns="" id="{858ED0C2-ED86-43FE-99E7-88D705829A7C}"/>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5" name="Freeform 83">
                <a:extLst>
                  <a:ext uri="{FF2B5EF4-FFF2-40B4-BE49-F238E27FC236}">
                    <a16:creationId xmlns:a16="http://schemas.microsoft.com/office/drawing/2014/main" xmlns="" id="{4A159939-A435-4C50-9A31-C25D1F084D93}"/>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6" name="Freeform 84">
                <a:extLst>
                  <a:ext uri="{FF2B5EF4-FFF2-40B4-BE49-F238E27FC236}">
                    <a16:creationId xmlns:a16="http://schemas.microsoft.com/office/drawing/2014/main" xmlns="" id="{2ACD8E5E-E45C-4612-AB7C-FB422AAD4E56}"/>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7" name="Freeform 85">
                <a:extLst>
                  <a:ext uri="{FF2B5EF4-FFF2-40B4-BE49-F238E27FC236}">
                    <a16:creationId xmlns:a16="http://schemas.microsoft.com/office/drawing/2014/main" xmlns="" id="{FB2003C4-1627-4D4A-AE32-99FF94D9EB44}"/>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8" name="Freeform 86">
                <a:extLst>
                  <a:ext uri="{FF2B5EF4-FFF2-40B4-BE49-F238E27FC236}">
                    <a16:creationId xmlns:a16="http://schemas.microsoft.com/office/drawing/2014/main" xmlns="" id="{55936854-475E-44F8-89B5-C1679A876D2B}"/>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9" name="Freeform 87">
                <a:extLst>
                  <a:ext uri="{FF2B5EF4-FFF2-40B4-BE49-F238E27FC236}">
                    <a16:creationId xmlns:a16="http://schemas.microsoft.com/office/drawing/2014/main" xmlns="" id="{10C3A086-4E2E-47F5-90E7-144B1DE56AA8}"/>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0" name="Freeform 88">
                <a:extLst>
                  <a:ext uri="{FF2B5EF4-FFF2-40B4-BE49-F238E27FC236}">
                    <a16:creationId xmlns:a16="http://schemas.microsoft.com/office/drawing/2014/main" xmlns="" id="{B51076D3-62B1-4B15-8AD2-5929078D11A4}"/>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1" name="Freeform 89">
                <a:extLst>
                  <a:ext uri="{FF2B5EF4-FFF2-40B4-BE49-F238E27FC236}">
                    <a16:creationId xmlns:a16="http://schemas.microsoft.com/office/drawing/2014/main" xmlns="" id="{A3A54C95-E20E-4A0F-A5DD-601E346E56E8}"/>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2" name="Freeform 90">
                <a:extLst>
                  <a:ext uri="{FF2B5EF4-FFF2-40B4-BE49-F238E27FC236}">
                    <a16:creationId xmlns:a16="http://schemas.microsoft.com/office/drawing/2014/main" xmlns="" id="{0838C221-D24D-4F91-883C-BE4518A5551A}"/>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3" name="Freeform 91">
                <a:extLst>
                  <a:ext uri="{FF2B5EF4-FFF2-40B4-BE49-F238E27FC236}">
                    <a16:creationId xmlns:a16="http://schemas.microsoft.com/office/drawing/2014/main" xmlns="" id="{340713F0-C4D0-414E-9DCA-0065B7B1E392}"/>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4" name="Freeform 92">
                <a:extLst>
                  <a:ext uri="{FF2B5EF4-FFF2-40B4-BE49-F238E27FC236}">
                    <a16:creationId xmlns:a16="http://schemas.microsoft.com/office/drawing/2014/main" xmlns="" id="{DD17C8D4-5E6F-4B85-805E-1F8A3EDE03C7}"/>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grpSp>
      <p:sp>
        <p:nvSpPr>
          <p:cNvPr id="106" name="Rectangle: Rounded Corners 1">
            <a:extLst>
              <a:ext uri="{FF2B5EF4-FFF2-40B4-BE49-F238E27FC236}">
                <a16:creationId xmlns:a16="http://schemas.microsoft.com/office/drawing/2014/main" xmlns="" id="{B7F8E7F3-718B-4362-BB52-15DFDC3F0352}"/>
              </a:ext>
            </a:extLst>
          </p:cNvPr>
          <p:cNvSpPr/>
          <p:nvPr/>
        </p:nvSpPr>
        <p:spPr>
          <a:xfrm>
            <a:off x="134082" y="145150"/>
            <a:ext cx="6963042" cy="1074604"/>
          </a:xfrm>
          <a:prstGeom prst="roundRect">
            <a:avLst/>
          </a:prstGeom>
          <a:solidFill>
            <a:srgbClr val="ED7D31">
              <a:lumMod val="20000"/>
              <a:lumOff val="80000"/>
            </a:srgbClr>
          </a:solidFill>
          <a:ln w="12700" cap="flat" cmpd="sng" algn="ctr">
            <a:solidFill>
              <a:srgbClr val="4472C4">
                <a:shade val="50000"/>
              </a:srgbClr>
            </a:solidFill>
            <a:prstDash val="solid"/>
            <a:miter lim="800000"/>
          </a:ln>
          <a:effectLst>
            <a:glow rad="139700">
              <a:srgbClr val="ED7D31">
                <a:satMod val="175000"/>
                <a:alpha val="40000"/>
              </a:srgbClr>
            </a:glow>
          </a:effectLst>
        </p:spPr>
        <p:txBody>
          <a:bodyPr rtlCol="0" anchor="ctr"/>
          <a:lstStyle/>
          <a:p>
            <a:pPr marL="0" marR="0" lvl="0" indent="165100" algn="just" defTabSz="914400" rtl="0" eaLnBrk="1" fontAlgn="auto" latinLnBrk="0" hangingPunct="1">
              <a:lnSpc>
                <a:spcPct val="130000"/>
              </a:lnSpc>
              <a:spcBef>
                <a:spcPts val="0"/>
              </a:spcBef>
              <a:spcAft>
                <a:spcPts val="200"/>
              </a:spcAft>
              <a:buClrTx/>
              <a:buSzTx/>
              <a:buFontTx/>
              <a:buNone/>
              <a:tabLst/>
              <a:defRPr/>
            </a:pPr>
            <a:r>
              <a:rPr kumimoji="0" lang="en-US" sz="3200" b="1" i="0" u="none" strike="noStrike" kern="0" cap="none" spc="0" normalizeH="0" baseline="0" noProof="0" smtClean="0">
                <a:ln>
                  <a:noFill/>
                </a:ln>
                <a:solidFill>
                  <a:srgbClr val="0070C0"/>
                </a:solidFill>
                <a:effectLst/>
                <a:uLnTx/>
                <a:uFillTx/>
                <a:latin typeface="#9Slide05 Brannboll Ny" panose="02000000000000000000" pitchFamily="2" charset="0"/>
                <a:ea typeface="Times New Roman" panose="02020603050405020304" pitchFamily="18" charset="0"/>
                <a:cs typeface="Times New Roman" pitchFamily="18" charset="0"/>
              </a:rPr>
              <a:t>TRÒ </a:t>
            </a:r>
            <a:r>
              <a:rPr kumimoji="0" lang="en-US" sz="3200" b="1" i="0" u="none" strike="noStrike" kern="0" cap="none" spc="0" normalizeH="0" baseline="0" noProof="0" dirty="0">
                <a:ln>
                  <a:noFill/>
                </a:ln>
                <a:solidFill>
                  <a:srgbClr val="0070C0"/>
                </a:solidFill>
                <a:effectLst/>
                <a:uLnTx/>
                <a:uFillTx/>
                <a:latin typeface="#9Slide05 Brannboll Ny" panose="02000000000000000000" pitchFamily="2" charset="0"/>
                <a:ea typeface="Times New Roman" panose="02020603050405020304" pitchFamily="18" charset="0"/>
                <a:cs typeface="Times New Roman" pitchFamily="18" charset="0"/>
              </a:rPr>
              <a:t>CHƠI: </a:t>
            </a:r>
            <a:r>
              <a:rPr kumimoji="0" lang="en-US" sz="3200" b="1" i="0" u="none" strike="noStrike" kern="0" cap="none" spc="0" normalizeH="0" baseline="0" noProof="0">
                <a:ln>
                  <a:noFill/>
                </a:ln>
                <a:solidFill>
                  <a:srgbClr val="0070C0"/>
                </a:solidFill>
                <a:effectLst/>
                <a:uLnTx/>
                <a:uFillTx/>
                <a:latin typeface="#9Slide05 Brannboll Ny" panose="02000000000000000000" pitchFamily="2" charset="0"/>
                <a:ea typeface="Times New Roman" panose="02020603050405020304" pitchFamily="18" charset="0"/>
                <a:cs typeface="Times New Roman" pitchFamily="18" charset="0"/>
              </a:rPr>
              <a:t>ĐÓNG </a:t>
            </a:r>
            <a:r>
              <a:rPr kumimoji="0" lang="en-US" sz="3200" b="1" i="0" u="none" strike="noStrike" kern="0" cap="none" spc="0" normalizeH="0" baseline="0" noProof="0" smtClean="0">
                <a:ln>
                  <a:noFill/>
                </a:ln>
                <a:solidFill>
                  <a:srgbClr val="0070C0"/>
                </a:solidFill>
                <a:effectLst/>
                <a:uLnTx/>
                <a:uFillTx/>
                <a:latin typeface="#9Slide05 Brannboll Ny" panose="02000000000000000000" pitchFamily="2" charset="0"/>
                <a:ea typeface="Times New Roman" panose="02020603050405020304" pitchFamily="18" charset="0"/>
                <a:cs typeface="Times New Roman" pitchFamily="18" charset="0"/>
              </a:rPr>
              <a:t>VAI</a:t>
            </a:r>
            <a:r>
              <a:rPr kumimoji="0" lang="en-US" sz="3200" b="1" i="0" u="none" strike="noStrike" kern="0" cap="none" spc="0" normalizeH="0" noProof="0" smtClean="0">
                <a:ln>
                  <a:noFill/>
                </a:ln>
                <a:solidFill>
                  <a:srgbClr val="0070C0"/>
                </a:solidFill>
                <a:effectLst/>
                <a:uLnTx/>
                <a:uFillTx/>
                <a:latin typeface="#9Slide05 Brannboll Ny" panose="02000000000000000000" pitchFamily="2" charset="0"/>
                <a:ea typeface="Times New Roman" panose="02020603050405020304" pitchFamily="18" charset="0"/>
                <a:cs typeface="Times New Roman" pitchFamily="18" charset="0"/>
              </a:rPr>
              <a:t> XỬ LÍ TÌNH HUỐNG</a:t>
            </a:r>
            <a:r>
              <a:rPr kumimoji="0" lang="en-US" sz="1800" b="0" i="0" u="none" strike="noStrike" kern="0" cap="none" spc="0" normalizeH="0" baseline="0" noProof="0" dirty="0">
                <a:ln>
                  <a:noFill/>
                </a:ln>
                <a:solidFill>
                  <a:prstClr val="white"/>
                </a:solidFill>
                <a:effectLst/>
                <a:uLnTx/>
                <a:uFillTx/>
                <a:latin typeface="#9Slide05 Brannboll Ny" panose="02000000000000000000" pitchFamily="2" charset="0"/>
                <a:ea typeface="Times New Roman" panose="02020603050405020304" pitchFamily="18" charset="0"/>
                <a:cs typeface="+mn-cs"/>
              </a:rPr>
              <a:t> </a:t>
            </a:r>
          </a:p>
        </p:txBody>
      </p:sp>
    </p:spTree>
    <p:extLst>
      <p:ext uri="{BB962C8B-B14F-4D97-AF65-F5344CB8AC3E}">
        <p14:creationId xmlns:p14="http://schemas.microsoft.com/office/powerpoint/2010/main" val="130224772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Effect transition="in" filter="fade">
                                      <p:cBhvr>
                                        <p:cTn id="13" dur="1000"/>
                                        <p:tgtEl>
                                          <p:spTgt spid="7">
                                            <p:txEl>
                                              <p:pRg st="1" end="1"/>
                                            </p:txEl>
                                          </p:spTgt>
                                        </p:tgtEl>
                                      </p:cBhvr>
                                    </p:animEffect>
                                    <p:anim calcmode="lin" valueType="num">
                                      <p:cBhvr>
                                        <p:cTn id="14"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Effect transition="in" filter="fade">
                                      <p:cBhvr>
                                        <p:cTn id="19" dur="1000"/>
                                        <p:tgtEl>
                                          <p:spTgt spid="7">
                                            <p:txEl>
                                              <p:pRg st="2" end="2"/>
                                            </p:txEl>
                                          </p:spTgt>
                                        </p:tgtEl>
                                      </p:cBhvr>
                                    </p:animEffect>
                                    <p:anim calcmode="lin" valueType="num">
                                      <p:cBhvr>
                                        <p:cTn id="20"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Effect transition="in" filter="fade">
                                      <p:cBhvr>
                                        <p:cTn id="25" dur="1000"/>
                                        <p:tgtEl>
                                          <p:spTgt spid="7">
                                            <p:txEl>
                                              <p:pRg st="3" end="3"/>
                                            </p:txEl>
                                          </p:spTgt>
                                        </p:tgtEl>
                                      </p:cBhvr>
                                    </p:animEffect>
                                    <p:anim calcmode="lin" valueType="num">
                                      <p:cBhvr>
                                        <p:cTn id="26"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Effect transition="in" filter="fade">
                                      <p:cBhvr>
                                        <p:cTn id="31" dur="1000"/>
                                        <p:tgtEl>
                                          <p:spTgt spid="7">
                                            <p:txEl>
                                              <p:pRg st="4" end="4"/>
                                            </p:txEl>
                                          </p:spTgt>
                                        </p:tgtEl>
                                      </p:cBhvr>
                                    </p:animEffect>
                                    <p:anim calcmode="lin" valueType="num">
                                      <p:cBhvr>
                                        <p:cTn id="32"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358AA5BA-1406-49A7-88B5-A37157C686B5}"/>
              </a:ext>
            </a:extLst>
          </p:cNvPr>
          <p:cNvPicPr>
            <a:picLocks noChangeAspect="1"/>
          </p:cNvPicPr>
          <p:nvPr/>
        </p:nvPicPr>
        <p:blipFill>
          <a:blip r:embed="rId2"/>
          <a:stretch>
            <a:fillRect/>
          </a:stretch>
        </p:blipFill>
        <p:spPr>
          <a:xfrm>
            <a:off x="0" y="1"/>
            <a:ext cx="12192000" cy="6857999"/>
          </a:xfrm>
          <a:prstGeom prst="rect">
            <a:avLst/>
          </a:prstGeom>
        </p:spPr>
      </p:pic>
      <p:grpSp>
        <p:nvGrpSpPr>
          <p:cNvPr id="5" name="Group 4"/>
          <p:cNvGrpSpPr/>
          <p:nvPr/>
        </p:nvGrpSpPr>
        <p:grpSpPr>
          <a:xfrm>
            <a:off x="70694" y="262521"/>
            <a:ext cx="8182303" cy="6922049"/>
            <a:chOff x="101023" y="-521812"/>
            <a:chExt cx="7805125" cy="7602242"/>
          </a:xfrm>
        </p:grpSpPr>
        <p:pic>
          <p:nvPicPr>
            <p:cNvPr id="6" name="Google Shape;154;p8"/>
            <p:cNvPicPr preferRelativeResize="0"/>
            <p:nvPr/>
          </p:nvPicPr>
          <p:blipFill rotWithShape="1">
            <a:blip r:embed="rId3">
              <a:alphaModFix/>
            </a:blip>
            <a:srcRect l="16992" t="-937" r="50159" b="17086"/>
            <a:stretch/>
          </p:blipFill>
          <p:spPr>
            <a:xfrm>
              <a:off x="101023" y="-521812"/>
              <a:ext cx="7805125" cy="6999520"/>
            </a:xfrm>
            <a:prstGeom prst="rect">
              <a:avLst/>
            </a:prstGeom>
            <a:noFill/>
            <a:ln>
              <a:noFill/>
            </a:ln>
          </p:spPr>
        </p:pic>
        <p:pic>
          <p:nvPicPr>
            <p:cNvPr id="7" name="Google Shape;155;p8"/>
            <p:cNvPicPr preferRelativeResize="0"/>
            <p:nvPr/>
          </p:nvPicPr>
          <p:blipFill rotWithShape="1">
            <a:blip r:embed="rId4" cstate="print">
              <a:alphaModFix/>
            </a:blip>
            <a:srcRect/>
            <a:stretch/>
          </p:blipFill>
          <p:spPr>
            <a:xfrm>
              <a:off x="3068240" y="4750073"/>
              <a:ext cx="2072846" cy="2330357"/>
            </a:xfrm>
            <a:prstGeom prst="rect">
              <a:avLst/>
            </a:prstGeom>
            <a:noFill/>
            <a:ln>
              <a:noFill/>
            </a:ln>
          </p:spPr>
        </p:pic>
      </p:grpSp>
      <p:pic>
        <p:nvPicPr>
          <p:cNvPr id="9" name="Shape 95"/>
          <p:cNvPicPr/>
          <p:nvPr/>
        </p:nvPicPr>
        <p:blipFill>
          <a:blip r:embed="rId5"/>
          <a:stretch/>
        </p:blipFill>
        <p:spPr>
          <a:xfrm>
            <a:off x="8011886" y="2046514"/>
            <a:ext cx="4271553" cy="4302238"/>
          </a:xfrm>
          <a:prstGeom prst="rect">
            <a:avLst/>
          </a:prstGeom>
        </p:spPr>
      </p:pic>
      <p:sp>
        <p:nvSpPr>
          <p:cNvPr id="11" name="Rectangle: Rounded Corners 1">
            <a:extLst>
              <a:ext uri="{FF2B5EF4-FFF2-40B4-BE49-F238E27FC236}">
                <a16:creationId xmlns:a16="http://schemas.microsoft.com/office/drawing/2014/main" xmlns="" id="{49368C2B-08BB-4567-BA27-2402FAA3C31F}"/>
              </a:ext>
            </a:extLst>
          </p:cNvPr>
          <p:cNvSpPr/>
          <p:nvPr/>
        </p:nvSpPr>
        <p:spPr>
          <a:xfrm>
            <a:off x="5781213" y="101600"/>
            <a:ext cx="2071015" cy="798288"/>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165100" algn="just" defTabSz="914400" rtl="0" eaLnBrk="1" fontAlgn="auto" latinLnBrk="0" hangingPunct="1">
              <a:lnSpc>
                <a:spcPct val="130000"/>
              </a:lnSpc>
              <a:spcBef>
                <a:spcPts val="0"/>
              </a:spcBef>
              <a:spcAft>
                <a:spcPts val="200"/>
              </a:spcAft>
              <a:buClrTx/>
              <a:buSzTx/>
              <a:buFontTx/>
              <a:buNone/>
              <a:tabLst/>
              <a:defRPr/>
            </a:pPr>
            <a:r>
              <a:rPr kumimoji="0" lang="en-US" sz="3200" b="1" i="0" u="none" strike="noStrike" kern="1200" cap="none" spc="0" normalizeH="0" baseline="0" noProof="0" smtClean="0">
                <a:ln>
                  <a:noFill/>
                </a:ln>
                <a:solidFill>
                  <a:srgbClr val="FF0000"/>
                </a:solidFill>
                <a:effectLst/>
                <a:uLnTx/>
                <a:uFillTx/>
                <a:latin typeface="#9Slide05 Brannboll Ny" panose="02000000000000000000" pitchFamily="2" charset="0"/>
                <a:ea typeface="Times New Roman" panose="02020603050405020304" pitchFamily="18" charset="0"/>
                <a:cs typeface="Times New Roman" pitchFamily="18" charset="0"/>
              </a:rPr>
              <a:t>Bài</a:t>
            </a:r>
            <a:r>
              <a:rPr kumimoji="0" lang="en-US" sz="3200" b="1" i="0" u="none" strike="noStrike" kern="1200" cap="none" spc="0" normalizeH="0" noProof="0" smtClean="0">
                <a:ln>
                  <a:noFill/>
                </a:ln>
                <a:solidFill>
                  <a:srgbClr val="FF0000"/>
                </a:solidFill>
                <a:effectLst/>
                <a:uLnTx/>
                <a:uFillTx/>
                <a:latin typeface="#9Slide05 Brannboll Ny" panose="02000000000000000000" pitchFamily="2" charset="0"/>
                <a:ea typeface="Times New Roman" panose="02020603050405020304" pitchFamily="18" charset="0"/>
                <a:cs typeface="Times New Roman" pitchFamily="18" charset="0"/>
              </a:rPr>
              <a:t> tập 5:</a:t>
            </a:r>
            <a:endPar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Times New Roman" panose="02020603050405020304" pitchFamily="18" charset="0"/>
              <a:cs typeface="+mn-cs"/>
            </a:endParaRPr>
          </a:p>
        </p:txBody>
      </p:sp>
      <p:graphicFrame>
        <p:nvGraphicFramePr>
          <p:cNvPr id="4" name="Table 3"/>
          <p:cNvGraphicFramePr>
            <a:graphicFrameLocks noGrp="1"/>
          </p:cNvGraphicFramePr>
          <p:nvPr>
            <p:extLst>
              <p:ext uri="{D42A27DB-BD31-4B8C-83A1-F6EECF244321}">
                <p14:modId xmlns:p14="http://schemas.microsoft.com/office/powerpoint/2010/main" val="1690101400"/>
              </p:ext>
            </p:extLst>
          </p:nvPr>
        </p:nvGraphicFramePr>
        <p:xfrm>
          <a:off x="636751" y="1840813"/>
          <a:ext cx="6908799" cy="3350542"/>
        </p:xfrm>
        <a:graphic>
          <a:graphicData uri="http://schemas.openxmlformats.org/drawingml/2006/table">
            <a:tbl>
              <a:tblPr firstRow="1" bandRow="1">
                <a:tableStyleId>{21E4AEA4-8DFA-4A89-87EB-49C32662AFE0}</a:tableStyleId>
              </a:tblPr>
              <a:tblGrid>
                <a:gridCol w="2302933"/>
                <a:gridCol w="2302933"/>
                <a:gridCol w="2302933"/>
              </a:tblGrid>
              <a:tr h="776111">
                <a:tc>
                  <a:txBody>
                    <a:bodyPr/>
                    <a:lstStyle/>
                    <a:p>
                      <a:pPr algn="ctr"/>
                      <a:r>
                        <a:rPr lang="en-US" sz="2800" b="1" kern="1200" smtClean="0">
                          <a:solidFill>
                            <a:schemeClr val="lt1"/>
                          </a:solidFill>
                          <a:effectLst/>
                          <a:latin typeface="+mn-lt"/>
                          <a:ea typeface="+mn-ea"/>
                          <a:cs typeface="+mn-cs"/>
                        </a:rPr>
                        <a:t>Việc đã thực hiện tốt</a:t>
                      </a:r>
                      <a:endParaRPr lang="en-US" sz="2800"/>
                    </a:p>
                  </a:txBody>
                  <a:tcPr/>
                </a:tc>
                <a:tc>
                  <a:txBody>
                    <a:bodyPr/>
                    <a:lstStyle/>
                    <a:p>
                      <a:pPr algn="ctr"/>
                      <a:r>
                        <a:rPr lang="en-US" sz="2800" b="1" kern="1200" smtClean="0">
                          <a:solidFill>
                            <a:schemeClr val="lt1"/>
                          </a:solidFill>
                          <a:effectLst/>
                          <a:latin typeface="+mn-lt"/>
                          <a:ea typeface="+mn-ea"/>
                          <a:cs typeface="+mn-cs"/>
                        </a:rPr>
                        <a:t>Việc chưa thực hiện tốt</a:t>
                      </a:r>
                      <a:endParaRPr lang="en-US" sz="2800"/>
                    </a:p>
                  </a:txBody>
                  <a:tcPr/>
                </a:tc>
                <a:tc>
                  <a:txBody>
                    <a:bodyPr/>
                    <a:lstStyle/>
                    <a:p>
                      <a:pPr algn="ctr"/>
                      <a:r>
                        <a:rPr lang="en-US" sz="2800" b="1" kern="1200" smtClean="0">
                          <a:solidFill>
                            <a:schemeClr val="lt1"/>
                          </a:solidFill>
                          <a:effectLst/>
                          <a:latin typeface="+mn-lt"/>
                          <a:ea typeface="+mn-ea"/>
                          <a:cs typeface="+mn-cs"/>
                        </a:rPr>
                        <a:t>Cách khắc phục những việc chưa thực hiện tốt</a:t>
                      </a:r>
                      <a:endParaRPr lang="en-US" sz="2800"/>
                    </a:p>
                  </a:txBody>
                  <a:tcPr/>
                </a:tc>
              </a:tr>
              <a:tr h="776111">
                <a:tc>
                  <a:txBody>
                    <a:bodyPr/>
                    <a:lstStyle/>
                    <a:p>
                      <a:endParaRPr lang="en-US"/>
                    </a:p>
                  </a:txBody>
                  <a:tcPr/>
                </a:tc>
                <a:tc>
                  <a:txBody>
                    <a:bodyPr/>
                    <a:lstStyle/>
                    <a:p>
                      <a:endParaRPr lang="en-US"/>
                    </a:p>
                  </a:txBody>
                  <a:tcPr/>
                </a:tc>
                <a:tc>
                  <a:txBody>
                    <a:bodyPr/>
                    <a:lstStyle/>
                    <a:p>
                      <a:endParaRPr lang="en-US"/>
                    </a:p>
                  </a:txBody>
                  <a:tcPr/>
                </a:tc>
              </a:tr>
              <a:tr h="776111">
                <a:tc>
                  <a:txBody>
                    <a:bodyPr/>
                    <a:lstStyle/>
                    <a:p>
                      <a:endParaRPr lang="en-US"/>
                    </a:p>
                  </a:txBody>
                  <a:tcPr/>
                </a:tc>
                <a:tc>
                  <a:txBody>
                    <a:bodyPr/>
                    <a:lstStyle/>
                    <a:p>
                      <a:endParaRPr lang="en-US"/>
                    </a:p>
                  </a:txBody>
                  <a:tcPr/>
                </a:tc>
                <a:tc>
                  <a:txBody>
                    <a:bodyPr/>
                    <a:lstStyle/>
                    <a:p>
                      <a:endParaRPr lang="en-US"/>
                    </a:p>
                  </a:txBody>
                  <a:tcPr/>
                </a:tc>
              </a:tr>
            </a:tbl>
          </a:graphicData>
        </a:graphic>
      </p:graphicFrame>
    </p:spTree>
    <p:extLst>
      <p:ext uri="{BB962C8B-B14F-4D97-AF65-F5344CB8AC3E}">
        <p14:creationId xmlns:p14="http://schemas.microsoft.com/office/powerpoint/2010/main" val="2521776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6C4253AB-DF5B-4EF0-ACAF-FA435AF2C772}"/>
              </a:ext>
            </a:extLst>
          </p:cNvPr>
          <p:cNvPicPr>
            <a:picLocks noChangeAspect="1"/>
          </p:cNvPicPr>
          <p:nvPr/>
        </p:nvPicPr>
        <p:blipFill>
          <a:blip r:embed="rId3"/>
          <a:stretch>
            <a:fillRect/>
          </a:stretch>
        </p:blipFill>
        <p:spPr>
          <a:xfrm>
            <a:off x="0" y="32269"/>
            <a:ext cx="12192000" cy="6793462"/>
          </a:xfrm>
          <a:prstGeom prst="rect">
            <a:avLst/>
          </a:prstGeom>
        </p:spPr>
      </p:pic>
      <p:pic>
        <p:nvPicPr>
          <p:cNvPr id="6" name="Picture 5"/>
          <p:cNvPicPr>
            <a:picLocks noChangeAspect="1"/>
          </p:cNvPicPr>
          <p:nvPr/>
        </p:nvPicPr>
        <p:blipFill>
          <a:blip r:embed="rId4"/>
          <a:stretch>
            <a:fillRect/>
          </a:stretch>
        </p:blipFill>
        <p:spPr>
          <a:xfrm>
            <a:off x="848853" y="647109"/>
            <a:ext cx="4058985" cy="6037449"/>
          </a:xfrm>
          <a:prstGeom prst="rect">
            <a:avLst/>
          </a:prstGeom>
        </p:spPr>
      </p:pic>
      <p:sp>
        <p:nvSpPr>
          <p:cNvPr id="7" name="Rectangle 6"/>
          <p:cNvSpPr>
            <a:spLocks noChangeArrowheads="1"/>
          </p:cNvSpPr>
          <p:nvPr/>
        </p:nvSpPr>
        <p:spPr bwMode="auto">
          <a:xfrm rot="21274563">
            <a:off x="1416543" y="1226876"/>
            <a:ext cx="2923605" cy="3847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400" b="1" i="0" u="none" strike="noStrike" kern="1200" cap="none" spc="0" normalizeH="0" baseline="0" noProof="0" dirty="0" err="1">
                <a:ln>
                  <a:noFill/>
                </a:ln>
                <a:solidFill>
                  <a:srgbClr val="0000FF"/>
                </a:solidFill>
                <a:effectLst/>
                <a:uLnTx/>
                <a:uFillTx/>
                <a:latin typeface="#9Slide05 Fourth" panose="00000500000000000000" pitchFamily="2" charset="0"/>
                <a:ea typeface="Helvetica Neue"/>
                <a:cs typeface="Helvetica Neue"/>
              </a:rPr>
              <a:t>Bài</a:t>
            </a:r>
            <a:r>
              <a:rPr kumimoji="0" lang="en-US" altLang="en-US" sz="4400" b="1" i="0" u="none" strike="noStrike" kern="1200" cap="none" spc="0" normalizeH="0" baseline="0" noProof="0" dirty="0">
                <a:ln>
                  <a:noFill/>
                </a:ln>
                <a:solidFill>
                  <a:srgbClr val="0000FF"/>
                </a:solidFill>
                <a:effectLst/>
                <a:uLnTx/>
                <a:uFillTx/>
                <a:latin typeface="#9Slide05 Fourth" panose="00000500000000000000" pitchFamily="2" charset="0"/>
                <a:ea typeface="Helvetica Neue"/>
                <a:cs typeface="Helvetica Neue"/>
              </a:rPr>
              <a:t> 9:</a:t>
            </a:r>
            <a:r>
              <a:rPr kumimoji="0" lang="en-US" altLang="en-US" sz="4400" b="1" i="0" u="none" strike="noStrike" kern="1200" cap="none" spc="0" normalizeH="0" baseline="0" noProof="0" dirty="0">
                <a:ln>
                  <a:noFill/>
                </a:ln>
                <a:solidFill>
                  <a:srgbClr val="FF0000"/>
                </a:solidFill>
                <a:effectLst/>
                <a:uLnTx/>
                <a:uFillTx/>
                <a:latin typeface="#9Slide05 Fourth" panose="00000500000000000000" pitchFamily="2" charset="0"/>
                <a:ea typeface="Helvetica Neue"/>
                <a:cs typeface="Helvetica Neue"/>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1200" cap="none" spc="0" normalizeH="0" baseline="0" noProof="0" err="1">
                <a:ln>
                  <a:noFill/>
                </a:ln>
                <a:solidFill>
                  <a:srgbClr val="FF0000"/>
                </a:solidFill>
                <a:effectLst/>
                <a:uLnTx/>
                <a:uFillTx/>
                <a:latin typeface="#9Slide05 Fourth" panose="00000500000000000000" pitchFamily="2" charset="0"/>
                <a:ea typeface="Helvetica Neue"/>
                <a:cs typeface="Helvetica Neue"/>
              </a:rPr>
              <a:t>Phòng</a:t>
            </a:r>
            <a:r>
              <a:rPr kumimoji="0" lang="en-US" altLang="en-US" sz="4000" b="1" i="0" u="none" strike="noStrike" kern="1200" cap="none" spc="0" normalizeH="0" baseline="0" noProof="0">
                <a:ln>
                  <a:noFill/>
                </a:ln>
                <a:solidFill>
                  <a:srgbClr val="FF0000"/>
                </a:solidFill>
                <a:effectLst/>
                <a:uLnTx/>
                <a:uFillTx/>
                <a:latin typeface="#9Slide05 Fourth" panose="00000500000000000000" pitchFamily="2" charset="0"/>
                <a:ea typeface="Helvetica Neue"/>
                <a:cs typeface="Helvetica Neue"/>
              </a:rPr>
              <a:t> </a:t>
            </a:r>
            <a:r>
              <a:rPr kumimoji="0" lang="en-US" altLang="en-US" sz="4000" b="1" i="0" u="none" strike="noStrike" kern="1200" cap="none" spc="0" normalizeH="0" baseline="0" noProof="0" smtClean="0">
                <a:ln>
                  <a:noFill/>
                </a:ln>
                <a:solidFill>
                  <a:srgbClr val="FF0000"/>
                </a:solidFill>
                <a:effectLst/>
                <a:uLnTx/>
                <a:uFillTx/>
                <a:latin typeface="#9Slide05 Fourth" panose="00000500000000000000" pitchFamily="2" charset="0"/>
                <a:ea typeface="Helvetica Neue"/>
                <a:cs typeface="Helvetica Neue"/>
              </a:rPr>
              <a:t>ngừa</a:t>
            </a:r>
            <a:r>
              <a:rPr kumimoji="0" lang="en-US" altLang="en-US" sz="4000" b="1" i="0" u="none" strike="noStrike" kern="1200" cap="none" spc="0" normalizeH="0" noProof="0" smtClean="0">
                <a:ln>
                  <a:noFill/>
                </a:ln>
                <a:solidFill>
                  <a:srgbClr val="FF0000"/>
                </a:solidFill>
                <a:effectLst/>
                <a:uLnTx/>
                <a:uFillTx/>
                <a:latin typeface="#9Slide05 Fourth" panose="00000500000000000000" pitchFamily="2" charset="0"/>
                <a:ea typeface="Helvetica Neue"/>
                <a:cs typeface="Helvetica Neue"/>
              </a:rPr>
              <a:t> tai nạn vũ khí, cháy, nổ và các chất độc hại</a:t>
            </a:r>
            <a:endParaRPr kumimoji="0" lang="en-SG" altLang="en-US" sz="4000" b="1" i="0" u="none" strike="noStrike" kern="1200" cap="none" spc="0" normalizeH="0" baseline="0" noProof="0" dirty="0">
              <a:ln>
                <a:noFill/>
              </a:ln>
              <a:solidFill>
                <a:srgbClr val="0000FF"/>
              </a:solidFill>
              <a:effectLst/>
              <a:uLnTx/>
              <a:uFillTx/>
              <a:latin typeface="#9Slide05 Fourth" panose="00000500000000000000" pitchFamily="2" charset="0"/>
              <a:ea typeface="微软雅黑" panose="020B0503020204020204" pitchFamily="34" charset="-122"/>
              <a:cs typeface="+mn-cs"/>
            </a:endParaRPr>
          </a:p>
        </p:txBody>
      </p:sp>
      <p:pic>
        <p:nvPicPr>
          <p:cNvPr id="8" name="Picture 7"/>
          <p:cNvPicPr>
            <a:picLocks noChangeAspect="1"/>
          </p:cNvPicPr>
          <p:nvPr/>
        </p:nvPicPr>
        <p:blipFill>
          <a:blip r:embed="rId5"/>
          <a:stretch>
            <a:fillRect/>
          </a:stretch>
        </p:blipFill>
        <p:spPr>
          <a:xfrm>
            <a:off x="6595461" y="2802404"/>
            <a:ext cx="5038519" cy="3882155"/>
          </a:xfrm>
          <a:prstGeom prst="rect">
            <a:avLst/>
          </a:prstGeom>
        </p:spPr>
      </p:pic>
      <p:sp>
        <p:nvSpPr>
          <p:cNvPr id="9" name="文本框 6"/>
          <p:cNvSpPr txBox="1"/>
          <p:nvPr/>
        </p:nvSpPr>
        <p:spPr>
          <a:xfrm>
            <a:off x="7245240" y="4743481"/>
            <a:ext cx="394866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200" b="1" smtClean="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IV</a:t>
            </a:r>
            <a:r>
              <a:rPr kumimoji="0" lang="en-US" altLang="zh-CN" sz="3200" b="1" i="0" u="none" strike="noStrike" kern="1200" cap="none" spc="0" normalizeH="0" baseline="0" noProof="0" smtClean="0">
                <a:ln>
                  <a:noFill/>
                </a:ln>
                <a:solidFill>
                  <a:prstClr val="black"/>
                </a:solidFill>
                <a:effectLst>
                  <a:glow rad="101600">
                    <a:srgbClr val="E6B91E">
                      <a:satMod val="175000"/>
                      <a:alpha val="40000"/>
                    </a:srgbClr>
                  </a:glow>
                </a:effectLst>
                <a:uLnTx/>
                <a:uFillTx/>
                <a:latin typeface="SVN-Vanilla Daisy Pro" panose="00000500000000000000" pitchFamily="2" charset="0"/>
                <a:ea typeface="微软雅黑" panose="020B0503020204020204" charset="-122"/>
                <a:cs typeface="Times New Roman" pitchFamily="18" charset="0"/>
              </a:rPr>
              <a:t>. VẬN</a:t>
            </a:r>
            <a:r>
              <a:rPr kumimoji="0" lang="en-US" altLang="zh-CN" sz="3200" b="1" i="0" u="none" strike="noStrike" kern="1200" cap="none" spc="0" normalizeH="0" noProof="0" smtClean="0">
                <a:ln>
                  <a:noFill/>
                </a:ln>
                <a:solidFill>
                  <a:prstClr val="black"/>
                </a:solidFill>
                <a:effectLst>
                  <a:glow rad="101600">
                    <a:srgbClr val="E6B91E">
                      <a:satMod val="175000"/>
                      <a:alpha val="40000"/>
                    </a:srgbClr>
                  </a:glow>
                </a:effectLst>
                <a:uLnTx/>
                <a:uFillTx/>
                <a:latin typeface="SVN-Vanilla Daisy Pro" panose="00000500000000000000" pitchFamily="2" charset="0"/>
                <a:ea typeface="微软雅黑" panose="020B0503020204020204" charset="-122"/>
                <a:cs typeface="Times New Roman" pitchFamily="18" charset="0"/>
              </a:rPr>
              <a:t> DỤNG</a:t>
            </a:r>
            <a:endParaRPr kumimoji="0" lang="zh-CN" altLang="en-US" sz="3200" b="1" i="0" u="none" strike="noStrike" kern="1200" cap="none" spc="0" normalizeH="0" baseline="0" noProof="0" dirty="0">
              <a:ln>
                <a:noFill/>
              </a:ln>
              <a:solidFill>
                <a:prstClr val="black"/>
              </a:solidFill>
              <a:effectLst>
                <a:glow rad="101600">
                  <a:srgbClr val="E6B91E">
                    <a:satMod val="175000"/>
                    <a:alpha val="40000"/>
                  </a:srgbClr>
                </a:glow>
              </a:effectLst>
              <a:uLnTx/>
              <a:uFillTx/>
              <a:latin typeface="SVN-Vanilla Daisy Pro" panose="00000500000000000000" pitchFamily="2" charset="0"/>
              <a:ea typeface="微软雅黑" panose="020B0503020204020204" charset="-122"/>
              <a:cs typeface="Times New Roman" pitchFamily="18" charset="0"/>
            </a:endParaRPr>
          </a:p>
        </p:txBody>
      </p:sp>
      <p:grpSp>
        <p:nvGrpSpPr>
          <p:cNvPr id="13" name="Group 12"/>
          <p:cNvGrpSpPr/>
          <p:nvPr/>
        </p:nvGrpSpPr>
        <p:grpSpPr>
          <a:xfrm>
            <a:off x="4575842" y="410218"/>
            <a:ext cx="5687700" cy="2740260"/>
            <a:chOff x="4479297" y="4184483"/>
            <a:chExt cx="3364300" cy="2374287"/>
          </a:xfrm>
        </p:grpSpPr>
        <p:pic>
          <p:nvPicPr>
            <p:cNvPr id="15" name="PA_库_图片 27"/>
            <p:cNvPicPr>
              <a:picLocks noChangeAspect="1"/>
            </p:cNvPicPr>
            <p:nvPr>
              <p:custDataLst>
                <p:tags r:id="rId1"/>
              </p:custDataLst>
            </p:nvPr>
          </p:nvPicPr>
          <p:blipFill rotWithShape="1">
            <a:blip r:embed="rId6" cstate="print">
              <a:extLst>
                <a:ext uri="{28A0092B-C50C-407E-A947-70E740481C1C}">
                  <a14:useLocalDpi xmlns:a14="http://schemas.microsoft.com/office/drawing/2010/main" val="0"/>
                </a:ext>
              </a:extLst>
            </a:blip>
            <a:srcRect/>
            <a:stretch>
              <a:fillRect/>
            </a:stretch>
          </p:blipFill>
          <p:spPr>
            <a:xfrm rot="5174318">
              <a:off x="5156669" y="3871843"/>
              <a:ext cx="2009555" cy="3364300"/>
            </a:xfrm>
            <a:prstGeom prst="rect">
              <a:avLst/>
            </a:prstGeom>
          </p:spPr>
        </p:pic>
        <p:sp>
          <p:nvSpPr>
            <p:cNvPr id="16" name="Rectangle 15"/>
            <p:cNvSpPr/>
            <p:nvPr/>
          </p:nvSpPr>
          <p:spPr>
            <a:xfrm>
              <a:off x="5800136" y="4184483"/>
              <a:ext cx="291282" cy="50667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altLang="en-US"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endParaRPr kumimoji="0" lang="en-US" sz="1600" b="0" i="0" u="none" strike="noStrike" kern="1200" cap="none" spc="0" normalizeH="0" baseline="0" noProof="0" dirty="0">
                <a:ln>
                  <a:noFill/>
                </a:ln>
                <a:solidFill>
                  <a:srgbClr val="5F5F5F"/>
                </a:solidFill>
                <a:effectLst/>
                <a:uLnTx/>
                <a:uFillTx/>
                <a:latin typeface="SVN-Vanilla Daisy Pro" panose="00000500000000000000" pitchFamily="2" charset="0"/>
                <a:ea typeface="+mn-ea"/>
                <a:cs typeface="+mn-cs"/>
              </a:endParaRPr>
            </a:p>
          </p:txBody>
        </p:sp>
      </p:grpSp>
    </p:spTree>
    <p:extLst>
      <p:ext uri="{BB962C8B-B14F-4D97-AF65-F5344CB8AC3E}">
        <p14:creationId xmlns:p14="http://schemas.microsoft.com/office/powerpoint/2010/main" val="6823131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3" name="Picture 232">
            <a:extLst>
              <a:ext uri="{FF2B5EF4-FFF2-40B4-BE49-F238E27FC236}">
                <a16:creationId xmlns:a16="http://schemas.microsoft.com/office/drawing/2014/main" xmlns="" id="{A3069461-560C-4783-87E4-ABE516ADE0FF}"/>
              </a:ext>
            </a:extLst>
          </p:cNvPr>
          <p:cNvPicPr>
            <a:picLocks noChangeAspect="1"/>
          </p:cNvPicPr>
          <p:nvPr/>
        </p:nvPicPr>
        <p:blipFill>
          <a:blip r:embed="rId2"/>
          <a:stretch>
            <a:fillRect/>
          </a:stretch>
        </p:blipFill>
        <p:spPr>
          <a:xfrm>
            <a:off x="10276" y="14213"/>
            <a:ext cx="12192000" cy="6857999"/>
          </a:xfrm>
          <a:prstGeom prst="rect">
            <a:avLst/>
          </a:prstGeom>
        </p:spPr>
      </p:pic>
      <p:pic>
        <p:nvPicPr>
          <p:cNvPr id="2" name="图片 6">
            <a:extLst>
              <a:ext uri="{FF2B5EF4-FFF2-40B4-BE49-F238E27FC236}">
                <a16:creationId xmlns:a16="http://schemas.microsoft.com/office/drawing/2014/main" xmlns="" id="{FB6E761C-C8D6-4D13-BAE7-1C1FF426AB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690" y="3960282"/>
            <a:ext cx="2324754" cy="3124661"/>
          </a:xfrm>
          <a:prstGeom prst="rect">
            <a:avLst/>
          </a:prstGeom>
        </p:spPr>
      </p:pic>
      <p:pic>
        <p:nvPicPr>
          <p:cNvPr id="3" name="图片 11">
            <a:extLst>
              <a:ext uri="{FF2B5EF4-FFF2-40B4-BE49-F238E27FC236}">
                <a16:creationId xmlns:a16="http://schemas.microsoft.com/office/drawing/2014/main" xmlns="" id="{FFE99B26-B51D-4F7B-8B21-28D0AC9C0B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18704" y="5381279"/>
            <a:ext cx="2687307" cy="1603067"/>
          </a:xfrm>
          <a:prstGeom prst="rect">
            <a:avLst/>
          </a:prstGeom>
        </p:spPr>
      </p:pic>
      <p:pic>
        <p:nvPicPr>
          <p:cNvPr id="5" name="图片 2">
            <a:extLst>
              <a:ext uri="{FF2B5EF4-FFF2-40B4-BE49-F238E27FC236}">
                <a16:creationId xmlns:a16="http://schemas.microsoft.com/office/drawing/2014/main" xmlns="" id="{011E1504-3C29-4E22-BF62-C8AC9D85993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61285" y="1520119"/>
            <a:ext cx="979749" cy="1249856"/>
          </a:xfrm>
          <a:prstGeom prst="rect">
            <a:avLst/>
          </a:prstGeom>
        </p:spPr>
      </p:pic>
      <p:grpSp>
        <p:nvGrpSpPr>
          <p:cNvPr id="6" name="组合 2">
            <a:extLst>
              <a:ext uri="{FF2B5EF4-FFF2-40B4-BE49-F238E27FC236}">
                <a16:creationId xmlns:a16="http://schemas.microsoft.com/office/drawing/2014/main" xmlns="" id="{8D054DAA-598A-45C3-8124-9575502FA773}"/>
              </a:ext>
            </a:extLst>
          </p:cNvPr>
          <p:cNvGrpSpPr/>
          <p:nvPr/>
        </p:nvGrpSpPr>
        <p:grpSpPr>
          <a:xfrm>
            <a:off x="-80099" y="507602"/>
            <a:ext cx="6926961" cy="4047990"/>
            <a:chOff x="1949253" y="1627716"/>
            <a:chExt cx="3271491" cy="2309600"/>
          </a:xfrm>
        </p:grpSpPr>
        <p:grpSp>
          <p:nvGrpSpPr>
            <p:cNvPr id="7" name="组合 135">
              <a:extLst>
                <a:ext uri="{FF2B5EF4-FFF2-40B4-BE49-F238E27FC236}">
                  <a16:creationId xmlns:a16="http://schemas.microsoft.com/office/drawing/2014/main" xmlns="" id="{D58AED1F-ABF0-45D8-9A7E-839BE7D8990D}"/>
                </a:ext>
              </a:extLst>
            </p:cNvPr>
            <p:cNvGrpSpPr/>
            <p:nvPr/>
          </p:nvGrpSpPr>
          <p:grpSpPr>
            <a:xfrm>
              <a:off x="1949253" y="1627716"/>
              <a:ext cx="3271491" cy="2309600"/>
              <a:chOff x="3246438" y="1068388"/>
              <a:chExt cx="5711825" cy="4678363"/>
            </a:xfrm>
            <a:solidFill>
              <a:schemeClr val="tx1"/>
            </a:solidFill>
          </p:grpSpPr>
          <p:sp>
            <p:nvSpPr>
              <p:cNvPr id="9" name="Freeform 5">
                <a:extLst>
                  <a:ext uri="{FF2B5EF4-FFF2-40B4-BE49-F238E27FC236}">
                    <a16:creationId xmlns:a16="http://schemas.microsoft.com/office/drawing/2014/main" xmlns="" id="{2FBD4893-B88F-4FBC-BD03-0254E284235F}"/>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 name="Freeform 6">
                <a:extLst>
                  <a:ext uri="{FF2B5EF4-FFF2-40B4-BE49-F238E27FC236}">
                    <a16:creationId xmlns:a16="http://schemas.microsoft.com/office/drawing/2014/main" xmlns="" id="{D4EB34A4-A035-404A-B799-4CCDE9F07F69}"/>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 name="Freeform 7">
                <a:extLst>
                  <a:ext uri="{FF2B5EF4-FFF2-40B4-BE49-F238E27FC236}">
                    <a16:creationId xmlns:a16="http://schemas.microsoft.com/office/drawing/2014/main" xmlns="" id="{72C4CA55-130E-4123-8B78-6588168C47FC}"/>
                  </a:ext>
                </a:extLst>
              </p:cNvPr>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 name="Freeform 8">
                <a:extLst>
                  <a:ext uri="{FF2B5EF4-FFF2-40B4-BE49-F238E27FC236}">
                    <a16:creationId xmlns:a16="http://schemas.microsoft.com/office/drawing/2014/main" xmlns="" id="{A28C9912-2B57-4F8E-899C-E4FD9C7BD1F5}"/>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 name="Freeform 9">
                <a:extLst>
                  <a:ext uri="{FF2B5EF4-FFF2-40B4-BE49-F238E27FC236}">
                    <a16:creationId xmlns:a16="http://schemas.microsoft.com/office/drawing/2014/main" xmlns="" id="{D1EF031C-073B-4CEF-A06F-2BFE289DC182}"/>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 name="Freeform 10">
                <a:extLst>
                  <a:ext uri="{FF2B5EF4-FFF2-40B4-BE49-F238E27FC236}">
                    <a16:creationId xmlns:a16="http://schemas.microsoft.com/office/drawing/2014/main" xmlns="" id="{EA57F0DF-82AF-42A0-8BF2-38A854DA78BF}"/>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 name="Freeform 11">
                <a:extLst>
                  <a:ext uri="{FF2B5EF4-FFF2-40B4-BE49-F238E27FC236}">
                    <a16:creationId xmlns:a16="http://schemas.microsoft.com/office/drawing/2014/main" xmlns="" id="{85528011-66C8-4818-905B-A5119A0B998B}"/>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nvGrpSpPr>
              <p:cNvPr id="16" name="组合 143">
                <a:extLst>
                  <a:ext uri="{FF2B5EF4-FFF2-40B4-BE49-F238E27FC236}">
                    <a16:creationId xmlns:a16="http://schemas.microsoft.com/office/drawing/2014/main" xmlns="" id="{11BF4EF0-1B05-417E-9563-07561244CB09}"/>
                  </a:ext>
                </a:extLst>
              </p:cNvPr>
              <p:cNvGrpSpPr/>
              <p:nvPr/>
            </p:nvGrpSpPr>
            <p:grpSpPr>
              <a:xfrm>
                <a:off x="3517901" y="1225551"/>
                <a:ext cx="5260975" cy="4090987"/>
                <a:chOff x="3517901" y="1225551"/>
                <a:chExt cx="5260975" cy="4090987"/>
              </a:xfrm>
              <a:grpFill/>
            </p:grpSpPr>
            <p:sp>
              <p:nvSpPr>
                <p:cNvPr id="17" name="Freeform 12">
                  <a:extLst>
                    <a:ext uri="{FF2B5EF4-FFF2-40B4-BE49-F238E27FC236}">
                      <a16:creationId xmlns:a16="http://schemas.microsoft.com/office/drawing/2014/main" xmlns="" id="{078A2F5E-DDEF-4ED9-8CEE-E6D8A2EA2912}"/>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 name="Freeform 13">
                  <a:extLst>
                    <a:ext uri="{FF2B5EF4-FFF2-40B4-BE49-F238E27FC236}">
                      <a16:creationId xmlns:a16="http://schemas.microsoft.com/office/drawing/2014/main" xmlns="" id="{2C153CBA-C459-4691-9A24-566F8B93692B}"/>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9" name="Freeform 14">
                  <a:extLst>
                    <a:ext uri="{FF2B5EF4-FFF2-40B4-BE49-F238E27FC236}">
                      <a16:creationId xmlns:a16="http://schemas.microsoft.com/office/drawing/2014/main" xmlns="" id="{DF8BD1EE-340A-48FA-8E6F-A96CC67B7DFA}"/>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0" name="Freeform 15">
                  <a:extLst>
                    <a:ext uri="{FF2B5EF4-FFF2-40B4-BE49-F238E27FC236}">
                      <a16:creationId xmlns:a16="http://schemas.microsoft.com/office/drawing/2014/main" xmlns="" id="{8507A91A-E4A8-4490-B57F-FA838B66CE63}"/>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1" name="Freeform 16">
                  <a:extLst>
                    <a:ext uri="{FF2B5EF4-FFF2-40B4-BE49-F238E27FC236}">
                      <a16:creationId xmlns:a16="http://schemas.microsoft.com/office/drawing/2014/main" xmlns="" id="{C70852DC-F006-4DC0-B237-6F210206F90F}"/>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2" name="Freeform 17">
                  <a:extLst>
                    <a:ext uri="{FF2B5EF4-FFF2-40B4-BE49-F238E27FC236}">
                      <a16:creationId xmlns:a16="http://schemas.microsoft.com/office/drawing/2014/main" xmlns="" id="{95FF7DF2-0A5B-49A4-A849-C73B5133BC57}"/>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3" name="Freeform 18">
                  <a:extLst>
                    <a:ext uri="{FF2B5EF4-FFF2-40B4-BE49-F238E27FC236}">
                      <a16:creationId xmlns:a16="http://schemas.microsoft.com/office/drawing/2014/main" xmlns="" id="{9B65670F-5131-4554-904D-000E1C3DDBA0}"/>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4" name="Freeform 19">
                  <a:extLst>
                    <a:ext uri="{FF2B5EF4-FFF2-40B4-BE49-F238E27FC236}">
                      <a16:creationId xmlns:a16="http://schemas.microsoft.com/office/drawing/2014/main" xmlns="" id="{08D22F81-B21D-4282-A456-82C4DF2A2414}"/>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5" name="Freeform 20">
                  <a:extLst>
                    <a:ext uri="{FF2B5EF4-FFF2-40B4-BE49-F238E27FC236}">
                      <a16:creationId xmlns:a16="http://schemas.microsoft.com/office/drawing/2014/main" xmlns="" id="{ECF0E66D-ACED-47C4-BFDA-CE90499A7C07}"/>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6" name="Freeform 21">
                  <a:extLst>
                    <a:ext uri="{FF2B5EF4-FFF2-40B4-BE49-F238E27FC236}">
                      <a16:creationId xmlns:a16="http://schemas.microsoft.com/office/drawing/2014/main" xmlns="" id="{102F4BF2-A344-400F-985E-84A23364F0BE}"/>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7" name="Freeform 22">
                  <a:extLst>
                    <a:ext uri="{FF2B5EF4-FFF2-40B4-BE49-F238E27FC236}">
                      <a16:creationId xmlns:a16="http://schemas.microsoft.com/office/drawing/2014/main" xmlns="" id="{9D460B84-51DF-4FD8-BB46-A781506F8DDA}"/>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8" name="Freeform 23">
                  <a:extLst>
                    <a:ext uri="{FF2B5EF4-FFF2-40B4-BE49-F238E27FC236}">
                      <a16:creationId xmlns:a16="http://schemas.microsoft.com/office/drawing/2014/main" xmlns="" id="{5C14206F-BDF1-45E4-BD48-FF34C9871B8E}"/>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9" name="Freeform 24">
                  <a:extLst>
                    <a:ext uri="{FF2B5EF4-FFF2-40B4-BE49-F238E27FC236}">
                      <a16:creationId xmlns:a16="http://schemas.microsoft.com/office/drawing/2014/main" xmlns="" id="{507B968D-20D0-4516-89A9-DC4415AE8B3F}"/>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0" name="Freeform 25">
                  <a:extLst>
                    <a:ext uri="{FF2B5EF4-FFF2-40B4-BE49-F238E27FC236}">
                      <a16:creationId xmlns:a16="http://schemas.microsoft.com/office/drawing/2014/main" xmlns="" id="{0D362F8F-453F-4FA2-ABC9-CCB92CFF9645}"/>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1" name="Freeform 26">
                  <a:extLst>
                    <a:ext uri="{FF2B5EF4-FFF2-40B4-BE49-F238E27FC236}">
                      <a16:creationId xmlns:a16="http://schemas.microsoft.com/office/drawing/2014/main" xmlns="" id="{7BF0C9C7-C262-4992-B6D3-9631F6081820}"/>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2" name="Freeform 27">
                  <a:extLst>
                    <a:ext uri="{FF2B5EF4-FFF2-40B4-BE49-F238E27FC236}">
                      <a16:creationId xmlns:a16="http://schemas.microsoft.com/office/drawing/2014/main" xmlns="" id="{8876E981-D179-44BA-B61D-36004548C27E}"/>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3" name="Freeform 28">
                  <a:extLst>
                    <a:ext uri="{FF2B5EF4-FFF2-40B4-BE49-F238E27FC236}">
                      <a16:creationId xmlns:a16="http://schemas.microsoft.com/office/drawing/2014/main" xmlns="" id="{77C5A5ED-995B-42F6-B616-4B53BCE2D2A2}"/>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4" name="Freeform 29">
                  <a:extLst>
                    <a:ext uri="{FF2B5EF4-FFF2-40B4-BE49-F238E27FC236}">
                      <a16:creationId xmlns:a16="http://schemas.microsoft.com/office/drawing/2014/main" xmlns="" id="{8730ABBD-359A-470F-A3F3-24B73819BA3B}"/>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5" name="Freeform 30">
                  <a:extLst>
                    <a:ext uri="{FF2B5EF4-FFF2-40B4-BE49-F238E27FC236}">
                      <a16:creationId xmlns:a16="http://schemas.microsoft.com/office/drawing/2014/main" xmlns="" id="{7748A976-902F-49DE-9572-926959E28644}"/>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6" name="Freeform 31">
                  <a:extLst>
                    <a:ext uri="{FF2B5EF4-FFF2-40B4-BE49-F238E27FC236}">
                      <a16:creationId xmlns:a16="http://schemas.microsoft.com/office/drawing/2014/main" xmlns="" id="{47827897-CAC0-4E5E-A3D8-2831F1F43CAF}"/>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7" name="Freeform 32">
                  <a:extLst>
                    <a:ext uri="{FF2B5EF4-FFF2-40B4-BE49-F238E27FC236}">
                      <a16:creationId xmlns:a16="http://schemas.microsoft.com/office/drawing/2014/main" xmlns="" id="{E773F939-CB07-4596-9FDD-B9238A8E055C}"/>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8" name="Freeform 33">
                  <a:extLst>
                    <a:ext uri="{FF2B5EF4-FFF2-40B4-BE49-F238E27FC236}">
                      <a16:creationId xmlns:a16="http://schemas.microsoft.com/office/drawing/2014/main" xmlns="" id="{D3FF9045-86AC-42C3-AC0C-808A19F00B9D}"/>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9" name="Freeform 34">
                  <a:extLst>
                    <a:ext uri="{FF2B5EF4-FFF2-40B4-BE49-F238E27FC236}">
                      <a16:creationId xmlns:a16="http://schemas.microsoft.com/office/drawing/2014/main" xmlns="" id="{4810AD40-77E8-4C96-955D-A8AC4897FEF8}"/>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0" name="Freeform 35">
                  <a:extLst>
                    <a:ext uri="{FF2B5EF4-FFF2-40B4-BE49-F238E27FC236}">
                      <a16:creationId xmlns:a16="http://schemas.microsoft.com/office/drawing/2014/main" xmlns="" id="{F62D7822-0794-42AB-BC1B-1B79FAA3D11D}"/>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1" name="Freeform 36">
                  <a:extLst>
                    <a:ext uri="{FF2B5EF4-FFF2-40B4-BE49-F238E27FC236}">
                      <a16:creationId xmlns:a16="http://schemas.microsoft.com/office/drawing/2014/main" xmlns="" id="{74C67D56-3290-4233-B7D4-80AB3549D85D}"/>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2" name="Freeform 37">
                  <a:extLst>
                    <a:ext uri="{FF2B5EF4-FFF2-40B4-BE49-F238E27FC236}">
                      <a16:creationId xmlns:a16="http://schemas.microsoft.com/office/drawing/2014/main" xmlns="" id="{B08A9991-16D5-4310-8175-32877E073FD3}"/>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3" name="Freeform 38">
                  <a:extLst>
                    <a:ext uri="{FF2B5EF4-FFF2-40B4-BE49-F238E27FC236}">
                      <a16:creationId xmlns:a16="http://schemas.microsoft.com/office/drawing/2014/main" xmlns="" id="{4AAA0EEE-06B0-4EAC-A16A-26D01F993B4D}"/>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4" name="Freeform 39">
                  <a:extLst>
                    <a:ext uri="{FF2B5EF4-FFF2-40B4-BE49-F238E27FC236}">
                      <a16:creationId xmlns:a16="http://schemas.microsoft.com/office/drawing/2014/main" xmlns="" id="{0E610C5D-2436-4FA4-B7E9-5374807435B6}"/>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5" name="Freeform 40">
                  <a:extLst>
                    <a:ext uri="{FF2B5EF4-FFF2-40B4-BE49-F238E27FC236}">
                      <a16:creationId xmlns:a16="http://schemas.microsoft.com/office/drawing/2014/main" xmlns="" id="{23A96C75-3B18-49D5-9ED8-3A423B50DC88}"/>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6" name="Freeform 41">
                  <a:extLst>
                    <a:ext uri="{FF2B5EF4-FFF2-40B4-BE49-F238E27FC236}">
                      <a16:creationId xmlns:a16="http://schemas.microsoft.com/office/drawing/2014/main" xmlns="" id="{740E3DD9-1D2C-45E7-8926-B69EBDD78E9F}"/>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7" name="Freeform 42">
                  <a:extLst>
                    <a:ext uri="{FF2B5EF4-FFF2-40B4-BE49-F238E27FC236}">
                      <a16:creationId xmlns:a16="http://schemas.microsoft.com/office/drawing/2014/main" xmlns="" id="{720AE166-A88B-42C0-B870-AC61CA4C00AE}"/>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8" name="Freeform 43">
                  <a:extLst>
                    <a:ext uri="{FF2B5EF4-FFF2-40B4-BE49-F238E27FC236}">
                      <a16:creationId xmlns:a16="http://schemas.microsoft.com/office/drawing/2014/main" xmlns="" id="{D239EE26-C665-4D57-B02D-D5F2D9A1BBA7}"/>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9" name="Freeform 44">
                  <a:extLst>
                    <a:ext uri="{FF2B5EF4-FFF2-40B4-BE49-F238E27FC236}">
                      <a16:creationId xmlns:a16="http://schemas.microsoft.com/office/drawing/2014/main" xmlns="" id="{5E431BA4-5FA5-42DD-877F-B8D56B2496CC}"/>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0" name="Freeform 45">
                  <a:extLst>
                    <a:ext uri="{FF2B5EF4-FFF2-40B4-BE49-F238E27FC236}">
                      <a16:creationId xmlns:a16="http://schemas.microsoft.com/office/drawing/2014/main" xmlns="" id="{E30B3B95-3C44-42DB-B2C1-7B09F705DBF7}"/>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1" name="Freeform 46">
                  <a:extLst>
                    <a:ext uri="{FF2B5EF4-FFF2-40B4-BE49-F238E27FC236}">
                      <a16:creationId xmlns:a16="http://schemas.microsoft.com/office/drawing/2014/main" xmlns="" id="{D367A7FF-8C78-4355-A197-4117A3B21E74}"/>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2" name="Freeform 47">
                  <a:extLst>
                    <a:ext uri="{FF2B5EF4-FFF2-40B4-BE49-F238E27FC236}">
                      <a16:creationId xmlns:a16="http://schemas.microsoft.com/office/drawing/2014/main" xmlns="" id="{C1BFD2A0-ECA2-4438-9162-3A6E2B9E91D0}"/>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3" name="Freeform 48">
                  <a:extLst>
                    <a:ext uri="{FF2B5EF4-FFF2-40B4-BE49-F238E27FC236}">
                      <a16:creationId xmlns:a16="http://schemas.microsoft.com/office/drawing/2014/main" xmlns="" id="{A613BF4C-321C-45DF-AD04-74ACAF334416}"/>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4" name="Freeform 49">
                  <a:extLst>
                    <a:ext uri="{FF2B5EF4-FFF2-40B4-BE49-F238E27FC236}">
                      <a16:creationId xmlns:a16="http://schemas.microsoft.com/office/drawing/2014/main" xmlns="" id="{371393D0-2847-4F8D-8B0F-A6CAFCD4001D}"/>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5" name="Freeform 50">
                  <a:extLst>
                    <a:ext uri="{FF2B5EF4-FFF2-40B4-BE49-F238E27FC236}">
                      <a16:creationId xmlns:a16="http://schemas.microsoft.com/office/drawing/2014/main" xmlns="" id="{13B9E13F-C245-43E2-BB6B-58D2AA62A314}"/>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6" name="Freeform 51">
                  <a:extLst>
                    <a:ext uri="{FF2B5EF4-FFF2-40B4-BE49-F238E27FC236}">
                      <a16:creationId xmlns:a16="http://schemas.microsoft.com/office/drawing/2014/main" xmlns="" id="{CD2E4A88-2213-4213-B091-0F9023152C4F}"/>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7" name="Freeform 52">
                  <a:extLst>
                    <a:ext uri="{FF2B5EF4-FFF2-40B4-BE49-F238E27FC236}">
                      <a16:creationId xmlns:a16="http://schemas.microsoft.com/office/drawing/2014/main" xmlns="" id="{37D4605B-835C-4A96-AC84-92734A6ACF1D}"/>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8" name="Freeform 53">
                  <a:extLst>
                    <a:ext uri="{FF2B5EF4-FFF2-40B4-BE49-F238E27FC236}">
                      <a16:creationId xmlns:a16="http://schemas.microsoft.com/office/drawing/2014/main" xmlns="" id="{2332D1D1-627B-4ABF-9A4D-D844C0AB1E9D}"/>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9" name="Freeform 54">
                  <a:extLst>
                    <a:ext uri="{FF2B5EF4-FFF2-40B4-BE49-F238E27FC236}">
                      <a16:creationId xmlns:a16="http://schemas.microsoft.com/office/drawing/2014/main" xmlns="" id="{DFC98597-F6F8-413B-873B-0582015BF1E6}"/>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0" name="Freeform 55">
                  <a:extLst>
                    <a:ext uri="{FF2B5EF4-FFF2-40B4-BE49-F238E27FC236}">
                      <a16:creationId xmlns:a16="http://schemas.microsoft.com/office/drawing/2014/main" xmlns="" id="{AEACEEE6-A713-4806-A186-C865F4748B18}"/>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1" name="Freeform 56">
                  <a:extLst>
                    <a:ext uri="{FF2B5EF4-FFF2-40B4-BE49-F238E27FC236}">
                      <a16:creationId xmlns:a16="http://schemas.microsoft.com/office/drawing/2014/main" xmlns="" id="{D0BE59FC-6B1D-499D-8CC1-8801320C0E4D}"/>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2" name="Freeform 57">
                  <a:extLst>
                    <a:ext uri="{FF2B5EF4-FFF2-40B4-BE49-F238E27FC236}">
                      <a16:creationId xmlns:a16="http://schemas.microsoft.com/office/drawing/2014/main" xmlns="" id="{3389736A-83C4-41B8-A3E5-8F3B8EC0E882}"/>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3" name="Freeform 58">
                  <a:extLst>
                    <a:ext uri="{FF2B5EF4-FFF2-40B4-BE49-F238E27FC236}">
                      <a16:creationId xmlns:a16="http://schemas.microsoft.com/office/drawing/2014/main" xmlns="" id="{10FFE8F2-0A7D-45BD-B850-EFF5D7314C91}"/>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4" name="Freeform 59">
                  <a:extLst>
                    <a:ext uri="{FF2B5EF4-FFF2-40B4-BE49-F238E27FC236}">
                      <a16:creationId xmlns:a16="http://schemas.microsoft.com/office/drawing/2014/main" xmlns="" id="{76F9DE01-0CB1-4233-ACF8-7C194D3373C5}"/>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5" name="Freeform 60">
                  <a:extLst>
                    <a:ext uri="{FF2B5EF4-FFF2-40B4-BE49-F238E27FC236}">
                      <a16:creationId xmlns:a16="http://schemas.microsoft.com/office/drawing/2014/main" xmlns="" id="{E1ADEA28-A5A3-46E4-B784-470F380C84A8}"/>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6" name="Freeform 61">
                  <a:extLst>
                    <a:ext uri="{FF2B5EF4-FFF2-40B4-BE49-F238E27FC236}">
                      <a16:creationId xmlns:a16="http://schemas.microsoft.com/office/drawing/2014/main" xmlns="" id="{883E643E-FA87-4897-AB60-68E6766E3327}"/>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7" name="Freeform 62">
                  <a:extLst>
                    <a:ext uri="{FF2B5EF4-FFF2-40B4-BE49-F238E27FC236}">
                      <a16:creationId xmlns:a16="http://schemas.microsoft.com/office/drawing/2014/main" xmlns="" id="{AF39DB9A-25BE-4B01-BC5A-978942C02467}"/>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8" name="Freeform 63">
                  <a:extLst>
                    <a:ext uri="{FF2B5EF4-FFF2-40B4-BE49-F238E27FC236}">
                      <a16:creationId xmlns:a16="http://schemas.microsoft.com/office/drawing/2014/main" xmlns="" id="{39975B54-5C53-4FD1-BBE1-2CFD328F20CE}"/>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9" name="Freeform 64">
                  <a:extLst>
                    <a:ext uri="{FF2B5EF4-FFF2-40B4-BE49-F238E27FC236}">
                      <a16:creationId xmlns:a16="http://schemas.microsoft.com/office/drawing/2014/main" xmlns="" id="{33C9685E-20BD-4783-9FAC-AA7483338A02}"/>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0" name="Freeform 65">
                  <a:extLst>
                    <a:ext uri="{FF2B5EF4-FFF2-40B4-BE49-F238E27FC236}">
                      <a16:creationId xmlns:a16="http://schemas.microsoft.com/office/drawing/2014/main" xmlns="" id="{3C5F0C41-B90A-4493-B0EA-D4E5022D4AB4}"/>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1" name="Freeform 66">
                  <a:extLst>
                    <a:ext uri="{FF2B5EF4-FFF2-40B4-BE49-F238E27FC236}">
                      <a16:creationId xmlns:a16="http://schemas.microsoft.com/office/drawing/2014/main" xmlns="" id="{1552B270-1C03-4BEB-B9D5-4A1898C22B42}"/>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2" name="Freeform 67">
                  <a:extLst>
                    <a:ext uri="{FF2B5EF4-FFF2-40B4-BE49-F238E27FC236}">
                      <a16:creationId xmlns:a16="http://schemas.microsoft.com/office/drawing/2014/main" xmlns="" id="{8CA014FC-367A-41CE-99A3-C948AF287337}"/>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3" name="Freeform 68">
                  <a:extLst>
                    <a:ext uri="{FF2B5EF4-FFF2-40B4-BE49-F238E27FC236}">
                      <a16:creationId xmlns:a16="http://schemas.microsoft.com/office/drawing/2014/main" xmlns="" id="{E41AF02E-241D-476E-87A2-574DB8B17A43}"/>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4" name="Freeform 69">
                  <a:extLst>
                    <a:ext uri="{FF2B5EF4-FFF2-40B4-BE49-F238E27FC236}">
                      <a16:creationId xmlns:a16="http://schemas.microsoft.com/office/drawing/2014/main" xmlns="" id="{00CFF0C6-B4D8-4D67-A702-2FC093082BBE}"/>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5" name="Freeform 70">
                  <a:extLst>
                    <a:ext uri="{FF2B5EF4-FFF2-40B4-BE49-F238E27FC236}">
                      <a16:creationId xmlns:a16="http://schemas.microsoft.com/office/drawing/2014/main" xmlns="" id="{48DD892B-09D6-4017-8069-CD99A934DFE4}"/>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6" name="Freeform 71">
                  <a:extLst>
                    <a:ext uri="{FF2B5EF4-FFF2-40B4-BE49-F238E27FC236}">
                      <a16:creationId xmlns:a16="http://schemas.microsoft.com/office/drawing/2014/main" xmlns="" id="{16278466-0AC4-417A-A95C-A55D1F24EECA}"/>
                    </a:ext>
                  </a:extLst>
                </p:cNvPr>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7" name="Freeform 72">
                  <a:extLst>
                    <a:ext uri="{FF2B5EF4-FFF2-40B4-BE49-F238E27FC236}">
                      <a16:creationId xmlns:a16="http://schemas.microsoft.com/office/drawing/2014/main" xmlns="" id="{45BCE868-6757-4A1C-B055-14BF7947CFE0}"/>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8" name="Freeform 73">
                  <a:extLst>
                    <a:ext uri="{FF2B5EF4-FFF2-40B4-BE49-F238E27FC236}">
                      <a16:creationId xmlns:a16="http://schemas.microsoft.com/office/drawing/2014/main" xmlns="" id="{4715512D-2B04-4CB6-9564-89504E4B3F6C}"/>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9" name="Freeform 74">
                  <a:extLst>
                    <a:ext uri="{FF2B5EF4-FFF2-40B4-BE49-F238E27FC236}">
                      <a16:creationId xmlns:a16="http://schemas.microsoft.com/office/drawing/2014/main" xmlns="" id="{711A7AB7-A430-4710-8295-B0D932A26A63}"/>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0" name="Freeform 75">
                  <a:extLst>
                    <a:ext uri="{FF2B5EF4-FFF2-40B4-BE49-F238E27FC236}">
                      <a16:creationId xmlns:a16="http://schemas.microsoft.com/office/drawing/2014/main" xmlns="" id="{6255BAE5-6F8E-46D8-BF2E-1C070916AD56}"/>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1" name="Freeform 76">
                  <a:extLst>
                    <a:ext uri="{FF2B5EF4-FFF2-40B4-BE49-F238E27FC236}">
                      <a16:creationId xmlns:a16="http://schemas.microsoft.com/office/drawing/2014/main" xmlns="" id="{A45FEC60-4FF0-46EB-8EAF-37C82117C964}"/>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2" name="Freeform 77">
                  <a:extLst>
                    <a:ext uri="{FF2B5EF4-FFF2-40B4-BE49-F238E27FC236}">
                      <a16:creationId xmlns:a16="http://schemas.microsoft.com/office/drawing/2014/main" xmlns="" id="{EC013A5A-1403-4A69-BCE8-27253D75ADD7}"/>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3" name="Freeform 78">
                  <a:extLst>
                    <a:ext uri="{FF2B5EF4-FFF2-40B4-BE49-F238E27FC236}">
                      <a16:creationId xmlns:a16="http://schemas.microsoft.com/office/drawing/2014/main" xmlns="" id="{DC5CC0DD-C766-4149-9FED-22A44D357C6D}"/>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4" name="Freeform 79">
                  <a:extLst>
                    <a:ext uri="{FF2B5EF4-FFF2-40B4-BE49-F238E27FC236}">
                      <a16:creationId xmlns:a16="http://schemas.microsoft.com/office/drawing/2014/main" xmlns="" id="{6B173FAD-BF75-4904-8C0E-1E7F2F2481EC}"/>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5" name="Freeform 80">
                  <a:extLst>
                    <a:ext uri="{FF2B5EF4-FFF2-40B4-BE49-F238E27FC236}">
                      <a16:creationId xmlns:a16="http://schemas.microsoft.com/office/drawing/2014/main" xmlns="" id="{6B395EA2-ACF3-4ACE-8584-07CDF8722EFE}"/>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6" name="Freeform 81">
                  <a:extLst>
                    <a:ext uri="{FF2B5EF4-FFF2-40B4-BE49-F238E27FC236}">
                      <a16:creationId xmlns:a16="http://schemas.microsoft.com/office/drawing/2014/main" xmlns="" id="{5CC9C077-0EA0-4772-923C-F378EB0BFADA}"/>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7" name="Freeform 82">
                  <a:extLst>
                    <a:ext uri="{FF2B5EF4-FFF2-40B4-BE49-F238E27FC236}">
                      <a16:creationId xmlns:a16="http://schemas.microsoft.com/office/drawing/2014/main" xmlns="" id="{9F596560-6226-422E-8C5A-6AF41D67F860}"/>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8" name="Freeform 83">
                  <a:extLst>
                    <a:ext uri="{FF2B5EF4-FFF2-40B4-BE49-F238E27FC236}">
                      <a16:creationId xmlns:a16="http://schemas.microsoft.com/office/drawing/2014/main" xmlns="" id="{F23CCCC9-D0D7-40AD-8900-A0020D00E818}"/>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9" name="Freeform 84">
                  <a:extLst>
                    <a:ext uri="{FF2B5EF4-FFF2-40B4-BE49-F238E27FC236}">
                      <a16:creationId xmlns:a16="http://schemas.microsoft.com/office/drawing/2014/main" xmlns="" id="{EC1840F2-B0DB-47CF-B055-EFF687350676}"/>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0" name="Freeform 85">
                  <a:extLst>
                    <a:ext uri="{FF2B5EF4-FFF2-40B4-BE49-F238E27FC236}">
                      <a16:creationId xmlns:a16="http://schemas.microsoft.com/office/drawing/2014/main" xmlns="" id="{7E0F32F5-849E-4778-B286-7341FFE836B1}"/>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1" name="Freeform 86">
                  <a:extLst>
                    <a:ext uri="{FF2B5EF4-FFF2-40B4-BE49-F238E27FC236}">
                      <a16:creationId xmlns:a16="http://schemas.microsoft.com/office/drawing/2014/main" xmlns="" id="{43892C67-FC08-4A95-95AE-F7E280CEBFD9}"/>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2" name="Freeform 87">
                  <a:extLst>
                    <a:ext uri="{FF2B5EF4-FFF2-40B4-BE49-F238E27FC236}">
                      <a16:creationId xmlns:a16="http://schemas.microsoft.com/office/drawing/2014/main" xmlns="" id="{BC773F19-5210-4400-9550-E31E6002F662}"/>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3" name="Freeform 88">
                  <a:extLst>
                    <a:ext uri="{FF2B5EF4-FFF2-40B4-BE49-F238E27FC236}">
                      <a16:creationId xmlns:a16="http://schemas.microsoft.com/office/drawing/2014/main" xmlns="" id="{AD136FB3-362D-4F4D-9E4C-FF9A0793C52E}"/>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4" name="Freeform 89">
                  <a:extLst>
                    <a:ext uri="{FF2B5EF4-FFF2-40B4-BE49-F238E27FC236}">
                      <a16:creationId xmlns:a16="http://schemas.microsoft.com/office/drawing/2014/main" xmlns="" id="{E996F4B1-C266-4C90-B6A3-FCD5B7490943}"/>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5" name="Freeform 90">
                  <a:extLst>
                    <a:ext uri="{FF2B5EF4-FFF2-40B4-BE49-F238E27FC236}">
                      <a16:creationId xmlns:a16="http://schemas.microsoft.com/office/drawing/2014/main" xmlns="" id="{EB8A27F0-3E0F-4690-9326-18E62A067130}"/>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6" name="Freeform 91">
                  <a:extLst>
                    <a:ext uri="{FF2B5EF4-FFF2-40B4-BE49-F238E27FC236}">
                      <a16:creationId xmlns:a16="http://schemas.microsoft.com/office/drawing/2014/main" xmlns="" id="{ACF132F0-BB5B-47D1-BF32-B3053BBB1FD2}"/>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7" name="Freeform 92">
                  <a:extLst>
                    <a:ext uri="{FF2B5EF4-FFF2-40B4-BE49-F238E27FC236}">
                      <a16:creationId xmlns:a16="http://schemas.microsoft.com/office/drawing/2014/main" xmlns="" id="{F5960859-D2F7-46DD-8A3F-1F0611859686}"/>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grpSp>
        <p:sp>
          <p:nvSpPr>
            <p:cNvPr id="8" name="文本框 49">
              <a:extLst>
                <a:ext uri="{FF2B5EF4-FFF2-40B4-BE49-F238E27FC236}">
                  <a16:creationId xmlns:a16="http://schemas.microsoft.com/office/drawing/2014/main" xmlns="" id="{35C8638A-8528-4341-AD1C-62AF34756379}"/>
                </a:ext>
              </a:extLst>
            </p:cNvPr>
            <p:cNvSpPr txBox="1">
              <a:spLocks noChangeArrowheads="1"/>
            </p:cNvSpPr>
            <p:nvPr/>
          </p:nvSpPr>
          <p:spPr bwMode="auto">
            <a:xfrm>
              <a:off x="2088382" y="2140431"/>
              <a:ext cx="2894943" cy="2875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7" tIns="45703" rIns="91407" bIns="4570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R="0" lvl="0" algn="l" defTabSz="914400" rtl="0" eaLnBrk="1" fontAlgn="auto" latinLnBrk="0" hangingPunct="1">
                <a:lnSpc>
                  <a:spcPct val="127000"/>
                </a:lnSpc>
                <a:spcBef>
                  <a:spcPts val="1000"/>
                </a:spcBef>
                <a:spcAft>
                  <a:spcPts val="0"/>
                </a:spcAft>
                <a:buClrTx/>
                <a:buSzTx/>
                <a:buNone/>
                <a:tabLst>
                  <a:tab pos="241300" algn="l"/>
                </a:tabLst>
                <a:defRPr/>
              </a:pPr>
              <a:endParaRPr kumimoji="0" lang="en-US" sz="2000" b="1" i="0" u="none" strike="noStrike" kern="1200" cap="none" spc="0" normalizeH="0" baseline="0" noProof="0" dirty="0">
                <a:ln>
                  <a:noFill/>
                </a:ln>
                <a:solidFill>
                  <a:srgbClr val="000000"/>
                </a:solidFill>
                <a:effectLst/>
                <a:uLnTx/>
                <a:uFillTx/>
                <a:latin typeface="+mj-lt"/>
                <a:ea typeface="SimSun" panose="02010600030101010101" pitchFamily="2" charset="-122"/>
                <a:cs typeface="Times New Roman" panose="02020603050405020304" pitchFamily="18" charset="0"/>
              </a:endParaRPr>
            </a:p>
          </p:txBody>
        </p:sp>
      </p:grpSp>
      <p:grpSp>
        <p:nvGrpSpPr>
          <p:cNvPr id="99" name="组合 225">
            <a:extLst>
              <a:ext uri="{FF2B5EF4-FFF2-40B4-BE49-F238E27FC236}">
                <a16:creationId xmlns:a16="http://schemas.microsoft.com/office/drawing/2014/main" xmlns="" id="{3E1C6EDD-57C8-41B1-91C8-7F0CD50A933A}"/>
              </a:ext>
            </a:extLst>
          </p:cNvPr>
          <p:cNvGrpSpPr/>
          <p:nvPr/>
        </p:nvGrpSpPr>
        <p:grpSpPr>
          <a:xfrm flipH="1">
            <a:off x="5670739" y="2481890"/>
            <a:ext cx="6570616" cy="4223808"/>
            <a:chOff x="3246438" y="1068388"/>
            <a:chExt cx="5711825" cy="4678363"/>
          </a:xfrm>
          <a:solidFill>
            <a:schemeClr val="tx1"/>
          </a:solidFill>
        </p:grpSpPr>
        <p:sp>
          <p:nvSpPr>
            <p:cNvPr id="101" name="Freeform 5">
              <a:extLst>
                <a:ext uri="{FF2B5EF4-FFF2-40B4-BE49-F238E27FC236}">
                  <a16:creationId xmlns:a16="http://schemas.microsoft.com/office/drawing/2014/main" xmlns="" id="{138F6791-500E-4672-9473-80AC1694AB88}"/>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2" name="Freeform 6">
              <a:extLst>
                <a:ext uri="{FF2B5EF4-FFF2-40B4-BE49-F238E27FC236}">
                  <a16:creationId xmlns:a16="http://schemas.microsoft.com/office/drawing/2014/main" xmlns="" id="{C8EE571C-BE94-4368-98EF-27D423DF6DB3}"/>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3" name="Freeform 7">
              <a:extLst>
                <a:ext uri="{FF2B5EF4-FFF2-40B4-BE49-F238E27FC236}">
                  <a16:creationId xmlns:a16="http://schemas.microsoft.com/office/drawing/2014/main" xmlns="" id="{C1AD819C-F0EC-487E-AD04-E2C3F97676B9}"/>
                </a:ext>
              </a:extLst>
            </p:cNvPr>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4" name="Freeform 8">
              <a:extLst>
                <a:ext uri="{FF2B5EF4-FFF2-40B4-BE49-F238E27FC236}">
                  <a16:creationId xmlns:a16="http://schemas.microsoft.com/office/drawing/2014/main" xmlns="" id="{FAB47E01-9665-455C-9CA4-FB75E51DE670}"/>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5" name="Freeform 9">
              <a:extLst>
                <a:ext uri="{FF2B5EF4-FFF2-40B4-BE49-F238E27FC236}">
                  <a16:creationId xmlns:a16="http://schemas.microsoft.com/office/drawing/2014/main" xmlns="" id="{732BA37F-0C87-4610-9517-3706A35D938F}"/>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6" name="Freeform 10">
              <a:extLst>
                <a:ext uri="{FF2B5EF4-FFF2-40B4-BE49-F238E27FC236}">
                  <a16:creationId xmlns:a16="http://schemas.microsoft.com/office/drawing/2014/main" xmlns="" id="{F3C507FD-3D22-46F6-9BB4-A4643AED8E41}"/>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7" name="Freeform 11">
              <a:extLst>
                <a:ext uri="{FF2B5EF4-FFF2-40B4-BE49-F238E27FC236}">
                  <a16:creationId xmlns:a16="http://schemas.microsoft.com/office/drawing/2014/main" xmlns="" id="{E66FE954-408D-4E0D-A552-8AD26413F42F}"/>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nvGrpSpPr>
            <p:cNvPr id="108" name="组合 233">
              <a:extLst>
                <a:ext uri="{FF2B5EF4-FFF2-40B4-BE49-F238E27FC236}">
                  <a16:creationId xmlns:a16="http://schemas.microsoft.com/office/drawing/2014/main" xmlns="" id="{39B4C5E4-DC5F-44F5-B216-6241B87E7B64}"/>
                </a:ext>
              </a:extLst>
            </p:cNvPr>
            <p:cNvGrpSpPr/>
            <p:nvPr/>
          </p:nvGrpSpPr>
          <p:grpSpPr>
            <a:xfrm>
              <a:off x="3517901" y="1225551"/>
              <a:ext cx="5260975" cy="4090987"/>
              <a:chOff x="3517901" y="1225551"/>
              <a:chExt cx="5260975" cy="4090987"/>
            </a:xfrm>
            <a:grpFill/>
          </p:grpSpPr>
          <p:sp>
            <p:nvSpPr>
              <p:cNvPr id="109" name="Freeform 12">
                <a:extLst>
                  <a:ext uri="{FF2B5EF4-FFF2-40B4-BE49-F238E27FC236}">
                    <a16:creationId xmlns:a16="http://schemas.microsoft.com/office/drawing/2014/main" xmlns="" id="{1CC1FB4F-B2CF-47C3-9CCD-80CD8B4CD99B}"/>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0" name="Freeform 13">
                <a:extLst>
                  <a:ext uri="{FF2B5EF4-FFF2-40B4-BE49-F238E27FC236}">
                    <a16:creationId xmlns:a16="http://schemas.microsoft.com/office/drawing/2014/main" xmlns="" id="{7C133459-1916-4948-BB53-75F3ED57D23B}"/>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1" name="Freeform 14">
                <a:extLst>
                  <a:ext uri="{FF2B5EF4-FFF2-40B4-BE49-F238E27FC236}">
                    <a16:creationId xmlns:a16="http://schemas.microsoft.com/office/drawing/2014/main" xmlns="" id="{3AA93844-824F-45BB-A6B2-9D0AB648370F}"/>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2" name="Freeform 15">
                <a:extLst>
                  <a:ext uri="{FF2B5EF4-FFF2-40B4-BE49-F238E27FC236}">
                    <a16:creationId xmlns:a16="http://schemas.microsoft.com/office/drawing/2014/main" xmlns="" id="{6EAB2814-52AC-40B4-A6B6-8B81CD2EB8CA}"/>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3" name="Freeform 16">
                <a:extLst>
                  <a:ext uri="{FF2B5EF4-FFF2-40B4-BE49-F238E27FC236}">
                    <a16:creationId xmlns:a16="http://schemas.microsoft.com/office/drawing/2014/main" xmlns="" id="{F143E963-4EF0-4CA1-A15E-F39081093ED2}"/>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4" name="Freeform 17">
                <a:extLst>
                  <a:ext uri="{FF2B5EF4-FFF2-40B4-BE49-F238E27FC236}">
                    <a16:creationId xmlns:a16="http://schemas.microsoft.com/office/drawing/2014/main" xmlns="" id="{C9DDCA32-C0E3-4D59-BEB4-40C9C09803B8}"/>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5" name="Freeform 18">
                <a:extLst>
                  <a:ext uri="{FF2B5EF4-FFF2-40B4-BE49-F238E27FC236}">
                    <a16:creationId xmlns:a16="http://schemas.microsoft.com/office/drawing/2014/main" xmlns="" id="{5C4D6D36-804E-467D-9CD0-84A58C8A687E}"/>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6" name="Freeform 19">
                <a:extLst>
                  <a:ext uri="{FF2B5EF4-FFF2-40B4-BE49-F238E27FC236}">
                    <a16:creationId xmlns:a16="http://schemas.microsoft.com/office/drawing/2014/main" xmlns="" id="{CDBE172D-007E-4CE4-B3B6-18DF211AE603}"/>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7" name="Freeform 20">
                <a:extLst>
                  <a:ext uri="{FF2B5EF4-FFF2-40B4-BE49-F238E27FC236}">
                    <a16:creationId xmlns:a16="http://schemas.microsoft.com/office/drawing/2014/main" xmlns="" id="{65919255-C9E6-4279-BFA2-EACEAD6BB356}"/>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8" name="Freeform 21">
                <a:extLst>
                  <a:ext uri="{FF2B5EF4-FFF2-40B4-BE49-F238E27FC236}">
                    <a16:creationId xmlns:a16="http://schemas.microsoft.com/office/drawing/2014/main" xmlns="" id="{8262A73B-76DF-46F6-A017-2DB28844E466}"/>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9" name="Freeform 22">
                <a:extLst>
                  <a:ext uri="{FF2B5EF4-FFF2-40B4-BE49-F238E27FC236}">
                    <a16:creationId xmlns:a16="http://schemas.microsoft.com/office/drawing/2014/main" xmlns="" id="{2166994C-8017-472E-924E-AC6D0B12B2FB}"/>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0" name="Freeform 23">
                <a:extLst>
                  <a:ext uri="{FF2B5EF4-FFF2-40B4-BE49-F238E27FC236}">
                    <a16:creationId xmlns:a16="http://schemas.microsoft.com/office/drawing/2014/main" xmlns="" id="{F045F14A-16A9-4917-975D-C2DFE2F31B1C}"/>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1" name="Freeform 24">
                <a:extLst>
                  <a:ext uri="{FF2B5EF4-FFF2-40B4-BE49-F238E27FC236}">
                    <a16:creationId xmlns:a16="http://schemas.microsoft.com/office/drawing/2014/main" xmlns="" id="{EE62BF87-937C-49F2-8594-789C0228B247}"/>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2" name="Freeform 25">
                <a:extLst>
                  <a:ext uri="{FF2B5EF4-FFF2-40B4-BE49-F238E27FC236}">
                    <a16:creationId xmlns:a16="http://schemas.microsoft.com/office/drawing/2014/main" xmlns="" id="{35100BBB-E0AC-43DC-9C0C-B49CC2F80E72}"/>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3" name="Freeform 26">
                <a:extLst>
                  <a:ext uri="{FF2B5EF4-FFF2-40B4-BE49-F238E27FC236}">
                    <a16:creationId xmlns:a16="http://schemas.microsoft.com/office/drawing/2014/main" xmlns="" id="{A4250710-0030-41C4-A118-42702E39265E}"/>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4" name="Freeform 27">
                <a:extLst>
                  <a:ext uri="{FF2B5EF4-FFF2-40B4-BE49-F238E27FC236}">
                    <a16:creationId xmlns:a16="http://schemas.microsoft.com/office/drawing/2014/main" xmlns="" id="{01237B13-6F7F-491D-9747-64988C355B2A}"/>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5" name="Freeform 28">
                <a:extLst>
                  <a:ext uri="{FF2B5EF4-FFF2-40B4-BE49-F238E27FC236}">
                    <a16:creationId xmlns:a16="http://schemas.microsoft.com/office/drawing/2014/main" xmlns="" id="{48998569-D0E7-4FE7-AD34-C6804B15784F}"/>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6" name="Freeform 29">
                <a:extLst>
                  <a:ext uri="{FF2B5EF4-FFF2-40B4-BE49-F238E27FC236}">
                    <a16:creationId xmlns:a16="http://schemas.microsoft.com/office/drawing/2014/main" xmlns="" id="{5911464F-C5E6-40F0-87AF-CC6DC3E2DA19}"/>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7" name="Freeform 30">
                <a:extLst>
                  <a:ext uri="{FF2B5EF4-FFF2-40B4-BE49-F238E27FC236}">
                    <a16:creationId xmlns:a16="http://schemas.microsoft.com/office/drawing/2014/main" xmlns="" id="{2A901C36-7899-488A-8774-FC22B73A5E2C}"/>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8" name="Freeform 31">
                <a:extLst>
                  <a:ext uri="{FF2B5EF4-FFF2-40B4-BE49-F238E27FC236}">
                    <a16:creationId xmlns:a16="http://schemas.microsoft.com/office/drawing/2014/main" xmlns="" id="{3BF0A5E6-C302-4853-9DC9-91DDD3D53BB2}"/>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9" name="Freeform 32">
                <a:extLst>
                  <a:ext uri="{FF2B5EF4-FFF2-40B4-BE49-F238E27FC236}">
                    <a16:creationId xmlns:a16="http://schemas.microsoft.com/office/drawing/2014/main" xmlns="" id="{7862D852-3291-40B6-AAEC-8E02BF4424BA}"/>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0" name="Freeform 33">
                <a:extLst>
                  <a:ext uri="{FF2B5EF4-FFF2-40B4-BE49-F238E27FC236}">
                    <a16:creationId xmlns:a16="http://schemas.microsoft.com/office/drawing/2014/main" xmlns="" id="{A9D89ED5-817A-46F9-98EE-2D5196B8E3DB}"/>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1" name="Freeform 34">
                <a:extLst>
                  <a:ext uri="{FF2B5EF4-FFF2-40B4-BE49-F238E27FC236}">
                    <a16:creationId xmlns:a16="http://schemas.microsoft.com/office/drawing/2014/main" xmlns="" id="{997C34EF-41BB-4774-A449-9B320C7AAF71}"/>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2" name="Freeform 35">
                <a:extLst>
                  <a:ext uri="{FF2B5EF4-FFF2-40B4-BE49-F238E27FC236}">
                    <a16:creationId xmlns:a16="http://schemas.microsoft.com/office/drawing/2014/main" xmlns="" id="{B46FB9B3-3F48-44ED-938B-34042FD21629}"/>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3" name="Freeform 36">
                <a:extLst>
                  <a:ext uri="{FF2B5EF4-FFF2-40B4-BE49-F238E27FC236}">
                    <a16:creationId xmlns:a16="http://schemas.microsoft.com/office/drawing/2014/main" xmlns="" id="{1F008D06-40D3-4FF0-AF4E-760FC38E5297}"/>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4" name="Freeform 37">
                <a:extLst>
                  <a:ext uri="{FF2B5EF4-FFF2-40B4-BE49-F238E27FC236}">
                    <a16:creationId xmlns:a16="http://schemas.microsoft.com/office/drawing/2014/main" xmlns="" id="{E89D109A-09FB-47BF-95C7-DEB7A295F555}"/>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5" name="Freeform 38">
                <a:extLst>
                  <a:ext uri="{FF2B5EF4-FFF2-40B4-BE49-F238E27FC236}">
                    <a16:creationId xmlns:a16="http://schemas.microsoft.com/office/drawing/2014/main" xmlns="" id="{EE77FF00-5C58-44E9-BB0B-45BD2474FDC6}"/>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6" name="Freeform 39">
                <a:extLst>
                  <a:ext uri="{FF2B5EF4-FFF2-40B4-BE49-F238E27FC236}">
                    <a16:creationId xmlns:a16="http://schemas.microsoft.com/office/drawing/2014/main" xmlns="" id="{0A70D915-7975-4B26-8215-ADC77D1C8C16}"/>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7" name="Freeform 40">
                <a:extLst>
                  <a:ext uri="{FF2B5EF4-FFF2-40B4-BE49-F238E27FC236}">
                    <a16:creationId xmlns:a16="http://schemas.microsoft.com/office/drawing/2014/main" xmlns="" id="{3A10452F-9644-45D9-92BE-70CC51ABC589}"/>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8" name="Freeform 41">
                <a:extLst>
                  <a:ext uri="{FF2B5EF4-FFF2-40B4-BE49-F238E27FC236}">
                    <a16:creationId xmlns:a16="http://schemas.microsoft.com/office/drawing/2014/main" xmlns="" id="{CE14F9EA-6686-4B47-B127-E1C0C764F9B0}"/>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9" name="Freeform 42">
                <a:extLst>
                  <a:ext uri="{FF2B5EF4-FFF2-40B4-BE49-F238E27FC236}">
                    <a16:creationId xmlns:a16="http://schemas.microsoft.com/office/drawing/2014/main" xmlns="" id="{5BAA95B5-C22D-4B49-9C42-ADF80D3AFBBC}"/>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0" name="Freeform 43">
                <a:extLst>
                  <a:ext uri="{FF2B5EF4-FFF2-40B4-BE49-F238E27FC236}">
                    <a16:creationId xmlns:a16="http://schemas.microsoft.com/office/drawing/2014/main" xmlns="" id="{1140603F-DDF7-4CC2-99B4-88685E6A63A7}"/>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1" name="Freeform 44">
                <a:extLst>
                  <a:ext uri="{FF2B5EF4-FFF2-40B4-BE49-F238E27FC236}">
                    <a16:creationId xmlns:a16="http://schemas.microsoft.com/office/drawing/2014/main" xmlns="" id="{0AC024F1-DC05-49BA-9A81-05953DDF0082}"/>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2" name="Freeform 45">
                <a:extLst>
                  <a:ext uri="{FF2B5EF4-FFF2-40B4-BE49-F238E27FC236}">
                    <a16:creationId xmlns:a16="http://schemas.microsoft.com/office/drawing/2014/main" xmlns="" id="{7B9E12D0-5B37-4E6D-A404-AB9D23C7B605}"/>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3" name="Freeform 46">
                <a:extLst>
                  <a:ext uri="{FF2B5EF4-FFF2-40B4-BE49-F238E27FC236}">
                    <a16:creationId xmlns:a16="http://schemas.microsoft.com/office/drawing/2014/main" xmlns="" id="{07BFA8B6-CB7F-4A04-9867-07A652FE30EB}"/>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4" name="Freeform 47">
                <a:extLst>
                  <a:ext uri="{FF2B5EF4-FFF2-40B4-BE49-F238E27FC236}">
                    <a16:creationId xmlns:a16="http://schemas.microsoft.com/office/drawing/2014/main" xmlns="" id="{C5629273-BD2C-4770-A38F-5B0D2FEA784B}"/>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5" name="Freeform 48">
                <a:extLst>
                  <a:ext uri="{FF2B5EF4-FFF2-40B4-BE49-F238E27FC236}">
                    <a16:creationId xmlns:a16="http://schemas.microsoft.com/office/drawing/2014/main" xmlns="" id="{76586D56-42EF-40DE-940B-1B930962816F}"/>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6" name="Freeform 49">
                <a:extLst>
                  <a:ext uri="{FF2B5EF4-FFF2-40B4-BE49-F238E27FC236}">
                    <a16:creationId xmlns:a16="http://schemas.microsoft.com/office/drawing/2014/main" xmlns="" id="{26B0524B-A76C-4DB4-88C2-16187AF308BF}"/>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7" name="Freeform 50">
                <a:extLst>
                  <a:ext uri="{FF2B5EF4-FFF2-40B4-BE49-F238E27FC236}">
                    <a16:creationId xmlns:a16="http://schemas.microsoft.com/office/drawing/2014/main" xmlns="" id="{21B9EA90-4C1D-4167-9A44-F568EF4DD17C}"/>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8" name="Freeform 51">
                <a:extLst>
                  <a:ext uri="{FF2B5EF4-FFF2-40B4-BE49-F238E27FC236}">
                    <a16:creationId xmlns:a16="http://schemas.microsoft.com/office/drawing/2014/main" xmlns="" id="{D66D5AB6-570D-4152-A01F-D16F0FC607A9}"/>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9" name="Freeform 52">
                <a:extLst>
                  <a:ext uri="{FF2B5EF4-FFF2-40B4-BE49-F238E27FC236}">
                    <a16:creationId xmlns:a16="http://schemas.microsoft.com/office/drawing/2014/main" xmlns="" id="{2DAD9EA2-3613-4DDC-AD81-749D1D9BDA38}"/>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0" name="Freeform 53">
                <a:extLst>
                  <a:ext uri="{FF2B5EF4-FFF2-40B4-BE49-F238E27FC236}">
                    <a16:creationId xmlns:a16="http://schemas.microsoft.com/office/drawing/2014/main" xmlns="" id="{43C07C96-020C-46C1-97FB-5B4F05F927F3}"/>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1" name="Freeform 54">
                <a:extLst>
                  <a:ext uri="{FF2B5EF4-FFF2-40B4-BE49-F238E27FC236}">
                    <a16:creationId xmlns:a16="http://schemas.microsoft.com/office/drawing/2014/main" xmlns="" id="{41917549-21FE-4767-8652-C8252389BBF5}"/>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2" name="Freeform 55">
                <a:extLst>
                  <a:ext uri="{FF2B5EF4-FFF2-40B4-BE49-F238E27FC236}">
                    <a16:creationId xmlns:a16="http://schemas.microsoft.com/office/drawing/2014/main" xmlns="" id="{BCB4FF85-8A04-4C3C-9123-8CA7AD2F9112}"/>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3" name="Freeform 56">
                <a:extLst>
                  <a:ext uri="{FF2B5EF4-FFF2-40B4-BE49-F238E27FC236}">
                    <a16:creationId xmlns:a16="http://schemas.microsoft.com/office/drawing/2014/main" xmlns="" id="{792143BC-6F5B-4250-BFF4-C4162C94197E}"/>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4" name="Freeform 57">
                <a:extLst>
                  <a:ext uri="{FF2B5EF4-FFF2-40B4-BE49-F238E27FC236}">
                    <a16:creationId xmlns:a16="http://schemas.microsoft.com/office/drawing/2014/main" xmlns="" id="{34DC1236-58D2-4DDF-8D7F-CAD94CE9488D}"/>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5" name="Freeform 58">
                <a:extLst>
                  <a:ext uri="{FF2B5EF4-FFF2-40B4-BE49-F238E27FC236}">
                    <a16:creationId xmlns:a16="http://schemas.microsoft.com/office/drawing/2014/main" xmlns="" id="{2998E4D6-6BA5-4B9A-9D49-D3E4B78CA340}"/>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6" name="Freeform 59">
                <a:extLst>
                  <a:ext uri="{FF2B5EF4-FFF2-40B4-BE49-F238E27FC236}">
                    <a16:creationId xmlns:a16="http://schemas.microsoft.com/office/drawing/2014/main" xmlns="" id="{6541D4D3-056B-4DFB-8B65-C197D5C456C0}"/>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7" name="Freeform 60">
                <a:extLst>
                  <a:ext uri="{FF2B5EF4-FFF2-40B4-BE49-F238E27FC236}">
                    <a16:creationId xmlns:a16="http://schemas.microsoft.com/office/drawing/2014/main" xmlns="" id="{B7B4A084-78B5-41A0-9590-81AF51899647}"/>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8" name="Freeform 61">
                <a:extLst>
                  <a:ext uri="{FF2B5EF4-FFF2-40B4-BE49-F238E27FC236}">
                    <a16:creationId xmlns:a16="http://schemas.microsoft.com/office/drawing/2014/main" xmlns="" id="{75839296-7F04-4D21-9076-5A169350312D}"/>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9" name="Freeform 62">
                <a:extLst>
                  <a:ext uri="{FF2B5EF4-FFF2-40B4-BE49-F238E27FC236}">
                    <a16:creationId xmlns:a16="http://schemas.microsoft.com/office/drawing/2014/main" xmlns="" id="{6DBA870F-E396-4BA5-B855-405F188CAD03}"/>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0" name="Freeform 63">
                <a:extLst>
                  <a:ext uri="{FF2B5EF4-FFF2-40B4-BE49-F238E27FC236}">
                    <a16:creationId xmlns:a16="http://schemas.microsoft.com/office/drawing/2014/main" xmlns="" id="{D0C7CA47-F7D8-4A40-995A-7F4585E95A27}"/>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1" name="Freeform 64">
                <a:extLst>
                  <a:ext uri="{FF2B5EF4-FFF2-40B4-BE49-F238E27FC236}">
                    <a16:creationId xmlns:a16="http://schemas.microsoft.com/office/drawing/2014/main" xmlns="" id="{6D8A8B14-CCA5-4E70-A70F-405229297ACE}"/>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2" name="Freeform 65">
                <a:extLst>
                  <a:ext uri="{FF2B5EF4-FFF2-40B4-BE49-F238E27FC236}">
                    <a16:creationId xmlns:a16="http://schemas.microsoft.com/office/drawing/2014/main" xmlns="" id="{2C46D352-AFF9-4E41-AD2D-02D8CEC39792}"/>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3" name="Freeform 66">
                <a:extLst>
                  <a:ext uri="{FF2B5EF4-FFF2-40B4-BE49-F238E27FC236}">
                    <a16:creationId xmlns:a16="http://schemas.microsoft.com/office/drawing/2014/main" xmlns="" id="{D9E44860-9C2F-4A6B-AA1F-18EBF15D4AFB}"/>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4" name="Freeform 67">
                <a:extLst>
                  <a:ext uri="{FF2B5EF4-FFF2-40B4-BE49-F238E27FC236}">
                    <a16:creationId xmlns:a16="http://schemas.microsoft.com/office/drawing/2014/main" xmlns="" id="{BA575C10-FB46-4807-88A2-82EC68CE5A3D}"/>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5" name="Freeform 68">
                <a:extLst>
                  <a:ext uri="{FF2B5EF4-FFF2-40B4-BE49-F238E27FC236}">
                    <a16:creationId xmlns:a16="http://schemas.microsoft.com/office/drawing/2014/main" xmlns="" id="{B12F8FB1-ABC3-4B38-B0E7-25D186856CB0}"/>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6" name="Freeform 69">
                <a:extLst>
                  <a:ext uri="{FF2B5EF4-FFF2-40B4-BE49-F238E27FC236}">
                    <a16:creationId xmlns:a16="http://schemas.microsoft.com/office/drawing/2014/main" xmlns="" id="{DA438AF0-6E56-423C-8BCD-DF1F1DB325A3}"/>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7" name="Freeform 70">
                <a:extLst>
                  <a:ext uri="{FF2B5EF4-FFF2-40B4-BE49-F238E27FC236}">
                    <a16:creationId xmlns:a16="http://schemas.microsoft.com/office/drawing/2014/main" xmlns="" id="{D27E61F2-39A4-4AD1-B705-ED5E45888F91}"/>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8" name="Freeform 71">
                <a:extLst>
                  <a:ext uri="{FF2B5EF4-FFF2-40B4-BE49-F238E27FC236}">
                    <a16:creationId xmlns:a16="http://schemas.microsoft.com/office/drawing/2014/main" xmlns="" id="{56AB6D5D-986C-4DC0-ACD3-4FB129E86281}"/>
                  </a:ext>
                </a:extLst>
              </p:cNvPr>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9" name="Freeform 72">
                <a:extLst>
                  <a:ext uri="{FF2B5EF4-FFF2-40B4-BE49-F238E27FC236}">
                    <a16:creationId xmlns:a16="http://schemas.microsoft.com/office/drawing/2014/main" xmlns="" id="{516DA4F5-8AAE-4161-8897-E02DE6B12766}"/>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0" name="Freeform 73">
                <a:extLst>
                  <a:ext uri="{FF2B5EF4-FFF2-40B4-BE49-F238E27FC236}">
                    <a16:creationId xmlns:a16="http://schemas.microsoft.com/office/drawing/2014/main" xmlns="" id="{7C2D6C3D-DDC6-48C5-8CE6-800AC2AC74F7}"/>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1" name="Freeform 74">
                <a:extLst>
                  <a:ext uri="{FF2B5EF4-FFF2-40B4-BE49-F238E27FC236}">
                    <a16:creationId xmlns:a16="http://schemas.microsoft.com/office/drawing/2014/main" xmlns="" id="{9BA404AD-1970-4144-82DB-712EE103E16C}"/>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2" name="Freeform 75">
                <a:extLst>
                  <a:ext uri="{FF2B5EF4-FFF2-40B4-BE49-F238E27FC236}">
                    <a16:creationId xmlns:a16="http://schemas.microsoft.com/office/drawing/2014/main" xmlns="" id="{DC9A9698-B5F9-4011-87A6-FBB7FED0B563}"/>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3" name="Freeform 76">
                <a:extLst>
                  <a:ext uri="{FF2B5EF4-FFF2-40B4-BE49-F238E27FC236}">
                    <a16:creationId xmlns:a16="http://schemas.microsoft.com/office/drawing/2014/main" xmlns="" id="{CAB6EEA6-3020-461A-8CEE-B6355A940D79}"/>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4" name="Freeform 77">
                <a:extLst>
                  <a:ext uri="{FF2B5EF4-FFF2-40B4-BE49-F238E27FC236}">
                    <a16:creationId xmlns:a16="http://schemas.microsoft.com/office/drawing/2014/main" xmlns="" id="{4FAD6DFB-BED5-4431-A55F-8F051E1AEABA}"/>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5" name="Freeform 78">
                <a:extLst>
                  <a:ext uri="{FF2B5EF4-FFF2-40B4-BE49-F238E27FC236}">
                    <a16:creationId xmlns:a16="http://schemas.microsoft.com/office/drawing/2014/main" xmlns="" id="{9D035AC7-BCDF-4A3B-BB01-666EF57EB15C}"/>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6" name="Freeform 79">
                <a:extLst>
                  <a:ext uri="{FF2B5EF4-FFF2-40B4-BE49-F238E27FC236}">
                    <a16:creationId xmlns:a16="http://schemas.microsoft.com/office/drawing/2014/main" xmlns="" id="{901DAD0C-E4D9-4E7B-B8F3-8C43AAB535A0}"/>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7" name="Freeform 80">
                <a:extLst>
                  <a:ext uri="{FF2B5EF4-FFF2-40B4-BE49-F238E27FC236}">
                    <a16:creationId xmlns:a16="http://schemas.microsoft.com/office/drawing/2014/main" xmlns="" id="{7030CB47-E5EA-429C-9095-F39D3122ECBF}"/>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8" name="Freeform 81">
                <a:extLst>
                  <a:ext uri="{FF2B5EF4-FFF2-40B4-BE49-F238E27FC236}">
                    <a16:creationId xmlns:a16="http://schemas.microsoft.com/office/drawing/2014/main" xmlns="" id="{028E487A-102D-4D24-B41E-F41475259626}"/>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9" name="Freeform 82">
                <a:extLst>
                  <a:ext uri="{FF2B5EF4-FFF2-40B4-BE49-F238E27FC236}">
                    <a16:creationId xmlns:a16="http://schemas.microsoft.com/office/drawing/2014/main" xmlns="" id="{B49748B3-2631-4DB2-BA2B-40929909C616}"/>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0" name="Freeform 83">
                <a:extLst>
                  <a:ext uri="{FF2B5EF4-FFF2-40B4-BE49-F238E27FC236}">
                    <a16:creationId xmlns:a16="http://schemas.microsoft.com/office/drawing/2014/main" xmlns="" id="{F6C39CC8-9FD5-475B-BA1E-7B0528EFDFB5}"/>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1" name="Freeform 84">
                <a:extLst>
                  <a:ext uri="{FF2B5EF4-FFF2-40B4-BE49-F238E27FC236}">
                    <a16:creationId xmlns:a16="http://schemas.microsoft.com/office/drawing/2014/main" xmlns="" id="{9DAB5AF1-26C9-4ACF-B89B-9D324A364918}"/>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2" name="Freeform 85">
                <a:extLst>
                  <a:ext uri="{FF2B5EF4-FFF2-40B4-BE49-F238E27FC236}">
                    <a16:creationId xmlns:a16="http://schemas.microsoft.com/office/drawing/2014/main" xmlns="" id="{C85816B1-8B16-4672-8F69-EFB0BA5222F8}"/>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3" name="Freeform 86">
                <a:extLst>
                  <a:ext uri="{FF2B5EF4-FFF2-40B4-BE49-F238E27FC236}">
                    <a16:creationId xmlns:a16="http://schemas.microsoft.com/office/drawing/2014/main" xmlns="" id="{FC25FD9C-AA2D-4033-A268-4EF58D72478B}"/>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4" name="Freeform 87">
                <a:extLst>
                  <a:ext uri="{FF2B5EF4-FFF2-40B4-BE49-F238E27FC236}">
                    <a16:creationId xmlns:a16="http://schemas.microsoft.com/office/drawing/2014/main" xmlns="" id="{48F21E75-CC89-4294-B9C1-847843872788}"/>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5" name="Freeform 88">
                <a:extLst>
                  <a:ext uri="{FF2B5EF4-FFF2-40B4-BE49-F238E27FC236}">
                    <a16:creationId xmlns:a16="http://schemas.microsoft.com/office/drawing/2014/main" xmlns="" id="{DFA1DA33-CFE9-4D8C-B439-EF4D83169FFF}"/>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6" name="Freeform 89">
                <a:extLst>
                  <a:ext uri="{FF2B5EF4-FFF2-40B4-BE49-F238E27FC236}">
                    <a16:creationId xmlns:a16="http://schemas.microsoft.com/office/drawing/2014/main" xmlns="" id="{191681FE-B991-4A6D-8800-1D15F08B5645}"/>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7" name="Freeform 90">
                <a:extLst>
                  <a:ext uri="{FF2B5EF4-FFF2-40B4-BE49-F238E27FC236}">
                    <a16:creationId xmlns:a16="http://schemas.microsoft.com/office/drawing/2014/main" xmlns="" id="{1B26377A-3621-4AD6-B49D-E61F17470EB8}"/>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8" name="Freeform 91">
                <a:extLst>
                  <a:ext uri="{FF2B5EF4-FFF2-40B4-BE49-F238E27FC236}">
                    <a16:creationId xmlns:a16="http://schemas.microsoft.com/office/drawing/2014/main" xmlns="" id="{E73381C5-8925-48C5-AF8B-7EE058B8A337}"/>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9" name="Freeform 92">
                <a:extLst>
                  <a:ext uri="{FF2B5EF4-FFF2-40B4-BE49-F238E27FC236}">
                    <a16:creationId xmlns:a16="http://schemas.microsoft.com/office/drawing/2014/main" xmlns="" id="{8DEE9A68-A3F7-41AA-B7E6-777579998DA7}"/>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grpSp>
      <p:grpSp>
        <p:nvGrpSpPr>
          <p:cNvPr id="190" name="组合 452">
            <a:extLst>
              <a:ext uri="{FF2B5EF4-FFF2-40B4-BE49-F238E27FC236}">
                <a16:creationId xmlns:a16="http://schemas.microsoft.com/office/drawing/2014/main" xmlns="" id="{AD5D3D59-1A45-4C00-8B3D-8EE88C7AE176}"/>
              </a:ext>
            </a:extLst>
          </p:cNvPr>
          <p:cNvGrpSpPr/>
          <p:nvPr/>
        </p:nvGrpSpPr>
        <p:grpSpPr>
          <a:xfrm>
            <a:off x="69495" y="64240"/>
            <a:ext cx="869766" cy="1203995"/>
            <a:chOff x="4427538" y="954088"/>
            <a:chExt cx="3333750" cy="3729038"/>
          </a:xfrm>
        </p:grpSpPr>
        <p:sp>
          <p:nvSpPr>
            <p:cNvPr id="191" name="Freeform 5">
              <a:extLst>
                <a:ext uri="{FF2B5EF4-FFF2-40B4-BE49-F238E27FC236}">
                  <a16:creationId xmlns:a16="http://schemas.microsoft.com/office/drawing/2014/main" xmlns="" id="{9446E680-BC0B-4556-8792-07DC7A454D9F}"/>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
          <p:nvSpPr>
            <p:cNvPr id="192" name="Freeform 6">
              <a:extLst>
                <a:ext uri="{FF2B5EF4-FFF2-40B4-BE49-F238E27FC236}">
                  <a16:creationId xmlns:a16="http://schemas.microsoft.com/office/drawing/2014/main" xmlns="" id="{840FC7BC-10CE-4B94-BA03-A121A134D397}"/>
                </a:ext>
              </a:extLst>
            </p:cNvPr>
            <p:cNvSpPr>
              <a:spLocks noEditPoints="1"/>
            </p:cNvSpPr>
            <p:nvPr/>
          </p:nvSpPr>
          <p:spPr bwMode="auto">
            <a:xfrm>
              <a:off x="5462588" y="2581276"/>
              <a:ext cx="1274763" cy="1308100"/>
            </a:xfrm>
            <a:custGeom>
              <a:avLst/>
              <a:gdLst>
                <a:gd name="T0" fmla="*/ 275 w 339"/>
                <a:gd name="T1" fmla="*/ 103 h 348"/>
                <a:gd name="T2" fmla="*/ 261 w 339"/>
                <a:gd name="T3" fmla="*/ 119 h 348"/>
                <a:gd name="T4" fmla="*/ 256 w 339"/>
                <a:gd name="T5" fmla="*/ 55 h 348"/>
                <a:gd name="T6" fmla="*/ 214 w 339"/>
                <a:gd name="T7" fmla="*/ 32 h 348"/>
                <a:gd name="T8" fmla="*/ 151 w 339"/>
                <a:gd name="T9" fmla="*/ 73 h 348"/>
                <a:gd name="T10" fmla="*/ 161 w 339"/>
                <a:gd name="T11" fmla="*/ 56 h 348"/>
                <a:gd name="T12" fmla="*/ 111 w 339"/>
                <a:gd name="T13" fmla="*/ 46 h 348"/>
                <a:gd name="T14" fmla="*/ 86 w 339"/>
                <a:gd name="T15" fmla="*/ 100 h 348"/>
                <a:gd name="T16" fmla="*/ 74 w 339"/>
                <a:gd name="T17" fmla="*/ 103 h 348"/>
                <a:gd name="T18" fmla="*/ 49 w 339"/>
                <a:gd name="T19" fmla="*/ 132 h 348"/>
                <a:gd name="T20" fmla="*/ 67 w 339"/>
                <a:gd name="T21" fmla="*/ 154 h 348"/>
                <a:gd name="T22" fmla="*/ 102 w 339"/>
                <a:gd name="T23" fmla="*/ 239 h 348"/>
                <a:gd name="T24" fmla="*/ 131 w 339"/>
                <a:gd name="T25" fmla="*/ 333 h 348"/>
                <a:gd name="T26" fmla="*/ 117 w 339"/>
                <a:gd name="T27" fmla="*/ 205 h 348"/>
                <a:gd name="T28" fmla="*/ 83 w 339"/>
                <a:gd name="T29" fmla="*/ 129 h 348"/>
                <a:gd name="T30" fmla="*/ 132 w 339"/>
                <a:gd name="T31" fmla="*/ 89 h 348"/>
                <a:gd name="T32" fmla="*/ 217 w 339"/>
                <a:gd name="T33" fmla="*/ 87 h 348"/>
                <a:gd name="T34" fmla="*/ 257 w 339"/>
                <a:gd name="T35" fmla="*/ 143 h 348"/>
                <a:gd name="T36" fmla="*/ 208 w 339"/>
                <a:gd name="T37" fmla="*/ 272 h 348"/>
                <a:gd name="T38" fmla="*/ 186 w 339"/>
                <a:gd name="T39" fmla="*/ 333 h 348"/>
                <a:gd name="T40" fmla="*/ 228 w 339"/>
                <a:gd name="T41" fmla="*/ 283 h 348"/>
                <a:gd name="T42" fmla="*/ 280 w 339"/>
                <a:gd name="T43" fmla="*/ 147 h 348"/>
                <a:gd name="T44" fmla="*/ 323 w 339"/>
                <a:gd name="T45" fmla="*/ 92 h 348"/>
                <a:gd name="T46" fmla="*/ 40 w 339"/>
                <a:gd name="T47" fmla="*/ 99 h 348"/>
                <a:gd name="T48" fmla="*/ 43 w 339"/>
                <a:gd name="T49" fmla="*/ 103 h 348"/>
                <a:gd name="T50" fmla="*/ 142 w 339"/>
                <a:gd name="T51" fmla="*/ 37 h 348"/>
                <a:gd name="T52" fmla="*/ 141 w 339"/>
                <a:gd name="T53" fmla="*/ 44 h 348"/>
                <a:gd name="T54" fmla="*/ 142 w 339"/>
                <a:gd name="T55" fmla="*/ 37 h 348"/>
                <a:gd name="T56" fmla="*/ 235 w 339"/>
                <a:gd name="T57" fmla="*/ 43 h 348"/>
                <a:gd name="T58" fmla="*/ 234 w 339"/>
                <a:gd name="T59" fmla="*/ 46 h 348"/>
                <a:gd name="T60" fmla="*/ 300 w 339"/>
                <a:gd name="T61" fmla="*/ 115 h 348"/>
                <a:gd name="T62" fmla="*/ 296 w 339"/>
                <a:gd name="T63" fmla="*/ 112 h 348"/>
                <a:gd name="T64" fmla="*/ 304 w 339"/>
                <a:gd name="T65" fmla="*/ 10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9" h="348">
                  <a:moveTo>
                    <a:pt x="323" y="92"/>
                  </a:moveTo>
                  <a:cubicBezTo>
                    <a:pt x="308" y="65"/>
                    <a:pt x="286" y="83"/>
                    <a:pt x="275" y="103"/>
                  </a:cubicBezTo>
                  <a:cubicBezTo>
                    <a:pt x="272" y="109"/>
                    <a:pt x="269" y="115"/>
                    <a:pt x="266" y="121"/>
                  </a:cubicBezTo>
                  <a:cubicBezTo>
                    <a:pt x="264" y="121"/>
                    <a:pt x="263" y="120"/>
                    <a:pt x="261" y="119"/>
                  </a:cubicBezTo>
                  <a:cubicBezTo>
                    <a:pt x="249" y="111"/>
                    <a:pt x="242" y="94"/>
                    <a:pt x="238" y="76"/>
                  </a:cubicBezTo>
                  <a:cubicBezTo>
                    <a:pt x="246" y="71"/>
                    <a:pt x="253" y="65"/>
                    <a:pt x="256" y="55"/>
                  </a:cubicBezTo>
                  <a:cubicBezTo>
                    <a:pt x="259" y="45"/>
                    <a:pt x="260" y="25"/>
                    <a:pt x="248" y="20"/>
                  </a:cubicBezTo>
                  <a:cubicBezTo>
                    <a:pt x="236" y="15"/>
                    <a:pt x="220" y="19"/>
                    <a:pt x="214" y="32"/>
                  </a:cubicBezTo>
                  <a:cubicBezTo>
                    <a:pt x="210" y="41"/>
                    <a:pt x="210" y="52"/>
                    <a:pt x="211" y="64"/>
                  </a:cubicBezTo>
                  <a:cubicBezTo>
                    <a:pt x="193" y="73"/>
                    <a:pt x="171" y="78"/>
                    <a:pt x="151" y="73"/>
                  </a:cubicBezTo>
                  <a:cubicBezTo>
                    <a:pt x="151" y="73"/>
                    <a:pt x="150" y="73"/>
                    <a:pt x="149" y="72"/>
                  </a:cubicBezTo>
                  <a:cubicBezTo>
                    <a:pt x="154" y="67"/>
                    <a:pt x="158" y="62"/>
                    <a:pt x="161" y="56"/>
                  </a:cubicBezTo>
                  <a:cubicBezTo>
                    <a:pt x="167" y="46"/>
                    <a:pt x="169" y="27"/>
                    <a:pt x="160" y="18"/>
                  </a:cubicBezTo>
                  <a:cubicBezTo>
                    <a:pt x="141" y="0"/>
                    <a:pt x="114" y="25"/>
                    <a:pt x="111" y="46"/>
                  </a:cubicBezTo>
                  <a:cubicBezTo>
                    <a:pt x="110" y="55"/>
                    <a:pt x="113" y="64"/>
                    <a:pt x="117" y="72"/>
                  </a:cubicBezTo>
                  <a:cubicBezTo>
                    <a:pt x="107" y="82"/>
                    <a:pt x="97" y="92"/>
                    <a:pt x="86" y="100"/>
                  </a:cubicBezTo>
                  <a:cubicBezTo>
                    <a:pt x="82" y="103"/>
                    <a:pt x="79" y="105"/>
                    <a:pt x="75" y="106"/>
                  </a:cubicBezTo>
                  <a:cubicBezTo>
                    <a:pt x="75" y="105"/>
                    <a:pt x="75" y="104"/>
                    <a:pt x="74" y="103"/>
                  </a:cubicBezTo>
                  <a:cubicBezTo>
                    <a:pt x="64" y="84"/>
                    <a:pt x="32" y="62"/>
                    <a:pt x="14" y="86"/>
                  </a:cubicBezTo>
                  <a:cubicBezTo>
                    <a:pt x="0" y="105"/>
                    <a:pt x="36" y="127"/>
                    <a:pt x="49" y="132"/>
                  </a:cubicBezTo>
                  <a:cubicBezTo>
                    <a:pt x="53" y="133"/>
                    <a:pt x="57" y="134"/>
                    <a:pt x="61" y="134"/>
                  </a:cubicBezTo>
                  <a:cubicBezTo>
                    <a:pt x="63" y="141"/>
                    <a:pt x="65" y="148"/>
                    <a:pt x="67" y="154"/>
                  </a:cubicBezTo>
                  <a:cubicBezTo>
                    <a:pt x="71" y="168"/>
                    <a:pt x="79" y="180"/>
                    <a:pt x="86" y="193"/>
                  </a:cubicBezTo>
                  <a:cubicBezTo>
                    <a:pt x="94" y="207"/>
                    <a:pt x="98" y="223"/>
                    <a:pt x="102" y="239"/>
                  </a:cubicBezTo>
                  <a:cubicBezTo>
                    <a:pt x="106" y="253"/>
                    <a:pt x="112" y="267"/>
                    <a:pt x="117" y="281"/>
                  </a:cubicBezTo>
                  <a:cubicBezTo>
                    <a:pt x="123" y="298"/>
                    <a:pt x="126" y="316"/>
                    <a:pt x="131" y="333"/>
                  </a:cubicBezTo>
                  <a:cubicBezTo>
                    <a:pt x="135" y="347"/>
                    <a:pt x="157" y="341"/>
                    <a:pt x="153" y="326"/>
                  </a:cubicBezTo>
                  <a:cubicBezTo>
                    <a:pt x="141" y="286"/>
                    <a:pt x="129" y="246"/>
                    <a:pt x="117" y="205"/>
                  </a:cubicBezTo>
                  <a:cubicBezTo>
                    <a:pt x="110" y="186"/>
                    <a:pt x="98" y="171"/>
                    <a:pt x="91" y="153"/>
                  </a:cubicBezTo>
                  <a:cubicBezTo>
                    <a:pt x="88" y="145"/>
                    <a:pt x="86" y="137"/>
                    <a:pt x="83" y="129"/>
                  </a:cubicBezTo>
                  <a:cubicBezTo>
                    <a:pt x="101" y="120"/>
                    <a:pt x="118" y="103"/>
                    <a:pt x="130" y="91"/>
                  </a:cubicBezTo>
                  <a:cubicBezTo>
                    <a:pt x="131" y="90"/>
                    <a:pt x="132" y="90"/>
                    <a:pt x="132" y="89"/>
                  </a:cubicBezTo>
                  <a:cubicBezTo>
                    <a:pt x="145" y="97"/>
                    <a:pt x="160" y="98"/>
                    <a:pt x="175" y="97"/>
                  </a:cubicBezTo>
                  <a:cubicBezTo>
                    <a:pt x="190" y="97"/>
                    <a:pt x="204" y="92"/>
                    <a:pt x="217" y="87"/>
                  </a:cubicBezTo>
                  <a:cubicBezTo>
                    <a:pt x="220" y="95"/>
                    <a:pt x="223" y="102"/>
                    <a:pt x="225" y="108"/>
                  </a:cubicBezTo>
                  <a:cubicBezTo>
                    <a:pt x="232" y="123"/>
                    <a:pt x="243" y="136"/>
                    <a:pt x="257" y="143"/>
                  </a:cubicBezTo>
                  <a:cubicBezTo>
                    <a:pt x="248" y="165"/>
                    <a:pt x="241" y="187"/>
                    <a:pt x="232" y="209"/>
                  </a:cubicBezTo>
                  <a:cubicBezTo>
                    <a:pt x="225" y="230"/>
                    <a:pt x="216" y="251"/>
                    <a:pt x="208" y="272"/>
                  </a:cubicBezTo>
                  <a:cubicBezTo>
                    <a:pt x="200" y="289"/>
                    <a:pt x="191" y="305"/>
                    <a:pt x="187" y="323"/>
                  </a:cubicBezTo>
                  <a:cubicBezTo>
                    <a:pt x="186" y="326"/>
                    <a:pt x="186" y="330"/>
                    <a:pt x="186" y="333"/>
                  </a:cubicBezTo>
                  <a:cubicBezTo>
                    <a:pt x="185" y="348"/>
                    <a:pt x="208" y="348"/>
                    <a:pt x="209" y="333"/>
                  </a:cubicBezTo>
                  <a:cubicBezTo>
                    <a:pt x="210" y="316"/>
                    <a:pt x="220" y="299"/>
                    <a:pt x="228" y="283"/>
                  </a:cubicBezTo>
                  <a:cubicBezTo>
                    <a:pt x="237" y="263"/>
                    <a:pt x="245" y="242"/>
                    <a:pt x="253" y="221"/>
                  </a:cubicBezTo>
                  <a:cubicBezTo>
                    <a:pt x="262" y="196"/>
                    <a:pt x="270" y="171"/>
                    <a:pt x="280" y="147"/>
                  </a:cubicBezTo>
                  <a:cubicBezTo>
                    <a:pt x="282" y="147"/>
                    <a:pt x="283" y="146"/>
                    <a:pt x="285" y="146"/>
                  </a:cubicBezTo>
                  <a:cubicBezTo>
                    <a:pt x="309" y="141"/>
                    <a:pt x="339" y="120"/>
                    <a:pt x="323" y="92"/>
                  </a:cubicBezTo>
                  <a:close/>
                  <a:moveTo>
                    <a:pt x="39" y="99"/>
                  </a:moveTo>
                  <a:cubicBezTo>
                    <a:pt x="39" y="99"/>
                    <a:pt x="39" y="99"/>
                    <a:pt x="40" y="99"/>
                  </a:cubicBezTo>
                  <a:cubicBezTo>
                    <a:pt x="43" y="100"/>
                    <a:pt x="46" y="103"/>
                    <a:pt x="48" y="106"/>
                  </a:cubicBezTo>
                  <a:cubicBezTo>
                    <a:pt x="46" y="105"/>
                    <a:pt x="45" y="104"/>
                    <a:pt x="43" y="103"/>
                  </a:cubicBezTo>
                  <a:cubicBezTo>
                    <a:pt x="42" y="102"/>
                    <a:pt x="40" y="101"/>
                    <a:pt x="39" y="99"/>
                  </a:cubicBezTo>
                  <a:close/>
                  <a:moveTo>
                    <a:pt x="142" y="37"/>
                  </a:moveTo>
                  <a:cubicBezTo>
                    <a:pt x="142" y="36"/>
                    <a:pt x="143" y="36"/>
                    <a:pt x="143" y="36"/>
                  </a:cubicBezTo>
                  <a:cubicBezTo>
                    <a:pt x="143" y="39"/>
                    <a:pt x="142" y="42"/>
                    <a:pt x="141" y="44"/>
                  </a:cubicBezTo>
                  <a:cubicBezTo>
                    <a:pt x="139" y="48"/>
                    <a:pt x="137" y="51"/>
                    <a:pt x="135" y="54"/>
                  </a:cubicBezTo>
                  <a:cubicBezTo>
                    <a:pt x="134" y="48"/>
                    <a:pt x="136" y="41"/>
                    <a:pt x="142" y="37"/>
                  </a:cubicBezTo>
                  <a:close/>
                  <a:moveTo>
                    <a:pt x="234" y="43"/>
                  </a:moveTo>
                  <a:cubicBezTo>
                    <a:pt x="235" y="43"/>
                    <a:pt x="235" y="43"/>
                    <a:pt x="235" y="43"/>
                  </a:cubicBezTo>
                  <a:cubicBezTo>
                    <a:pt x="235" y="45"/>
                    <a:pt x="234" y="46"/>
                    <a:pt x="234" y="48"/>
                  </a:cubicBezTo>
                  <a:cubicBezTo>
                    <a:pt x="234" y="47"/>
                    <a:pt x="234" y="47"/>
                    <a:pt x="234" y="46"/>
                  </a:cubicBezTo>
                  <a:cubicBezTo>
                    <a:pt x="234" y="45"/>
                    <a:pt x="234" y="44"/>
                    <a:pt x="234" y="43"/>
                  </a:cubicBezTo>
                  <a:close/>
                  <a:moveTo>
                    <a:pt x="300" y="115"/>
                  </a:moveTo>
                  <a:cubicBezTo>
                    <a:pt x="298" y="117"/>
                    <a:pt x="295" y="119"/>
                    <a:pt x="292" y="120"/>
                  </a:cubicBezTo>
                  <a:cubicBezTo>
                    <a:pt x="294" y="118"/>
                    <a:pt x="295" y="115"/>
                    <a:pt x="296" y="112"/>
                  </a:cubicBezTo>
                  <a:cubicBezTo>
                    <a:pt x="298" y="109"/>
                    <a:pt x="300" y="105"/>
                    <a:pt x="303" y="103"/>
                  </a:cubicBezTo>
                  <a:cubicBezTo>
                    <a:pt x="304" y="104"/>
                    <a:pt x="304" y="106"/>
                    <a:pt x="304" y="108"/>
                  </a:cubicBezTo>
                  <a:cubicBezTo>
                    <a:pt x="305" y="111"/>
                    <a:pt x="302" y="114"/>
                    <a:pt x="300" y="11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3" name="Freeform 7">
              <a:extLst>
                <a:ext uri="{FF2B5EF4-FFF2-40B4-BE49-F238E27FC236}">
                  <a16:creationId xmlns:a16="http://schemas.microsoft.com/office/drawing/2014/main" xmlns="" id="{2CC8CC09-4674-4595-88FF-4FB2444422D9}"/>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4" name="Freeform 8">
              <a:extLst>
                <a:ext uri="{FF2B5EF4-FFF2-40B4-BE49-F238E27FC236}">
                  <a16:creationId xmlns:a16="http://schemas.microsoft.com/office/drawing/2014/main" xmlns="" id="{2B67D272-3AE2-4A7A-8C5C-0A8611222ACE}"/>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5" name="Freeform 9">
              <a:extLst>
                <a:ext uri="{FF2B5EF4-FFF2-40B4-BE49-F238E27FC236}">
                  <a16:creationId xmlns:a16="http://schemas.microsoft.com/office/drawing/2014/main" xmlns="" id="{2FA5BB6E-341C-4A9E-B388-F337A1A4D6E3}"/>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6" name="Freeform 10">
              <a:extLst>
                <a:ext uri="{FF2B5EF4-FFF2-40B4-BE49-F238E27FC236}">
                  <a16:creationId xmlns:a16="http://schemas.microsoft.com/office/drawing/2014/main" xmlns="" id="{B7332E7F-5A1D-4F56-9747-48030E95C1F3}"/>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7" name="Freeform 11">
              <a:extLst>
                <a:ext uri="{FF2B5EF4-FFF2-40B4-BE49-F238E27FC236}">
                  <a16:creationId xmlns:a16="http://schemas.microsoft.com/office/drawing/2014/main" xmlns="" id="{2D35E0FB-E792-420E-A7DF-7493EADA6A63}"/>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8" name="Freeform 12">
              <a:extLst>
                <a:ext uri="{FF2B5EF4-FFF2-40B4-BE49-F238E27FC236}">
                  <a16:creationId xmlns:a16="http://schemas.microsoft.com/office/drawing/2014/main" xmlns="" id="{E6693AD3-DA22-4F78-9E49-412F7D06DB96}"/>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9" name="Freeform 13">
              <a:extLst>
                <a:ext uri="{FF2B5EF4-FFF2-40B4-BE49-F238E27FC236}">
                  <a16:creationId xmlns:a16="http://schemas.microsoft.com/office/drawing/2014/main" xmlns="" id="{9C1D9A8A-D0F0-4741-B575-827B44D980BD}"/>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0" name="Freeform 14">
              <a:extLst>
                <a:ext uri="{FF2B5EF4-FFF2-40B4-BE49-F238E27FC236}">
                  <a16:creationId xmlns:a16="http://schemas.microsoft.com/office/drawing/2014/main" xmlns="" id="{7D96B65E-34CC-40B9-A20A-62689D3D452D}"/>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1" name="Freeform 15">
              <a:extLst>
                <a:ext uri="{FF2B5EF4-FFF2-40B4-BE49-F238E27FC236}">
                  <a16:creationId xmlns:a16="http://schemas.microsoft.com/office/drawing/2014/main" xmlns="" id="{75405849-506A-4323-9D09-6DAC344E03F3}"/>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2" name="Freeform 16">
              <a:extLst>
                <a:ext uri="{FF2B5EF4-FFF2-40B4-BE49-F238E27FC236}">
                  <a16:creationId xmlns:a16="http://schemas.microsoft.com/office/drawing/2014/main" xmlns="" id="{A88AFB78-5F92-4404-9195-9A4CEA050623}"/>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3" name="Freeform 17">
              <a:extLst>
                <a:ext uri="{FF2B5EF4-FFF2-40B4-BE49-F238E27FC236}">
                  <a16:creationId xmlns:a16="http://schemas.microsoft.com/office/drawing/2014/main" xmlns="" id="{25EFAC86-43FE-4D65-B71E-85F3D108400A}"/>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4" name="Freeform 18">
              <a:extLst>
                <a:ext uri="{FF2B5EF4-FFF2-40B4-BE49-F238E27FC236}">
                  <a16:creationId xmlns:a16="http://schemas.microsoft.com/office/drawing/2014/main" xmlns="" id="{57FFB614-BE49-4E3D-8294-E4D10021FB57}"/>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5" name="Freeform 19">
              <a:extLst>
                <a:ext uri="{FF2B5EF4-FFF2-40B4-BE49-F238E27FC236}">
                  <a16:creationId xmlns:a16="http://schemas.microsoft.com/office/drawing/2014/main" xmlns="" id="{ABF0E5DC-C457-47CC-896A-54A38F9E1AC8}"/>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6" name="Freeform 20">
              <a:extLst>
                <a:ext uri="{FF2B5EF4-FFF2-40B4-BE49-F238E27FC236}">
                  <a16:creationId xmlns:a16="http://schemas.microsoft.com/office/drawing/2014/main" xmlns="" id="{913B9500-1FF6-4E1B-9391-1FABBB14C0F9}"/>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7" name="Freeform 21">
              <a:extLst>
                <a:ext uri="{FF2B5EF4-FFF2-40B4-BE49-F238E27FC236}">
                  <a16:creationId xmlns:a16="http://schemas.microsoft.com/office/drawing/2014/main" xmlns="" id="{DF792151-DC84-4C4D-86C9-01E33CC202E5}"/>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8" name="Freeform 22">
              <a:extLst>
                <a:ext uri="{FF2B5EF4-FFF2-40B4-BE49-F238E27FC236}">
                  <a16:creationId xmlns:a16="http://schemas.microsoft.com/office/drawing/2014/main" xmlns="" id="{FE54D274-3827-4919-B84A-E861F4F6EFC3}"/>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9" name="Freeform 23">
              <a:extLst>
                <a:ext uri="{FF2B5EF4-FFF2-40B4-BE49-F238E27FC236}">
                  <a16:creationId xmlns:a16="http://schemas.microsoft.com/office/drawing/2014/main" xmlns="" id="{3ABBF213-D649-4E74-9D68-475B30E3DC0B}"/>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0" name="Freeform 24">
              <a:extLst>
                <a:ext uri="{FF2B5EF4-FFF2-40B4-BE49-F238E27FC236}">
                  <a16:creationId xmlns:a16="http://schemas.microsoft.com/office/drawing/2014/main" xmlns="" id="{C08041DC-746D-4314-B414-802C04104D82}"/>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1" name="Freeform 25">
              <a:extLst>
                <a:ext uri="{FF2B5EF4-FFF2-40B4-BE49-F238E27FC236}">
                  <a16:creationId xmlns:a16="http://schemas.microsoft.com/office/drawing/2014/main" xmlns="" id="{D03A3930-283D-4288-9BA2-3268CBE0FA8A}"/>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2" name="Freeform 26">
              <a:extLst>
                <a:ext uri="{FF2B5EF4-FFF2-40B4-BE49-F238E27FC236}">
                  <a16:creationId xmlns:a16="http://schemas.microsoft.com/office/drawing/2014/main" xmlns="" id="{D2D261B2-7007-4E02-947C-1995102C3994}"/>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3" name="Freeform 27">
              <a:extLst>
                <a:ext uri="{FF2B5EF4-FFF2-40B4-BE49-F238E27FC236}">
                  <a16:creationId xmlns:a16="http://schemas.microsoft.com/office/drawing/2014/main" xmlns="" id="{1016EA68-A8B3-4243-85D6-8227A61E4032}"/>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4" name="Freeform 28">
              <a:extLst>
                <a:ext uri="{FF2B5EF4-FFF2-40B4-BE49-F238E27FC236}">
                  <a16:creationId xmlns:a16="http://schemas.microsoft.com/office/drawing/2014/main" xmlns="" id="{D003BC9D-463E-428A-902B-096F019876C3}"/>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5" name="Freeform 29">
              <a:extLst>
                <a:ext uri="{FF2B5EF4-FFF2-40B4-BE49-F238E27FC236}">
                  <a16:creationId xmlns:a16="http://schemas.microsoft.com/office/drawing/2014/main" xmlns="" id="{46F16BCA-C71B-4DF3-9451-439A40D6E169}"/>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6" name="Freeform 30">
              <a:extLst>
                <a:ext uri="{FF2B5EF4-FFF2-40B4-BE49-F238E27FC236}">
                  <a16:creationId xmlns:a16="http://schemas.microsoft.com/office/drawing/2014/main" xmlns="" id="{5E840611-98FC-417B-82BD-C229777A544D}"/>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7" name="Freeform 31">
              <a:extLst>
                <a:ext uri="{FF2B5EF4-FFF2-40B4-BE49-F238E27FC236}">
                  <a16:creationId xmlns:a16="http://schemas.microsoft.com/office/drawing/2014/main" xmlns="" id="{87F33C78-78ED-4C89-B4F7-3AD608746AF3}"/>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8" name="Freeform 32">
              <a:extLst>
                <a:ext uri="{FF2B5EF4-FFF2-40B4-BE49-F238E27FC236}">
                  <a16:creationId xmlns:a16="http://schemas.microsoft.com/office/drawing/2014/main" xmlns="" id="{F041DEEC-E47A-4453-8500-F21F3C7D0890}"/>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9" name="Freeform 33">
              <a:extLst>
                <a:ext uri="{FF2B5EF4-FFF2-40B4-BE49-F238E27FC236}">
                  <a16:creationId xmlns:a16="http://schemas.microsoft.com/office/drawing/2014/main" xmlns="" id="{A6063171-3842-45DD-9BEF-93080BE0A25C}"/>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0" name="Freeform 34">
              <a:extLst>
                <a:ext uri="{FF2B5EF4-FFF2-40B4-BE49-F238E27FC236}">
                  <a16:creationId xmlns:a16="http://schemas.microsoft.com/office/drawing/2014/main" xmlns="" id="{B9F8F5C3-3875-47DB-9B19-FAC3682CF69D}"/>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1" name="Freeform 35">
              <a:extLst>
                <a:ext uri="{FF2B5EF4-FFF2-40B4-BE49-F238E27FC236}">
                  <a16:creationId xmlns:a16="http://schemas.microsoft.com/office/drawing/2014/main" xmlns="" id="{42E8C5C0-DAE5-41AB-9FE6-0E01D2D8C396}"/>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2" name="Freeform 36">
              <a:extLst>
                <a:ext uri="{FF2B5EF4-FFF2-40B4-BE49-F238E27FC236}">
                  <a16:creationId xmlns:a16="http://schemas.microsoft.com/office/drawing/2014/main" xmlns="" id="{F462EB28-1941-4A45-980A-70CB395CA317}"/>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3" name="Freeform 37">
              <a:extLst>
                <a:ext uri="{FF2B5EF4-FFF2-40B4-BE49-F238E27FC236}">
                  <a16:creationId xmlns:a16="http://schemas.microsoft.com/office/drawing/2014/main" xmlns="" id="{99BE89D8-58A3-403C-BD66-060750F1588F}"/>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4" name="Freeform 38">
              <a:extLst>
                <a:ext uri="{FF2B5EF4-FFF2-40B4-BE49-F238E27FC236}">
                  <a16:creationId xmlns:a16="http://schemas.microsoft.com/office/drawing/2014/main" xmlns="" id="{69556B10-AAF0-4CCD-9A64-8E9CFAC11811}"/>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5" name="Freeform 39">
              <a:extLst>
                <a:ext uri="{FF2B5EF4-FFF2-40B4-BE49-F238E27FC236}">
                  <a16:creationId xmlns:a16="http://schemas.microsoft.com/office/drawing/2014/main" xmlns="" id="{FC583D08-FF06-4B43-8284-6A5B261E765B}"/>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6" name="Freeform 40">
              <a:extLst>
                <a:ext uri="{FF2B5EF4-FFF2-40B4-BE49-F238E27FC236}">
                  <a16:creationId xmlns:a16="http://schemas.microsoft.com/office/drawing/2014/main" xmlns="" id="{950B24C1-7025-4F4A-B4C1-D3CD0DB9C521}"/>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7" name="Freeform 41">
              <a:extLst>
                <a:ext uri="{FF2B5EF4-FFF2-40B4-BE49-F238E27FC236}">
                  <a16:creationId xmlns:a16="http://schemas.microsoft.com/office/drawing/2014/main" xmlns="" id="{2E7D527C-ED98-4732-9E36-6ECA5A7F7E50}"/>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8" name="Freeform 42">
              <a:extLst>
                <a:ext uri="{FF2B5EF4-FFF2-40B4-BE49-F238E27FC236}">
                  <a16:creationId xmlns:a16="http://schemas.microsoft.com/office/drawing/2014/main" xmlns="" id="{0C8992DE-D7B3-4043-80C4-89BF4581F6FE}"/>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9" name="Freeform 43">
              <a:extLst>
                <a:ext uri="{FF2B5EF4-FFF2-40B4-BE49-F238E27FC236}">
                  <a16:creationId xmlns:a16="http://schemas.microsoft.com/office/drawing/2014/main" xmlns="" id="{2D3F4158-5A84-4294-87D3-D7577BC1093F}"/>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30" name="Freeform 44">
              <a:extLst>
                <a:ext uri="{FF2B5EF4-FFF2-40B4-BE49-F238E27FC236}">
                  <a16:creationId xmlns:a16="http://schemas.microsoft.com/office/drawing/2014/main" xmlns="" id="{3A4700AA-3F05-437B-A8B8-E69C42B02BAD}"/>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31" name="Freeform 45">
              <a:extLst>
                <a:ext uri="{FF2B5EF4-FFF2-40B4-BE49-F238E27FC236}">
                  <a16:creationId xmlns:a16="http://schemas.microsoft.com/office/drawing/2014/main" xmlns="" id="{36D6A1D1-B432-45C2-8698-6D8C2B59A513}"/>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32" name="Freeform 46">
              <a:extLst>
                <a:ext uri="{FF2B5EF4-FFF2-40B4-BE49-F238E27FC236}">
                  <a16:creationId xmlns:a16="http://schemas.microsoft.com/office/drawing/2014/main" xmlns="" id="{0DAC69F0-C1C2-45C1-BC66-263155CF2B99}"/>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grpSp>
      <p:sp>
        <p:nvSpPr>
          <p:cNvPr id="234" name="TextBox 233">
            <a:extLst>
              <a:ext uri="{FF2B5EF4-FFF2-40B4-BE49-F238E27FC236}">
                <a16:creationId xmlns:a16="http://schemas.microsoft.com/office/drawing/2014/main" xmlns="" id="{BBE72E53-9686-4F93-A5FE-C2ED56B0EFB0}"/>
              </a:ext>
            </a:extLst>
          </p:cNvPr>
          <p:cNvSpPr txBox="1"/>
          <p:nvPr/>
        </p:nvSpPr>
        <p:spPr>
          <a:xfrm>
            <a:off x="4990809" y="203655"/>
            <a:ext cx="4560573"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300" normalizeH="0" baseline="0" noProof="0" dirty="0">
                <a:ln>
                  <a:noFill/>
                </a:ln>
                <a:solidFill>
                  <a:srgbClr val="FF0000"/>
                </a:solidFill>
                <a:effectLst/>
                <a:uLnTx/>
                <a:uFillTx/>
                <a:latin typeface="Times New Roman" pitchFamily="18" charset="0"/>
                <a:ea typeface="【苹果】迟暮朝朝醉晚灯" panose="02000500000000000000"/>
                <a:cs typeface="Times New Roman" pitchFamily="18" charset="0"/>
                <a:sym typeface="+mn-lt"/>
              </a:rPr>
              <a:t>HOẠT ĐỘNG DỰ ÁN</a:t>
            </a:r>
            <a:endParaRPr kumimoji="0" lang="en-US" sz="4000" b="1" i="0" u="none" strike="noStrike" kern="1200" cap="none" spc="0" normalizeH="0" baseline="0" noProof="0" dirty="0">
              <a:ln>
                <a:noFill/>
              </a:ln>
              <a:solidFill>
                <a:srgbClr val="000000"/>
              </a:solidFill>
              <a:effectLst/>
              <a:uLnTx/>
              <a:uFillTx/>
              <a:latin typeface="Calibri"/>
            </a:endParaRPr>
          </a:p>
        </p:txBody>
      </p:sp>
      <p:sp>
        <p:nvSpPr>
          <p:cNvPr id="237" name="Rectangle 236"/>
          <p:cNvSpPr/>
          <p:nvPr/>
        </p:nvSpPr>
        <p:spPr>
          <a:xfrm>
            <a:off x="604129" y="1343162"/>
            <a:ext cx="5080606" cy="2246769"/>
          </a:xfrm>
          <a:prstGeom prst="rect">
            <a:avLst/>
          </a:prstGeom>
        </p:spPr>
        <p:txBody>
          <a:bodyPr wrap="square">
            <a:spAutoFit/>
          </a:bodyPr>
          <a:lstStyle/>
          <a:p>
            <a:pPr algn="just"/>
            <a:r>
              <a:rPr lang="en-US" sz="2800" b="1"/>
              <a:t>Nhóm 1,2: </a:t>
            </a:r>
            <a:r>
              <a:rPr lang="en-US" sz="2800"/>
              <a:t>Em hãy viết một đoạn văn về tầm quan trọng của việc phòng ngừa tai nạn vũ khí, cháy, nổ và các chất độ hại và chia sẻ với các bạn trong lớp.</a:t>
            </a:r>
          </a:p>
        </p:txBody>
      </p:sp>
      <p:sp>
        <p:nvSpPr>
          <p:cNvPr id="238" name="Rectangle 237"/>
          <p:cNvSpPr/>
          <p:nvPr/>
        </p:nvSpPr>
        <p:spPr>
          <a:xfrm>
            <a:off x="6712881" y="3371235"/>
            <a:ext cx="4979554" cy="2246769"/>
          </a:xfrm>
          <a:prstGeom prst="rect">
            <a:avLst/>
          </a:prstGeom>
        </p:spPr>
        <p:txBody>
          <a:bodyPr wrap="square">
            <a:spAutoFit/>
          </a:bodyPr>
          <a:lstStyle/>
          <a:p>
            <a:pPr algn="just"/>
            <a:r>
              <a:rPr lang="en-US" sz="2800" b="1"/>
              <a:t>Nhóm 3,4: </a:t>
            </a:r>
            <a:r>
              <a:rPr lang="en-US" sz="2800"/>
              <a:t>Em hãy cùng các bạn thiết kế một sản phẩm (tiểu phẩm, clip, tranh vẽ…) tuyên truyền về phòng ngừa tai nạn vũ khí/cháy/nổ và các chất độc hại.</a:t>
            </a:r>
          </a:p>
        </p:txBody>
      </p:sp>
    </p:spTree>
    <p:extLst>
      <p:ext uri="{BB962C8B-B14F-4D97-AF65-F5344CB8AC3E}">
        <p14:creationId xmlns:p14="http://schemas.microsoft.com/office/powerpoint/2010/main" val="27670259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2" presetClass="entr" presetSubtype="2"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1250" fill="hold"/>
                                        <p:tgtEl>
                                          <p:spTgt spid="2"/>
                                        </p:tgtEl>
                                        <p:attrNameLst>
                                          <p:attrName>ppt_x</p:attrName>
                                        </p:attrNameLst>
                                      </p:cBhvr>
                                      <p:tavLst>
                                        <p:tav tm="0">
                                          <p:val>
                                            <p:strVal val="1+#ppt_w/2"/>
                                          </p:val>
                                        </p:tav>
                                        <p:tav tm="100000">
                                          <p:val>
                                            <p:strVal val="#ppt_x"/>
                                          </p:val>
                                        </p:tav>
                                      </p:tavLst>
                                    </p:anim>
                                    <p:anim calcmode="lin" valueType="num">
                                      <p:cBhvr additive="base">
                                        <p:cTn id="12" dur="1250" fill="hold"/>
                                        <p:tgtEl>
                                          <p:spTgt spid="2"/>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500" fill="hold"/>
                                        <p:tgtEl>
                                          <p:spTgt spid="3"/>
                                        </p:tgtEl>
                                        <p:attrNameLst>
                                          <p:attrName>ppt_x</p:attrName>
                                        </p:attrNameLst>
                                      </p:cBhvr>
                                      <p:tavLst>
                                        <p:tav tm="0">
                                          <p:val>
                                            <p:strVal val="1+#ppt_w/2"/>
                                          </p:val>
                                        </p:tav>
                                        <p:tav tm="100000">
                                          <p:val>
                                            <p:strVal val="#ppt_x"/>
                                          </p:val>
                                        </p:tav>
                                      </p:tavLst>
                                    </p:anim>
                                    <p:anim calcmode="lin" valueType="num">
                                      <p:cBhvr additive="base">
                                        <p:cTn id="16" dur="1500" fill="hold"/>
                                        <p:tgtEl>
                                          <p:spTgt spid="3"/>
                                        </p:tgtEl>
                                        <p:attrNameLst>
                                          <p:attrName>ppt_y</p:attrName>
                                        </p:attrNameLst>
                                      </p:cBhvr>
                                      <p:tavLst>
                                        <p:tav tm="0">
                                          <p:val>
                                            <p:strVal val="#ppt_y"/>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par>
                          <p:cTn id="22" fill="hold">
                            <p:stCondLst>
                              <p:cond delay="2000"/>
                            </p:stCondLst>
                            <p:childTnLst>
                              <p:par>
                                <p:cTn id="23" presetID="14" presetClass="entr" presetSubtype="10" fill="hold" nodeType="afterEffect">
                                  <p:stCondLst>
                                    <p:cond delay="0"/>
                                  </p:stCondLst>
                                  <p:childTnLst>
                                    <p:set>
                                      <p:cBhvr>
                                        <p:cTn id="24" dur="1" fill="hold">
                                          <p:stCondLst>
                                            <p:cond delay="0"/>
                                          </p:stCondLst>
                                        </p:cTn>
                                        <p:tgtEl>
                                          <p:spTgt spid="190"/>
                                        </p:tgtEl>
                                        <p:attrNameLst>
                                          <p:attrName>style.visibility</p:attrName>
                                        </p:attrNameLst>
                                      </p:cBhvr>
                                      <p:to>
                                        <p:strVal val="visible"/>
                                      </p:to>
                                    </p:set>
                                    <p:animEffect transition="in" filter="randombar(horizontal)">
                                      <p:cBhvr>
                                        <p:cTn id="25" dur="750"/>
                                        <p:tgtEl>
                                          <p:spTgt spid="1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xmlns="" id="{25B97239-2685-48C8-8104-1D4E4E383D8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 name="Title 1">
            <a:extLst>
              <a:ext uri="{FF2B5EF4-FFF2-40B4-BE49-F238E27FC236}">
                <a16:creationId xmlns:a16="http://schemas.microsoft.com/office/drawing/2014/main" xmlns="" id="{11F6B31D-A414-8927-D2D8-9110E5F7C448}"/>
              </a:ext>
            </a:extLst>
          </p:cNvPr>
          <p:cNvSpPr txBox="1">
            <a:spLocks/>
          </p:cNvSpPr>
          <p:nvPr>
            <p:custDataLst>
              <p:tags r:id="rId1"/>
            </p:custDataLst>
          </p:nvPr>
        </p:nvSpPr>
        <p:spPr>
          <a:xfrm>
            <a:off x="0" y="0"/>
            <a:ext cx="5021943" cy="914399"/>
          </a:xfrm>
          <a:prstGeom prst="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lIns="91440" tIns="45720" rIns="91440" bIns="45720" rtlCol="0" anchor="ctr">
            <a:normAutofit fontScale="85000" lnSpcReduction="10000"/>
          </a:bodyPr>
          <a:lstStyle/>
          <a:p>
            <a:pPr algn="ctr">
              <a:spcBef>
                <a:spcPct val="0"/>
              </a:spcBef>
              <a:defRPr/>
            </a:pPr>
            <a:r>
              <a:rPr lang="en-US" altLang="en-US" sz="4000" b="1" dirty="0">
                <a:solidFill>
                  <a:srgbClr val="FFFFFF"/>
                </a:solidFill>
                <a:latin typeface="SVN-Vanilla Daisy Pro" panose="00000500000000000000" pitchFamily="2" charset="0"/>
              </a:rPr>
              <a:t>TRÒ CHƠI</a:t>
            </a:r>
            <a:r>
              <a:rPr lang="en-US" altLang="en-US" sz="4000" b="1">
                <a:solidFill>
                  <a:srgbClr val="FFFFFF"/>
                </a:solidFill>
                <a:latin typeface="SVN-Vanilla Daisy Pro" panose="00000500000000000000" pitchFamily="2" charset="0"/>
              </a:rPr>
              <a:t>: </a:t>
            </a:r>
            <a:r>
              <a:rPr lang="en-US" altLang="en-US" sz="4000" b="1" smtClean="0">
                <a:solidFill>
                  <a:srgbClr val="FFFFFF"/>
                </a:solidFill>
                <a:latin typeface="SVN-Vanilla Daisy Pro" panose="00000500000000000000" pitchFamily="2" charset="0"/>
              </a:rPr>
              <a:t>THỬ TÀI  </a:t>
            </a:r>
            <a:r>
              <a:rPr lang="en-US" altLang="en-US" sz="4000" b="1" dirty="0">
                <a:solidFill>
                  <a:srgbClr val="FFFFFF"/>
                </a:solidFill>
                <a:latin typeface="SVN-Vanilla Daisy Pro" panose="00000500000000000000" pitchFamily="2" charset="0"/>
              </a:rPr>
              <a:t>HIỂU BIẾT</a:t>
            </a:r>
            <a:endParaRPr lang="en-US" sz="4000" b="1" kern="0" dirty="0">
              <a:solidFill>
                <a:srgbClr val="FFFFFF"/>
              </a:solidFill>
              <a:latin typeface="SVN-Vanilla Daisy Pro" panose="00000500000000000000" pitchFamily="2" charset="0"/>
            </a:endParaRPr>
          </a:p>
        </p:txBody>
      </p:sp>
      <p:sp>
        <p:nvSpPr>
          <p:cNvPr id="10" name="Rectangle 9">
            <a:extLst>
              <a:ext uri="{FF2B5EF4-FFF2-40B4-BE49-F238E27FC236}">
                <a16:creationId xmlns:a16="http://schemas.microsoft.com/office/drawing/2014/main" xmlns="" id="{99EF85CA-2875-121C-B87E-5383C3E91DE9}"/>
              </a:ext>
            </a:extLst>
          </p:cNvPr>
          <p:cNvSpPr/>
          <p:nvPr/>
        </p:nvSpPr>
        <p:spPr>
          <a:xfrm>
            <a:off x="352695" y="973589"/>
            <a:ext cx="11469408" cy="2123658"/>
          </a:xfrm>
          <a:prstGeom prst="rect">
            <a:avLst/>
          </a:prstGeom>
        </p:spPr>
        <p:txBody>
          <a:bodyPr wrap="square">
            <a:spAutoFit/>
          </a:bodyPr>
          <a:lstStyle/>
          <a:p>
            <a:pPr lvl="0" indent="279400" algn="just">
              <a:defRPr/>
            </a:pPr>
            <a:r>
              <a:rPr lang="en-US" sz="4400"/>
              <a:t>K</a:t>
            </a:r>
            <a:r>
              <a:rPr lang="en-US" sz="4400" smtClean="0"/>
              <a:t>ể </a:t>
            </a:r>
            <a:r>
              <a:rPr lang="en-US" sz="4400"/>
              <a:t>về một vụ tai nạn vũ khí, cháy, nổ và các chất độc hại mà em biết và nêu những việc nên làm để phòng, tránh tai nạn đó.</a:t>
            </a:r>
            <a:endParaRPr kumimoji="0" lang="en-US" sz="4400" b="0" i="0" u="none" strike="noStrike" kern="1200" cap="none" spc="0" normalizeH="0" baseline="0" noProof="0" dirty="0">
              <a:ln>
                <a:noFill/>
              </a:ln>
              <a:solidFill>
                <a:srgbClr val="353635"/>
              </a:solidFill>
              <a:effectLst/>
              <a:uLnTx/>
              <a:uFillTx/>
              <a:latin typeface="#9Slide05 Israquella" pitchFamily="2" charset="0"/>
              <a:ea typeface="Times New Roman" panose="02020603050405020304" pitchFamily="18" charset="0"/>
              <a:cs typeface="+mn-cs"/>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9089" y="3190330"/>
            <a:ext cx="4186067" cy="3119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5537" y="3330620"/>
            <a:ext cx="6048791" cy="2861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78775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 name="Picture 104">
            <a:extLst>
              <a:ext uri="{FF2B5EF4-FFF2-40B4-BE49-F238E27FC236}">
                <a16:creationId xmlns:a16="http://schemas.microsoft.com/office/drawing/2014/main" xmlns="" id="{40B24A12-4D58-4BDE-B624-843B9BDA08F3}"/>
              </a:ext>
            </a:extLst>
          </p:cNvPr>
          <p:cNvPicPr>
            <a:picLocks noChangeAspect="1"/>
          </p:cNvPicPr>
          <p:nvPr/>
        </p:nvPicPr>
        <p:blipFill rotWithShape="1">
          <a:blip r:embed="rId3"/>
          <a:srcRect l="871" r="1" b="1"/>
          <a:stretch/>
        </p:blipFill>
        <p:spPr>
          <a:xfrm>
            <a:off x="49951" y="1282"/>
            <a:ext cx="12191980" cy="6856718"/>
          </a:xfrm>
          <a:prstGeom prst="rect">
            <a:avLst/>
          </a:prstGeom>
        </p:spPr>
      </p:pic>
      <p:sp>
        <p:nvSpPr>
          <p:cNvPr id="7" name="Text Box 11">
            <a:extLst>
              <a:ext uri="{FF2B5EF4-FFF2-40B4-BE49-F238E27FC236}">
                <a16:creationId xmlns:a16="http://schemas.microsoft.com/office/drawing/2014/main" xmlns="" id="{A8569C82-E069-48BA-BA18-8C8223936CC0}"/>
              </a:ext>
            </a:extLst>
          </p:cNvPr>
          <p:cNvSpPr txBox="1">
            <a:spLocks noChangeArrowheads="1"/>
          </p:cNvSpPr>
          <p:nvPr/>
        </p:nvSpPr>
        <p:spPr bwMode="auto">
          <a:xfrm>
            <a:off x="6025072" y="2538654"/>
            <a:ext cx="388175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eaLnBrk="0" fontAlgn="base" hangingPunct="0">
              <a:spcBef>
                <a:spcPct val="0"/>
              </a:spcBef>
              <a:spcAft>
                <a:spcPct val="0"/>
              </a:spcAft>
              <a:defRPr sz="2400" b="1">
                <a:solidFill>
                  <a:schemeClr val="tx1"/>
                </a:solidFill>
                <a:latin typeface="Arial" panose="020B0604020202020204" pitchFamily="34" charset="0"/>
              </a:defRPr>
            </a:lvl6pPr>
            <a:lvl7pPr marL="2971800" indent="-228600" eaLnBrk="0" fontAlgn="base" hangingPunct="0">
              <a:spcBef>
                <a:spcPct val="0"/>
              </a:spcBef>
              <a:spcAft>
                <a:spcPct val="0"/>
              </a:spcAft>
              <a:defRPr sz="2400" b="1">
                <a:solidFill>
                  <a:schemeClr val="tx1"/>
                </a:solidFill>
                <a:latin typeface="Arial" panose="020B0604020202020204" pitchFamily="34" charset="0"/>
              </a:defRPr>
            </a:lvl7pPr>
            <a:lvl8pPr marL="3429000" indent="-228600" eaLnBrk="0" fontAlgn="base" hangingPunct="0">
              <a:spcBef>
                <a:spcPct val="0"/>
              </a:spcBef>
              <a:spcAft>
                <a:spcPct val="0"/>
              </a:spcAft>
              <a:defRPr sz="2400" b="1">
                <a:solidFill>
                  <a:schemeClr val="tx1"/>
                </a:solidFill>
                <a:latin typeface="Arial" panose="020B0604020202020204" pitchFamily="34" charset="0"/>
              </a:defRPr>
            </a:lvl8pPr>
            <a:lvl9pPr marL="3886200" indent="-228600" eaLnBrk="0" fontAlgn="base" hangingPunct="0">
              <a:spcBef>
                <a:spcPct val="0"/>
              </a:spcBef>
              <a:spcAft>
                <a:spcPct val="0"/>
              </a:spcAft>
              <a:defRPr sz="2400" b="1">
                <a:solidFill>
                  <a:schemeClr val="tx1"/>
                </a:solidFill>
                <a:latin typeface="Arial" panose="020B0604020202020204" pitchFamily="34" charset="0"/>
              </a:defRPr>
            </a:lvl9pPr>
          </a:lstStyle>
          <a:p>
            <a:pPr marL="342900" marR="0" lvl="0" indent="-342900" algn="ctr" defTabSz="457200" rtl="0" eaLnBrk="0" fontAlgn="auto" latinLnBrk="0" hangingPunct="0">
              <a:lnSpc>
                <a:spcPct val="100000"/>
              </a:lnSpc>
              <a:spcBef>
                <a:spcPts val="0"/>
              </a:spcBef>
              <a:spcAft>
                <a:spcPts val="0"/>
              </a:spcAft>
              <a:buClrTx/>
              <a:buSzTx/>
              <a:buFontTx/>
              <a:buNone/>
              <a:tabLst/>
              <a:defRPr/>
            </a:pPr>
            <a:r>
              <a:rPr kumimoji="0" lang="vi-VN" sz="4800" b="1" i="0" u="none" strike="noStrike" kern="1200" cap="none" spc="0" normalizeH="0" baseline="0" noProof="0" dirty="0">
                <a:ln>
                  <a:noFill/>
                </a:ln>
                <a:solidFill>
                  <a:srgbClr val="0000FF"/>
                </a:solidFill>
                <a:effectLst/>
                <a:uLnTx/>
                <a:uFillTx/>
                <a:latin typeface="#9Slide05 Brannboll Ny" panose="02000000000000000000" pitchFamily="2" charset="0"/>
                <a:ea typeface="+mn-ea"/>
                <a:cs typeface="Times New Roman" panose="02020603050405020304" pitchFamily="18" charset="0"/>
              </a:rPr>
              <a:t>Xin </a:t>
            </a:r>
            <a:r>
              <a:rPr kumimoji="0" lang="vi-VN" sz="4800" b="1" i="0" u="none" strike="noStrike" kern="1200" cap="none" spc="0" normalizeH="0" baseline="0" noProof="0">
                <a:ln>
                  <a:noFill/>
                </a:ln>
                <a:solidFill>
                  <a:srgbClr val="0000FF"/>
                </a:solidFill>
                <a:effectLst/>
                <a:uLnTx/>
                <a:uFillTx/>
                <a:latin typeface="#9Slide05 Brannboll Ny" panose="02000000000000000000" pitchFamily="2" charset="0"/>
                <a:ea typeface="+mn-ea"/>
                <a:cs typeface="Times New Roman" panose="02020603050405020304" pitchFamily="18" charset="0"/>
              </a:rPr>
              <a:t>chào </a:t>
            </a:r>
            <a:endParaRPr kumimoji="0" lang="en-US" sz="4800" b="1" i="0" u="none" strike="noStrike" kern="1200" cap="none" spc="0" normalizeH="0" baseline="0" noProof="0" smtClean="0">
              <a:ln>
                <a:noFill/>
              </a:ln>
              <a:solidFill>
                <a:srgbClr val="0000FF"/>
              </a:solidFill>
              <a:effectLst/>
              <a:uLnTx/>
              <a:uFillTx/>
              <a:latin typeface="#9Slide05 Brannboll Ny" panose="02000000000000000000" pitchFamily="2" charset="0"/>
              <a:ea typeface="+mn-ea"/>
              <a:cs typeface="Times New Roman" panose="02020603050405020304" pitchFamily="18" charset="0"/>
            </a:endParaRPr>
          </a:p>
          <a:p>
            <a:pPr marL="342900" marR="0" lvl="0" indent="-342900" algn="ctr" defTabSz="457200" rtl="0" eaLnBrk="0" fontAlgn="auto" latinLnBrk="0" hangingPunct="0">
              <a:lnSpc>
                <a:spcPct val="100000"/>
              </a:lnSpc>
              <a:spcBef>
                <a:spcPts val="0"/>
              </a:spcBef>
              <a:spcAft>
                <a:spcPts val="0"/>
              </a:spcAft>
              <a:buClrTx/>
              <a:buSzTx/>
              <a:buFontTx/>
              <a:buNone/>
              <a:tabLst/>
              <a:defRPr/>
            </a:pPr>
            <a:r>
              <a:rPr kumimoji="0" lang="vi-VN" sz="4800" b="1" i="0" u="none" strike="noStrike" kern="1200" cap="none" spc="0" normalizeH="0" baseline="0" noProof="0" smtClean="0">
                <a:ln>
                  <a:noFill/>
                </a:ln>
                <a:solidFill>
                  <a:srgbClr val="0000FF"/>
                </a:solidFill>
                <a:effectLst/>
                <a:uLnTx/>
                <a:uFillTx/>
                <a:latin typeface="#9Slide05 Brannboll Ny" panose="02000000000000000000" pitchFamily="2" charset="0"/>
                <a:ea typeface="+mn-ea"/>
                <a:cs typeface="Times New Roman" panose="02020603050405020304" pitchFamily="18" charset="0"/>
              </a:rPr>
              <a:t>và </a:t>
            </a:r>
            <a:r>
              <a:rPr kumimoji="0" lang="vi-VN" sz="4800" b="1" i="0" u="none" strike="noStrike" kern="1200" cap="none" spc="0" normalizeH="0" baseline="0" noProof="0" dirty="0">
                <a:ln>
                  <a:noFill/>
                </a:ln>
                <a:solidFill>
                  <a:srgbClr val="0000FF"/>
                </a:solidFill>
                <a:effectLst/>
                <a:uLnTx/>
                <a:uFillTx/>
                <a:latin typeface="#9Slide05 Brannboll Ny" panose="02000000000000000000" pitchFamily="2" charset="0"/>
                <a:ea typeface="+mn-ea"/>
                <a:cs typeface="Times New Roman" panose="02020603050405020304" pitchFamily="18" charset="0"/>
              </a:rPr>
              <a:t>hẹn gặp lại </a:t>
            </a:r>
            <a:endParaRPr kumimoji="0" lang="ru-RU" sz="48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pic>
        <p:nvPicPr>
          <p:cNvPr id="10" name="Picture 9" descr="22858PICdbgea5Gz679dY_PIC2018.png">
            <a:extLst>
              <a:ext uri="{FF2B5EF4-FFF2-40B4-BE49-F238E27FC236}">
                <a16:creationId xmlns:a16="http://schemas.microsoft.com/office/drawing/2014/main" xmlns="" id="{711C018D-157D-4FBA-AD5A-BAEF1790529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31624" y="2896653"/>
            <a:ext cx="2738106" cy="3977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片 1">
            <a:extLst>
              <a:ext uri="{FF2B5EF4-FFF2-40B4-BE49-F238E27FC236}">
                <a16:creationId xmlns:a16="http://schemas.microsoft.com/office/drawing/2014/main" xmlns="" id="{2176EC08-F0EF-41C2-9A1D-B35CE7A7DE3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2760" r="8347"/>
          <a:stretch>
            <a:fillRect/>
          </a:stretch>
        </p:blipFill>
        <p:spPr>
          <a:xfrm flipH="1">
            <a:off x="2260501" y="4885168"/>
            <a:ext cx="2687293" cy="1988514"/>
          </a:xfrm>
          <a:prstGeom prst="rect">
            <a:avLst/>
          </a:prstGeom>
        </p:spPr>
      </p:pic>
      <p:grpSp>
        <p:nvGrpSpPr>
          <p:cNvPr id="13" name="组合 2">
            <a:extLst>
              <a:ext uri="{FF2B5EF4-FFF2-40B4-BE49-F238E27FC236}">
                <a16:creationId xmlns:a16="http://schemas.microsoft.com/office/drawing/2014/main" xmlns="" id="{A83F8DA1-F2A1-4B4E-A71A-A565D60BD2CC}"/>
              </a:ext>
            </a:extLst>
          </p:cNvPr>
          <p:cNvGrpSpPr/>
          <p:nvPr/>
        </p:nvGrpSpPr>
        <p:grpSpPr>
          <a:xfrm>
            <a:off x="5518845" y="2060346"/>
            <a:ext cx="5250829" cy="2742465"/>
            <a:chOff x="1949253" y="1617623"/>
            <a:chExt cx="3271491" cy="2319693"/>
          </a:xfrm>
        </p:grpSpPr>
        <p:grpSp>
          <p:nvGrpSpPr>
            <p:cNvPr id="14" name="组合 135">
              <a:extLst>
                <a:ext uri="{FF2B5EF4-FFF2-40B4-BE49-F238E27FC236}">
                  <a16:creationId xmlns:a16="http://schemas.microsoft.com/office/drawing/2014/main" xmlns="" id="{82BB745A-ECC9-43EF-846A-F4E291A48393}"/>
                </a:ext>
              </a:extLst>
            </p:cNvPr>
            <p:cNvGrpSpPr/>
            <p:nvPr/>
          </p:nvGrpSpPr>
          <p:grpSpPr>
            <a:xfrm>
              <a:off x="1949253" y="1617623"/>
              <a:ext cx="3271491" cy="2319693"/>
              <a:chOff x="3246438" y="1047943"/>
              <a:chExt cx="5711825" cy="4698808"/>
            </a:xfrm>
            <a:solidFill>
              <a:schemeClr val="tx1"/>
            </a:solidFill>
          </p:grpSpPr>
          <p:sp>
            <p:nvSpPr>
              <p:cNvPr id="16" name="Freeform 5">
                <a:extLst>
                  <a:ext uri="{FF2B5EF4-FFF2-40B4-BE49-F238E27FC236}">
                    <a16:creationId xmlns:a16="http://schemas.microsoft.com/office/drawing/2014/main" xmlns="" id="{80B6CDA6-C6DD-40ED-949C-D4BEBA0DEEEE}"/>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 name="Freeform 6">
                <a:extLst>
                  <a:ext uri="{FF2B5EF4-FFF2-40B4-BE49-F238E27FC236}">
                    <a16:creationId xmlns:a16="http://schemas.microsoft.com/office/drawing/2014/main" xmlns="" id="{7B1F8391-3DEC-4017-A2F1-7F6D482254DD}"/>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 name="Freeform 7">
                <a:extLst>
                  <a:ext uri="{FF2B5EF4-FFF2-40B4-BE49-F238E27FC236}">
                    <a16:creationId xmlns:a16="http://schemas.microsoft.com/office/drawing/2014/main" xmlns="" id="{4998E217-E070-42CE-9127-C9DB2F6D5417}"/>
                  </a:ext>
                </a:extLst>
              </p:cNvPr>
              <p:cNvSpPr/>
              <p:nvPr/>
            </p:nvSpPr>
            <p:spPr bwMode="auto">
              <a:xfrm>
                <a:off x="5124265" y="1047943"/>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9" name="Freeform 8">
                <a:extLst>
                  <a:ext uri="{FF2B5EF4-FFF2-40B4-BE49-F238E27FC236}">
                    <a16:creationId xmlns:a16="http://schemas.microsoft.com/office/drawing/2014/main" xmlns="" id="{945F6A03-672D-43A2-A619-81FA07E3A614}"/>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0" name="Freeform 9">
                <a:extLst>
                  <a:ext uri="{FF2B5EF4-FFF2-40B4-BE49-F238E27FC236}">
                    <a16:creationId xmlns:a16="http://schemas.microsoft.com/office/drawing/2014/main" xmlns="" id="{ED1EFA8A-E55D-4C79-AFC1-EFBDB4BC2DAF}"/>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1" name="Freeform 10">
                <a:extLst>
                  <a:ext uri="{FF2B5EF4-FFF2-40B4-BE49-F238E27FC236}">
                    <a16:creationId xmlns:a16="http://schemas.microsoft.com/office/drawing/2014/main" xmlns="" id="{7DE8DF48-4413-46E3-A285-84EDF14E5F8E}"/>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2" name="Freeform 11">
                <a:extLst>
                  <a:ext uri="{FF2B5EF4-FFF2-40B4-BE49-F238E27FC236}">
                    <a16:creationId xmlns:a16="http://schemas.microsoft.com/office/drawing/2014/main" xmlns="" id="{866C9446-BF40-4596-8B4A-DEC15D12D71F}"/>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nvGrpSpPr>
              <p:cNvPr id="23" name="组合 143">
                <a:extLst>
                  <a:ext uri="{FF2B5EF4-FFF2-40B4-BE49-F238E27FC236}">
                    <a16:creationId xmlns:a16="http://schemas.microsoft.com/office/drawing/2014/main" xmlns="" id="{3F3896C8-BFC2-4805-8C3A-DE12FC0A6014}"/>
                  </a:ext>
                </a:extLst>
              </p:cNvPr>
              <p:cNvGrpSpPr/>
              <p:nvPr/>
            </p:nvGrpSpPr>
            <p:grpSpPr>
              <a:xfrm>
                <a:off x="3517901" y="1225551"/>
                <a:ext cx="5260975" cy="4090987"/>
                <a:chOff x="3517901" y="1225551"/>
                <a:chExt cx="5260975" cy="4090987"/>
              </a:xfrm>
              <a:grpFill/>
            </p:grpSpPr>
            <p:sp>
              <p:nvSpPr>
                <p:cNvPr id="24" name="Freeform 12">
                  <a:extLst>
                    <a:ext uri="{FF2B5EF4-FFF2-40B4-BE49-F238E27FC236}">
                      <a16:creationId xmlns:a16="http://schemas.microsoft.com/office/drawing/2014/main" xmlns="" id="{8DE3AFCB-E9EA-4940-8BC8-5E9F5B1DED6A}"/>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5" name="Freeform 13">
                  <a:extLst>
                    <a:ext uri="{FF2B5EF4-FFF2-40B4-BE49-F238E27FC236}">
                      <a16:creationId xmlns:a16="http://schemas.microsoft.com/office/drawing/2014/main" xmlns="" id="{37B0873E-8E74-4372-810E-C4A941105CBD}"/>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6" name="Freeform 14">
                  <a:extLst>
                    <a:ext uri="{FF2B5EF4-FFF2-40B4-BE49-F238E27FC236}">
                      <a16:creationId xmlns:a16="http://schemas.microsoft.com/office/drawing/2014/main" xmlns="" id="{B587A5D3-357A-4A50-B2CE-02E8AEC5BA34}"/>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7" name="Freeform 15">
                  <a:extLst>
                    <a:ext uri="{FF2B5EF4-FFF2-40B4-BE49-F238E27FC236}">
                      <a16:creationId xmlns:a16="http://schemas.microsoft.com/office/drawing/2014/main" xmlns="" id="{28A9E012-E8B2-47FD-B68E-1F07892EFBD6}"/>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8" name="Freeform 16">
                  <a:extLst>
                    <a:ext uri="{FF2B5EF4-FFF2-40B4-BE49-F238E27FC236}">
                      <a16:creationId xmlns:a16="http://schemas.microsoft.com/office/drawing/2014/main" xmlns="" id="{8B9E3E01-D630-4D8D-89E2-881EE1C6775E}"/>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9" name="Freeform 17">
                  <a:extLst>
                    <a:ext uri="{FF2B5EF4-FFF2-40B4-BE49-F238E27FC236}">
                      <a16:creationId xmlns:a16="http://schemas.microsoft.com/office/drawing/2014/main" xmlns="" id="{E2AF9949-2C87-44D7-883E-7479E135DFF8}"/>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0" name="Freeform 18">
                  <a:extLst>
                    <a:ext uri="{FF2B5EF4-FFF2-40B4-BE49-F238E27FC236}">
                      <a16:creationId xmlns:a16="http://schemas.microsoft.com/office/drawing/2014/main" xmlns="" id="{2D2EC26F-1997-40C7-82A1-61A7CCC966C5}"/>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1" name="Freeform 19">
                  <a:extLst>
                    <a:ext uri="{FF2B5EF4-FFF2-40B4-BE49-F238E27FC236}">
                      <a16:creationId xmlns:a16="http://schemas.microsoft.com/office/drawing/2014/main" xmlns="" id="{A13D16B6-952C-45C1-AC55-2DB6C8C91CAA}"/>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2" name="Freeform 20">
                  <a:extLst>
                    <a:ext uri="{FF2B5EF4-FFF2-40B4-BE49-F238E27FC236}">
                      <a16:creationId xmlns:a16="http://schemas.microsoft.com/office/drawing/2014/main" xmlns="" id="{F06965AA-4620-483A-9400-2ED904574F99}"/>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3" name="Freeform 21">
                  <a:extLst>
                    <a:ext uri="{FF2B5EF4-FFF2-40B4-BE49-F238E27FC236}">
                      <a16:creationId xmlns:a16="http://schemas.microsoft.com/office/drawing/2014/main" xmlns="" id="{F24483B1-A3D6-410A-9D55-A3EA4AFB910A}"/>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4" name="Freeform 22">
                  <a:extLst>
                    <a:ext uri="{FF2B5EF4-FFF2-40B4-BE49-F238E27FC236}">
                      <a16:creationId xmlns:a16="http://schemas.microsoft.com/office/drawing/2014/main" xmlns="" id="{81640741-A68E-4F2A-831E-3B3BBF183AB5}"/>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5" name="Freeform 23">
                  <a:extLst>
                    <a:ext uri="{FF2B5EF4-FFF2-40B4-BE49-F238E27FC236}">
                      <a16:creationId xmlns:a16="http://schemas.microsoft.com/office/drawing/2014/main" xmlns="" id="{1D1C32CC-78EB-4327-A0B9-8F770BF9CA54}"/>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6" name="Freeform 24">
                  <a:extLst>
                    <a:ext uri="{FF2B5EF4-FFF2-40B4-BE49-F238E27FC236}">
                      <a16:creationId xmlns:a16="http://schemas.microsoft.com/office/drawing/2014/main" xmlns="" id="{E80D35CE-8223-4973-987D-D2A6F3E1250C}"/>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7" name="Freeform 25">
                  <a:extLst>
                    <a:ext uri="{FF2B5EF4-FFF2-40B4-BE49-F238E27FC236}">
                      <a16:creationId xmlns:a16="http://schemas.microsoft.com/office/drawing/2014/main" xmlns="" id="{A8721213-A1C3-4AC5-B6FD-55B3D3DD2A57}"/>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8" name="Freeform 26">
                  <a:extLst>
                    <a:ext uri="{FF2B5EF4-FFF2-40B4-BE49-F238E27FC236}">
                      <a16:creationId xmlns:a16="http://schemas.microsoft.com/office/drawing/2014/main" xmlns="" id="{196BA70D-587E-4651-846A-66890AE61680}"/>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9" name="Freeform 27">
                  <a:extLst>
                    <a:ext uri="{FF2B5EF4-FFF2-40B4-BE49-F238E27FC236}">
                      <a16:creationId xmlns:a16="http://schemas.microsoft.com/office/drawing/2014/main" xmlns="" id="{31D330D3-78EC-4288-B7E5-433089A4D8C2}"/>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0" name="Freeform 28">
                  <a:extLst>
                    <a:ext uri="{FF2B5EF4-FFF2-40B4-BE49-F238E27FC236}">
                      <a16:creationId xmlns:a16="http://schemas.microsoft.com/office/drawing/2014/main" xmlns="" id="{90300FEF-37C0-426F-8266-72D66D6C5DE9}"/>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1" name="Freeform 29">
                  <a:extLst>
                    <a:ext uri="{FF2B5EF4-FFF2-40B4-BE49-F238E27FC236}">
                      <a16:creationId xmlns:a16="http://schemas.microsoft.com/office/drawing/2014/main" xmlns="" id="{70B0614C-3D85-4C24-8918-088B58A17DD7}"/>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2" name="Freeform 30">
                  <a:extLst>
                    <a:ext uri="{FF2B5EF4-FFF2-40B4-BE49-F238E27FC236}">
                      <a16:creationId xmlns:a16="http://schemas.microsoft.com/office/drawing/2014/main" xmlns="" id="{E4076D13-4BB0-4048-BE4D-A66004F8E0CD}"/>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3" name="Freeform 31">
                  <a:extLst>
                    <a:ext uri="{FF2B5EF4-FFF2-40B4-BE49-F238E27FC236}">
                      <a16:creationId xmlns:a16="http://schemas.microsoft.com/office/drawing/2014/main" xmlns="" id="{AF37FA04-E5AC-4DE6-AF99-672E8082EEA1}"/>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4" name="Freeform 32">
                  <a:extLst>
                    <a:ext uri="{FF2B5EF4-FFF2-40B4-BE49-F238E27FC236}">
                      <a16:creationId xmlns:a16="http://schemas.microsoft.com/office/drawing/2014/main" xmlns="" id="{8EC074BC-94DD-47E3-9F3A-0DDAF35589C1}"/>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5" name="Freeform 33">
                  <a:extLst>
                    <a:ext uri="{FF2B5EF4-FFF2-40B4-BE49-F238E27FC236}">
                      <a16:creationId xmlns:a16="http://schemas.microsoft.com/office/drawing/2014/main" xmlns="" id="{1D36E8CF-A427-4770-8AF1-60826ABE50C2}"/>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6" name="Freeform 34">
                  <a:extLst>
                    <a:ext uri="{FF2B5EF4-FFF2-40B4-BE49-F238E27FC236}">
                      <a16:creationId xmlns:a16="http://schemas.microsoft.com/office/drawing/2014/main" xmlns="" id="{115D45BA-3EFD-48C0-B244-EA786179FFD0}"/>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7" name="Freeform 35">
                  <a:extLst>
                    <a:ext uri="{FF2B5EF4-FFF2-40B4-BE49-F238E27FC236}">
                      <a16:creationId xmlns:a16="http://schemas.microsoft.com/office/drawing/2014/main" xmlns="" id="{C49831DE-E8CF-45DD-9C1D-039A10335B65}"/>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8" name="Freeform 36">
                  <a:extLst>
                    <a:ext uri="{FF2B5EF4-FFF2-40B4-BE49-F238E27FC236}">
                      <a16:creationId xmlns:a16="http://schemas.microsoft.com/office/drawing/2014/main" xmlns="" id="{970A8388-9C7F-452E-9C46-6446A61B31AF}"/>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9" name="Freeform 37">
                  <a:extLst>
                    <a:ext uri="{FF2B5EF4-FFF2-40B4-BE49-F238E27FC236}">
                      <a16:creationId xmlns:a16="http://schemas.microsoft.com/office/drawing/2014/main" xmlns="" id="{960D613A-09EE-4D54-844C-D0C140647C98}"/>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0" name="Freeform 38">
                  <a:extLst>
                    <a:ext uri="{FF2B5EF4-FFF2-40B4-BE49-F238E27FC236}">
                      <a16:creationId xmlns:a16="http://schemas.microsoft.com/office/drawing/2014/main" xmlns="" id="{7382F0DB-8678-4F32-9191-3CC1E5EFEB29}"/>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1" name="Freeform 39">
                  <a:extLst>
                    <a:ext uri="{FF2B5EF4-FFF2-40B4-BE49-F238E27FC236}">
                      <a16:creationId xmlns:a16="http://schemas.microsoft.com/office/drawing/2014/main" xmlns="" id="{62ECFFF0-F9F2-43EC-8DBF-F860EA513935}"/>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2" name="Freeform 40">
                  <a:extLst>
                    <a:ext uri="{FF2B5EF4-FFF2-40B4-BE49-F238E27FC236}">
                      <a16:creationId xmlns:a16="http://schemas.microsoft.com/office/drawing/2014/main" xmlns="" id="{AF0A5322-543C-47FC-91E8-40255E2C1F26}"/>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3" name="Freeform 41">
                  <a:extLst>
                    <a:ext uri="{FF2B5EF4-FFF2-40B4-BE49-F238E27FC236}">
                      <a16:creationId xmlns:a16="http://schemas.microsoft.com/office/drawing/2014/main" xmlns="" id="{9385A3B2-1E35-4423-98DB-651A7A7DE6FC}"/>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4" name="Freeform 42">
                  <a:extLst>
                    <a:ext uri="{FF2B5EF4-FFF2-40B4-BE49-F238E27FC236}">
                      <a16:creationId xmlns:a16="http://schemas.microsoft.com/office/drawing/2014/main" xmlns="" id="{2AEF9CFD-B661-46A4-A15B-07F03963C59A}"/>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5" name="Freeform 43">
                  <a:extLst>
                    <a:ext uri="{FF2B5EF4-FFF2-40B4-BE49-F238E27FC236}">
                      <a16:creationId xmlns:a16="http://schemas.microsoft.com/office/drawing/2014/main" xmlns="" id="{86C85FF0-7173-4CBE-88E7-41A6ADF92CC2}"/>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6" name="Freeform 44">
                  <a:extLst>
                    <a:ext uri="{FF2B5EF4-FFF2-40B4-BE49-F238E27FC236}">
                      <a16:creationId xmlns:a16="http://schemas.microsoft.com/office/drawing/2014/main" xmlns="" id="{FA45B30B-C4A8-4316-90BF-7AD107E1889F}"/>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7" name="Freeform 45">
                  <a:extLst>
                    <a:ext uri="{FF2B5EF4-FFF2-40B4-BE49-F238E27FC236}">
                      <a16:creationId xmlns:a16="http://schemas.microsoft.com/office/drawing/2014/main" xmlns="" id="{B8DC8B4D-4367-4F76-AEFD-64AF3B898ED0}"/>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8" name="Freeform 46">
                  <a:extLst>
                    <a:ext uri="{FF2B5EF4-FFF2-40B4-BE49-F238E27FC236}">
                      <a16:creationId xmlns:a16="http://schemas.microsoft.com/office/drawing/2014/main" xmlns="" id="{7A5A3754-0245-4D85-AB19-3225E18D0C46}"/>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9" name="Freeform 47">
                  <a:extLst>
                    <a:ext uri="{FF2B5EF4-FFF2-40B4-BE49-F238E27FC236}">
                      <a16:creationId xmlns:a16="http://schemas.microsoft.com/office/drawing/2014/main" xmlns="" id="{8D09F59A-D93A-4C65-A064-F3E844398328}"/>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0" name="Freeform 48">
                  <a:extLst>
                    <a:ext uri="{FF2B5EF4-FFF2-40B4-BE49-F238E27FC236}">
                      <a16:creationId xmlns:a16="http://schemas.microsoft.com/office/drawing/2014/main" xmlns="" id="{4269B545-1A75-4E7E-9A65-9DF1A12F94B8}"/>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1" name="Freeform 49">
                  <a:extLst>
                    <a:ext uri="{FF2B5EF4-FFF2-40B4-BE49-F238E27FC236}">
                      <a16:creationId xmlns:a16="http://schemas.microsoft.com/office/drawing/2014/main" xmlns="" id="{D7B5E889-EA92-426C-A2CA-89BFCBC5F9FB}"/>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2" name="Freeform 50">
                  <a:extLst>
                    <a:ext uri="{FF2B5EF4-FFF2-40B4-BE49-F238E27FC236}">
                      <a16:creationId xmlns:a16="http://schemas.microsoft.com/office/drawing/2014/main" xmlns="" id="{58733A19-0FA0-4473-B39F-8CF1A8B8E42C}"/>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3" name="Freeform 51">
                  <a:extLst>
                    <a:ext uri="{FF2B5EF4-FFF2-40B4-BE49-F238E27FC236}">
                      <a16:creationId xmlns:a16="http://schemas.microsoft.com/office/drawing/2014/main" xmlns="" id="{2C0824BB-90C2-498F-B559-AE75B1665EC9}"/>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4" name="Freeform 52">
                  <a:extLst>
                    <a:ext uri="{FF2B5EF4-FFF2-40B4-BE49-F238E27FC236}">
                      <a16:creationId xmlns:a16="http://schemas.microsoft.com/office/drawing/2014/main" xmlns="" id="{627D4A9D-35E6-4B69-BE7E-BF1C85386B52}"/>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5" name="Freeform 53">
                  <a:extLst>
                    <a:ext uri="{FF2B5EF4-FFF2-40B4-BE49-F238E27FC236}">
                      <a16:creationId xmlns:a16="http://schemas.microsoft.com/office/drawing/2014/main" xmlns="" id="{9DF924BE-103C-495F-899B-937F192B316A}"/>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6" name="Freeform 54">
                  <a:extLst>
                    <a:ext uri="{FF2B5EF4-FFF2-40B4-BE49-F238E27FC236}">
                      <a16:creationId xmlns:a16="http://schemas.microsoft.com/office/drawing/2014/main" xmlns="" id="{F6CEB51D-C9FB-4421-BAF4-4F5E1329B58E}"/>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7" name="Freeform 55">
                  <a:extLst>
                    <a:ext uri="{FF2B5EF4-FFF2-40B4-BE49-F238E27FC236}">
                      <a16:creationId xmlns:a16="http://schemas.microsoft.com/office/drawing/2014/main" xmlns="" id="{A549066E-D4A1-4536-92D1-8A2665256A6F}"/>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8" name="Freeform 56">
                  <a:extLst>
                    <a:ext uri="{FF2B5EF4-FFF2-40B4-BE49-F238E27FC236}">
                      <a16:creationId xmlns:a16="http://schemas.microsoft.com/office/drawing/2014/main" xmlns="" id="{1F75ABAC-6736-4300-830D-9A6492923113}"/>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9" name="Freeform 57">
                  <a:extLst>
                    <a:ext uri="{FF2B5EF4-FFF2-40B4-BE49-F238E27FC236}">
                      <a16:creationId xmlns:a16="http://schemas.microsoft.com/office/drawing/2014/main" xmlns="" id="{6605C066-31B0-40B2-AD47-924A36CAD1E7}"/>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0" name="Freeform 58">
                  <a:extLst>
                    <a:ext uri="{FF2B5EF4-FFF2-40B4-BE49-F238E27FC236}">
                      <a16:creationId xmlns:a16="http://schemas.microsoft.com/office/drawing/2014/main" xmlns="" id="{6702A30A-4579-48A0-9425-B6FF939AE47D}"/>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1" name="Freeform 59">
                  <a:extLst>
                    <a:ext uri="{FF2B5EF4-FFF2-40B4-BE49-F238E27FC236}">
                      <a16:creationId xmlns:a16="http://schemas.microsoft.com/office/drawing/2014/main" xmlns="" id="{0379C1B2-20AB-4860-9D1A-F142C12B8F38}"/>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2" name="Freeform 60">
                  <a:extLst>
                    <a:ext uri="{FF2B5EF4-FFF2-40B4-BE49-F238E27FC236}">
                      <a16:creationId xmlns:a16="http://schemas.microsoft.com/office/drawing/2014/main" xmlns="" id="{F75B9D9E-08FB-45C9-A5B1-EAD9873DB817}"/>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3" name="Freeform 61">
                  <a:extLst>
                    <a:ext uri="{FF2B5EF4-FFF2-40B4-BE49-F238E27FC236}">
                      <a16:creationId xmlns:a16="http://schemas.microsoft.com/office/drawing/2014/main" xmlns="" id="{DC766D6D-7731-4C1F-A04A-266596492E98}"/>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4" name="Freeform 62">
                  <a:extLst>
                    <a:ext uri="{FF2B5EF4-FFF2-40B4-BE49-F238E27FC236}">
                      <a16:creationId xmlns:a16="http://schemas.microsoft.com/office/drawing/2014/main" xmlns="" id="{1489C3A4-9C92-43AC-9B5F-F67E2C50A45D}"/>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5" name="Freeform 63">
                  <a:extLst>
                    <a:ext uri="{FF2B5EF4-FFF2-40B4-BE49-F238E27FC236}">
                      <a16:creationId xmlns:a16="http://schemas.microsoft.com/office/drawing/2014/main" xmlns="" id="{0E38EDCB-AF28-4AA1-9F5E-A05AC274C3A0}"/>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6" name="Freeform 64">
                  <a:extLst>
                    <a:ext uri="{FF2B5EF4-FFF2-40B4-BE49-F238E27FC236}">
                      <a16:creationId xmlns:a16="http://schemas.microsoft.com/office/drawing/2014/main" xmlns="" id="{EAC983FC-EE0F-474C-973A-9A0DBA6AC859}"/>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7" name="Freeform 65">
                  <a:extLst>
                    <a:ext uri="{FF2B5EF4-FFF2-40B4-BE49-F238E27FC236}">
                      <a16:creationId xmlns:a16="http://schemas.microsoft.com/office/drawing/2014/main" xmlns="" id="{2AC5DFB9-CBCC-447D-8C95-AB1A7A264EF0}"/>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8" name="Freeform 66">
                  <a:extLst>
                    <a:ext uri="{FF2B5EF4-FFF2-40B4-BE49-F238E27FC236}">
                      <a16:creationId xmlns:a16="http://schemas.microsoft.com/office/drawing/2014/main" xmlns="" id="{27E214A9-6946-42E5-8856-CB33BBB87B8F}"/>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9" name="Freeform 67">
                  <a:extLst>
                    <a:ext uri="{FF2B5EF4-FFF2-40B4-BE49-F238E27FC236}">
                      <a16:creationId xmlns:a16="http://schemas.microsoft.com/office/drawing/2014/main" xmlns="" id="{5B0DDBA6-5F02-4C16-8F0B-25297EBA5808}"/>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0" name="Freeform 68">
                  <a:extLst>
                    <a:ext uri="{FF2B5EF4-FFF2-40B4-BE49-F238E27FC236}">
                      <a16:creationId xmlns:a16="http://schemas.microsoft.com/office/drawing/2014/main" xmlns="" id="{FB61DFE5-E625-45CE-A6AF-1AC492D32DC3}"/>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1" name="Freeform 69">
                  <a:extLst>
                    <a:ext uri="{FF2B5EF4-FFF2-40B4-BE49-F238E27FC236}">
                      <a16:creationId xmlns:a16="http://schemas.microsoft.com/office/drawing/2014/main" xmlns="" id="{52CE5B56-E107-4F34-AF5C-78CB30760933}"/>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2" name="Freeform 70">
                  <a:extLst>
                    <a:ext uri="{FF2B5EF4-FFF2-40B4-BE49-F238E27FC236}">
                      <a16:creationId xmlns:a16="http://schemas.microsoft.com/office/drawing/2014/main" xmlns="" id="{950C3C2C-AA36-4090-AB6D-F0F6CA06BE96}"/>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3" name="Freeform 71">
                  <a:extLst>
                    <a:ext uri="{FF2B5EF4-FFF2-40B4-BE49-F238E27FC236}">
                      <a16:creationId xmlns:a16="http://schemas.microsoft.com/office/drawing/2014/main" xmlns="" id="{740BFDBC-ADE0-4903-984E-DA994B8F8B92}"/>
                    </a:ext>
                  </a:extLst>
                </p:cNvPr>
                <p:cNvSpPr/>
                <p:nvPr/>
              </p:nvSpPr>
              <p:spPr bwMode="auto">
                <a:xfrm>
                  <a:off x="4145361" y="1703388"/>
                  <a:ext cx="109538" cy="19051"/>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4" name="Freeform 72">
                  <a:extLst>
                    <a:ext uri="{FF2B5EF4-FFF2-40B4-BE49-F238E27FC236}">
                      <a16:creationId xmlns:a16="http://schemas.microsoft.com/office/drawing/2014/main" xmlns="" id="{38BFCEE0-09C1-48D6-BA65-0CC51429C68C}"/>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5" name="Freeform 73">
                  <a:extLst>
                    <a:ext uri="{FF2B5EF4-FFF2-40B4-BE49-F238E27FC236}">
                      <a16:creationId xmlns:a16="http://schemas.microsoft.com/office/drawing/2014/main" xmlns="" id="{1BEFD8FE-2424-48D2-AFE7-CDC3661DF956}"/>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6" name="Freeform 74">
                  <a:extLst>
                    <a:ext uri="{FF2B5EF4-FFF2-40B4-BE49-F238E27FC236}">
                      <a16:creationId xmlns:a16="http://schemas.microsoft.com/office/drawing/2014/main" xmlns="" id="{39E11DB6-9C7C-4F45-B41B-4B6CD872A9DE}"/>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7" name="Freeform 75">
                  <a:extLst>
                    <a:ext uri="{FF2B5EF4-FFF2-40B4-BE49-F238E27FC236}">
                      <a16:creationId xmlns:a16="http://schemas.microsoft.com/office/drawing/2014/main" xmlns="" id="{885116C3-E1B5-4275-A7E8-0552A3826A6A}"/>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8" name="Freeform 76">
                  <a:extLst>
                    <a:ext uri="{FF2B5EF4-FFF2-40B4-BE49-F238E27FC236}">
                      <a16:creationId xmlns:a16="http://schemas.microsoft.com/office/drawing/2014/main" xmlns="" id="{A0509A08-C3F9-44EA-A5CD-23F2B18F1DC2}"/>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9" name="Freeform 77">
                  <a:extLst>
                    <a:ext uri="{FF2B5EF4-FFF2-40B4-BE49-F238E27FC236}">
                      <a16:creationId xmlns:a16="http://schemas.microsoft.com/office/drawing/2014/main" xmlns="" id="{A59201E9-B97E-4C45-93E7-14EB41DB7D57}"/>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0" name="Freeform 78">
                  <a:extLst>
                    <a:ext uri="{FF2B5EF4-FFF2-40B4-BE49-F238E27FC236}">
                      <a16:creationId xmlns:a16="http://schemas.microsoft.com/office/drawing/2014/main" xmlns="" id="{F422E267-39EF-4076-8740-631B55571242}"/>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1" name="Freeform 79">
                  <a:extLst>
                    <a:ext uri="{FF2B5EF4-FFF2-40B4-BE49-F238E27FC236}">
                      <a16:creationId xmlns:a16="http://schemas.microsoft.com/office/drawing/2014/main" xmlns="" id="{0C799271-6826-4F2C-A9FB-DD6CC392EDDC}"/>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2" name="Freeform 80">
                  <a:extLst>
                    <a:ext uri="{FF2B5EF4-FFF2-40B4-BE49-F238E27FC236}">
                      <a16:creationId xmlns:a16="http://schemas.microsoft.com/office/drawing/2014/main" xmlns="" id="{F168B025-9279-44B0-B3D4-F0AA140B534A}"/>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3" name="Freeform 81">
                  <a:extLst>
                    <a:ext uri="{FF2B5EF4-FFF2-40B4-BE49-F238E27FC236}">
                      <a16:creationId xmlns:a16="http://schemas.microsoft.com/office/drawing/2014/main" xmlns="" id="{4EE751E0-308A-410E-93E3-A878B98A86F1}"/>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4" name="Freeform 82">
                  <a:extLst>
                    <a:ext uri="{FF2B5EF4-FFF2-40B4-BE49-F238E27FC236}">
                      <a16:creationId xmlns:a16="http://schemas.microsoft.com/office/drawing/2014/main" xmlns="" id="{858ED0C2-ED86-43FE-99E7-88D705829A7C}"/>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5" name="Freeform 83">
                  <a:extLst>
                    <a:ext uri="{FF2B5EF4-FFF2-40B4-BE49-F238E27FC236}">
                      <a16:creationId xmlns:a16="http://schemas.microsoft.com/office/drawing/2014/main" xmlns="" id="{4A159939-A435-4C50-9A31-C25D1F084D93}"/>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6" name="Freeform 84">
                  <a:extLst>
                    <a:ext uri="{FF2B5EF4-FFF2-40B4-BE49-F238E27FC236}">
                      <a16:creationId xmlns:a16="http://schemas.microsoft.com/office/drawing/2014/main" xmlns="" id="{2ACD8E5E-E45C-4612-AB7C-FB422AAD4E56}"/>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7" name="Freeform 85">
                  <a:extLst>
                    <a:ext uri="{FF2B5EF4-FFF2-40B4-BE49-F238E27FC236}">
                      <a16:creationId xmlns:a16="http://schemas.microsoft.com/office/drawing/2014/main" xmlns="" id="{FB2003C4-1627-4D4A-AE32-99FF94D9EB44}"/>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8" name="Freeform 86">
                  <a:extLst>
                    <a:ext uri="{FF2B5EF4-FFF2-40B4-BE49-F238E27FC236}">
                      <a16:creationId xmlns:a16="http://schemas.microsoft.com/office/drawing/2014/main" xmlns="" id="{55936854-475E-44F8-89B5-C1679A876D2B}"/>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9" name="Freeform 87">
                  <a:extLst>
                    <a:ext uri="{FF2B5EF4-FFF2-40B4-BE49-F238E27FC236}">
                      <a16:creationId xmlns:a16="http://schemas.microsoft.com/office/drawing/2014/main" xmlns="" id="{10C3A086-4E2E-47F5-90E7-144B1DE56AA8}"/>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0" name="Freeform 88">
                  <a:extLst>
                    <a:ext uri="{FF2B5EF4-FFF2-40B4-BE49-F238E27FC236}">
                      <a16:creationId xmlns:a16="http://schemas.microsoft.com/office/drawing/2014/main" xmlns="" id="{B51076D3-62B1-4B15-8AD2-5929078D11A4}"/>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1" name="Freeform 89">
                  <a:extLst>
                    <a:ext uri="{FF2B5EF4-FFF2-40B4-BE49-F238E27FC236}">
                      <a16:creationId xmlns:a16="http://schemas.microsoft.com/office/drawing/2014/main" xmlns="" id="{A3A54C95-E20E-4A0F-A5DD-601E346E56E8}"/>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2" name="Freeform 90">
                  <a:extLst>
                    <a:ext uri="{FF2B5EF4-FFF2-40B4-BE49-F238E27FC236}">
                      <a16:creationId xmlns:a16="http://schemas.microsoft.com/office/drawing/2014/main" xmlns="" id="{0838C221-D24D-4F91-883C-BE4518A5551A}"/>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3" name="Freeform 91">
                  <a:extLst>
                    <a:ext uri="{FF2B5EF4-FFF2-40B4-BE49-F238E27FC236}">
                      <a16:creationId xmlns:a16="http://schemas.microsoft.com/office/drawing/2014/main" xmlns="" id="{340713F0-C4D0-414E-9DCA-0065B7B1E392}"/>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4" name="Freeform 92">
                  <a:extLst>
                    <a:ext uri="{FF2B5EF4-FFF2-40B4-BE49-F238E27FC236}">
                      <a16:creationId xmlns:a16="http://schemas.microsoft.com/office/drawing/2014/main" xmlns="" id="{DD17C8D4-5E6F-4B85-805E-1F8A3EDE03C7}"/>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grpSp>
        <p:sp>
          <p:nvSpPr>
            <p:cNvPr id="15" name="文本框 49">
              <a:extLst>
                <a:ext uri="{FF2B5EF4-FFF2-40B4-BE49-F238E27FC236}">
                  <a16:creationId xmlns:a16="http://schemas.microsoft.com/office/drawing/2014/main" xmlns="" id="{A24E153B-3B76-47C4-97F5-6C9C19FA3A43}"/>
                </a:ext>
              </a:extLst>
            </p:cNvPr>
            <p:cNvSpPr txBox="1">
              <a:spLocks noChangeArrowheads="1"/>
            </p:cNvSpPr>
            <p:nvPr/>
          </p:nvSpPr>
          <p:spPr bwMode="auto">
            <a:xfrm>
              <a:off x="2025013" y="2028013"/>
              <a:ext cx="2909328" cy="3123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7" tIns="45703" rIns="91407" bIns="4570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SimSun" panose="02010600030101010101" pitchFamily="2" charset="-122"/>
                <a:cs typeface="+mn-cs"/>
              </a:endParaRPr>
            </a:p>
          </p:txBody>
        </p:sp>
      </p:grpSp>
      <p:sp>
        <p:nvSpPr>
          <p:cNvPr id="2" name="Footer Placeholder 3">
            <a:extLst>
              <a:ext uri="{FF2B5EF4-FFF2-40B4-BE49-F238E27FC236}">
                <a16:creationId xmlns:a16="http://schemas.microsoft.com/office/drawing/2014/main" xmlns="" id="{3FCFA532-6434-BB8F-6EC4-7BA0FD5782F7}"/>
              </a:ext>
            </a:extLst>
          </p:cNvPr>
          <p:cNvSpPr txBox="1">
            <a:spLocks/>
          </p:cNvSpPr>
          <p:nvPr/>
        </p:nvSpPr>
        <p:spPr>
          <a:xfrm>
            <a:off x="596449" y="3190797"/>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800" smtClean="0">
                <a:solidFill>
                  <a:srgbClr val="002060"/>
                </a:solidFill>
                <a:latin typeface="#9Slide05 Brannboll Ny" panose="02000000000000000000" pitchFamily="2" charset="0"/>
              </a:rPr>
              <a:t>Lê Thị Thanh Thuyền – THCS Hành Tín Tây</a:t>
            </a:r>
          </a:p>
          <a:p>
            <a:pPr>
              <a:defRPr/>
            </a:pPr>
            <a:r>
              <a:rPr lang="en-US" sz="1800" smtClean="0">
                <a:solidFill>
                  <a:srgbClr val="002060"/>
                </a:solidFill>
                <a:latin typeface="#9Slide05 Brannboll Ny" panose="02000000000000000000" pitchFamily="2" charset="0"/>
              </a:rPr>
              <a:t>Nghĩa Hành – Quảng Ngãi</a:t>
            </a:r>
            <a:endParaRPr lang="en-US" sz="1800" dirty="0">
              <a:solidFill>
                <a:srgbClr val="002060"/>
              </a:solidFill>
              <a:latin typeface="#9Slide05 Brannboll Ny" panose="02000000000000000000" pitchFamily="2" charset="0"/>
            </a:endParaRPr>
          </a:p>
        </p:txBody>
      </p:sp>
      <p:grpSp>
        <p:nvGrpSpPr>
          <p:cNvPr id="107" name="Group 106"/>
          <p:cNvGrpSpPr/>
          <p:nvPr/>
        </p:nvGrpSpPr>
        <p:grpSpPr>
          <a:xfrm>
            <a:off x="-292360" y="347067"/>
            <a:ext cx="5687700" cy="2740260"/>
            <a:chOff x="4479297" y="4184483"/>
            <a:chExt cx="3364300" cy="2374287"/>
          </a:xfrm>
        </p:grpSpPr>
        <p:pic>
          <p:nvPicPr>
            <p:cNvPr id="108" name="PA_库_图片 27"/>
            <p:cNvPicPr>
              <a:picLocks noChangeAspect="1"/>
            </p:cNvPicPr>
            <p:nvPr>
              <p:custDataLst>
                <p:tags r:id="rId1"/>
              </p:custDataLst>
            </p:nvPr>
          </p:nvPicPr>
          <p:blipFill rotWithShape="1">
            <a:blip r:embed="rId6" cstate="print">
              <a:extLst>
                <a:ext uri="{28A0092B-C50C-407E-A947-70E740481C1C}">
                  <a14:useLocalDpi xmlns:a14="http://schemas.microsoft.com/office/drawing/2010/main" val="0"/>
                </a:ext>
              </a:extLst>
            </a:blip>
            <a:srcRect/>
            <a:stretch>
              <a:fillRect/>
            </a:stretch>
          </p:blipFill>
          <p:spPr>
            <a:xfrm rot="5174318">
              <a:off x="5156669" y="3871843"/>
              <a:ext cx="2009555" cy="3364300"/>
            </a:xfrm>
            <a:prstGeom prst="rect">
              <a:avLst/>
            </a:prstGeom>
          </p:spPr>
        </p:pic>
        <p:sp>
          <p:nvSpPr>
            <p:cNvPr id="109" name="Rectangle 108"/>
            <p:cNvSpPr/>
            <p:nvPr/>
          </p:nvSpPr>
          <p:spPr>
            <a:xfrm>
              <a:off x="5989325" y="4184483"/>
              <a:ext cx="834091" cy="29333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600" b="1" i="0" u="none" strike="noStrike" kern="1200" cap="none" spc="0" normalizeH="0" baseline="0" noProof="0" dirty="0">
                <a:ln>
                  <a:noFill/>
                </a:ln>
                <a:solidFill>
                  <a:srgbClr val="FF0000"/>
                </a:solidFill>
                <a:effectLst/>
                <a:uLnTx/>
                <a:uFillTx/>
                <a:latin typeface="SVN-Vanilla Daisy Pro" panose="00000500000000000000" pitchFamily="2" charset="0"/>
                <a:ea typeface="+mn-ea"/>
                <a:cs typeface="Times New Roman" pitchFamily="18" charset="0"/>
              </a:endParaRPr>
            </a:p>
          </p:txBody>
        </p:sp>
      </p:grpSp>
    </p:spTree>
    <p:extLst>
      <p:ext uri="{BB962C8B-B14F-4D97-AF65-F5344CB8AC3E}">
        <p14:creationId xmlns:p14="http://schemas.microsoft.com/office/powerpoint/2010/main" val="781408594"/>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68546" y="1645285"/>
            <a:ext cx="3996147" cy="823595"/>
          </a:xfrm>
        </p:spPr>
        <p:txBody>
          <a:bodyPr>
            <a:noAutofit/>
          </a:bodyPr>
          <a:lstStyle/>
          <a:p>
            <a:pPr algn="ctr"/>
            <a:r>
              <a:rPr lang="en-US" sz="3200" i="1"/>
              <a:t>Vụ cháy khu nhà </a:t>
            </a:r>
            <a:r>
              <a:rPr lang="en-US" sz="3200" i="1" smtClean="0"/>
              <a:t>kho hóa </a:t>
            </a:r>
            <a:r>
              <a:rPr lang="en-US" sz="3200" i="1"/>
              <a:t>chất ở</a:t>
            </a:r>
            <a:r>
              <a:rPr lang="en-US" sz="3200"/>
              <a:t/>
            </a:r>
            <a:br>
              <a:rPr lang="en-US" sz="3200"/>
            </a:br>
            <a:r>
              <a:rPr lang="en-US" sz="3200" i="1"/>
              <a:t> thành phố Thiên Tân (Trung Quốc)</a:t>
            </a:r>
            <a:r>
              <a:rPr lang="en-US" sz="3200"/>
              <a:t/>
            </a:r>
            <a:br>
              <a:rPr lang="en-US" sz="3200"/>
            </a:br>
            <a:endParaRPr lang="en-US" sz="3200"/>
          </a:p>
        </p:txBody>
      </p:sp>
      <p:sp>
        <p:nvSpPr>
          <p:cNvPr id="3" name="Content Placeholder 2"/>
          <p:cNvSpPr>
            <a:spLocks noGrp="1"/>
          </p:cNvSpPr>
          <p:nvPr>
            <p:ph idx="1"/>
          </p:nvPr>
        </p:nvSpPr>
        <p:spPr>
          <a:xfrm>
            <a:off x="838200" y="4467497"/>
            <a:ext cx="5013960" cy="1709466"/>
          </a:xfrm>
        </p:spPr>
        <p:txBody>
          <a:bodyPr>
            <a:normAutofit/>
          </a:bodyPr>
          <a:lstStyle/>
          <a:p>
            <a:pPr marL="0" indent="0" algn="ctr">
              <a:buNone/>
            </a:pPr>
            <a:r>
              <a:rPr lang="en-US" sz="3200" i="1"/>
              <a:t>Cháy kho than củi 200 tấn </a:t>
            </a:r>
            <a:r>
              <a:rPr lang="en-US" sz="3200"/>
              <a:t> </a:t>
            </a:r>
            <a:r>
              <a:rPr lang="en-US" sz="3200" i="1" smtClean="0"/>
              <a:t>tại </a:t>
            </a:r>
            <a:r>
              <a:rPr lang="en-US" sz="3200" i="1"/>
              <a:t>Quảng Ngãi (Việt </a:t>
            </a:r>
            <a:r>
              <a:rPr lang="en-US" sz="3200" i="1" smtClean="0"/>
              <a:t>Nam</a:t>
            </a:r>
            <a:r>
              <a:rPr lang="en-US" sz="3200" i="1"/>
              <a:t>)</a:t>
            </a:r>
            <a:endParaRPr lang="en-US" sz="3200"/>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pic>
        <p:nvPicPr>
          <p:cNvPr id="5" name="Picture 4"/>
          <p:cNvPicPr/>
          <p:nvPr/>
        </p:nvPicPr>
        <p:blipFill>
          <a:blip r:embed="rId2"/>
          <a:stretch>
            <a:fillRect/>
          </a:stretch>
        </p:blipFill>
        <p:spPr>
          <a:xfrm>
            <a:off x="-1" y="0"/>
            <a:ext cx="6283235" cy="3958046"/>
          </a:xfrm>
          <a:prstGeom prst="rect">
            <a:avLst/>
          </a:prstGeom>
        </p:spPr>
      </p:pic>
      <p:pic>
        <p:nvPicPr>
          <p:cNvPr id="6" name="Picture 5"/>
          <p:cNvPicPr/>
          <p:nvPr/>
        </p:nvPicPr>
        <p:blipFill>
          <a:blip r:embed="rId3"/>
          <a:stretch>
            <a:fillRect/>
          </a:stretch>
        </p:blipFill>
        <p:spPr>
          <a:xfrm>
            <a:off x="6283234" y="2934517"/>
            <a:ext cx="5908766" cy="3936546"/>
          </a:xfrm>
          <a:prstGeom prst="rect">
            <a:avLst/>
          </a:prstGeom>
        </p:spPr>
      </p:pic>
    </p:spTree>
    <p:extLst>
      <p:ext uri="{BB962C8B-B14F-4D97-AF65-F5344CB8AC3E}">
        <p14:creationId xmlns:p14="http://schemas.microsoft.com/office/powerpoint/2010/main" val="729776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par>
                          <p:cTn id="15" fill="hold">
                            <p:stCondLst>
                              <p:cond delay="500"/>
                            </p:stCondLst>
                            <p:childTnLst>
                              <p:par>
                                <p:cTn id="16" presetID="16" presetClass="entr" presetSubtype="21"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6C4253AB-DF5B-4EF0-ACAF-FA435AF2C772}"/>
              </a:ext>
            </a:extLst>
          </p:cNvPr>
          <p:cNvPicPr>
            <a:picLocks noChangeAspect="1"/>
          </p:cNvPicPr>
          <p:nvPr/>
        </p:nvPicPr>
        <p:blipFill>
          <a:blip r:embed="rId2"/>
          <a:stretch>
            <a:fillRect/>
          </a:stretch>
        </p:blipFill>
        <p:spPr>
          <a:xfrm>
            <a:off x="0" y="32269"/>
            <a:ext cx="12192000" cy="6793462"/>
          </a:xfrm>
          <a:prstGeom prst="rect">
            <a:avLst/>
          </a:prstGeom>
        </p:spPr>
      </p:pic>
      <p:pic>
        <p:nvPicPr>
          <p:cNvPr id="6" name="Picture 5"/>
          <p:cNvPicPr>
            <a:picLocks noChangeAspect="1"/>
          </p:cNvPicPr>
          <p:nvPr/>
        </p:nvPicPr>
        <p:blipFill>
          <a:blip r:embed="rId3"/>
          <a:stretch>
            <a:fillRect/>
          </a:stretch>
        </p:blipFill>
        <p:spPr>
          <a:xfrm>
            <a:off x="848853" y="647109"/>
            <a:ext cx="4058985" cy="6037449"/>
          </a:xfrm>
          <a:prstGeom prst="rect">
            <a:avLst/>
          </a:prstGeom>
        </p:spPr>
      </p:pic>
      <p:sp>
        <p:nvSpPr>
          <p:cNvPr id="7" name="Rectangle 6"/>
          <p:cNvSpPr>
            <a:spLocks noChangeArrowheads="1"/>
          </p:cNvSpPr>
          <p:nvPr/>
        </p:nvSpPr>
        <p:spPr bwMode="auto">
          <a:xfrm rot="21274563">
            <a:off x="1416543" y="1226876"/>
            <a:ext cx="2923605" cy="3847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400" b="1" i="0" u="none" strike="noStrike" kern="1200" cap="none" spc="0" normalizeH="0" baseline="0" noProof="0" dirty="0" err="1">
                <a:ln>
                  <a:noFill/>
                </a:ln>
                <a:solidFill>
                  <a:srgbClr val="0000FF"/>
                </a:solidFill>
                <a:effectLst/>
                <a:uLnTx/>
                <a:uFillTx/>
                <a:latin typeface="#9Slide05 Fourth" panose="00000500000000000000" pitchFamily="2" charset="0"/>
                <a:ea typeface="Helvetica Neue"/>
                <a:cs typeface="Helvetica Neue"/>
              </a:rPr>
              <a:t>Bài</a:t>
            </a:r>
            <a:r>
              <a:rPr kumimoji="0" lang="en-US" altLang="en-US" sz="4400" b="1" i="0" u="none" strike="noStrike" kern="1200" cap="none" spc="0" normalizeH="0" baseline="0" noProof="0" dirty="0">
                <a:ln>
                  <a:noFill/>
                </a:ln>
                <a:solidFill>
                  <a:srgbClr val="0000FF"/>
                </a:solidFill>
                <a:effectLst/>
                <a:uLnTx/>
                <a:uFillTx/>
                <a:latin typeface="#9Slide05 Fourth" panose="00000500000000000000" pitchFamily="2" charset="0"/>
                <a:ea typeface="Helvetica Neue"/>
                <a:cs typeface="Helvetica Neue"/>
              </a:rPr>
              <a:t> 9:</a:t>
            </a:r>
            <a:r>
              <a:rPr kumimoji="0" lang="en-US" altLang="en-US" sz="4400" b="1" i="0" u="none" strike="noStrike" kern="1200" cap="none" spc="0" normalizeH="0" baseline="0" noProof="0" dirty="0">
                <a:ln>
                  <a:noFill/>
                </a:ln>
                <a:solidFill>
                  <a:srgbClr val="FF0000"/>
                </a:solidFill>
                <a:effectLst/>
                <a:uLnTx/>
                <a:uFillTx/>
                <a:latin typeface="#9Slide05 Fourth" panose="00000500000000000000" pitchFamily="2" charset="0"/>
                <a:ea typeface="Helvetica Neue"/>
                <a:cs typeface="Helvetica Neue"/>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1200" cap="none" spc="0" normalizeH="0" baseline="0" noProof="0" err="1">
                <a:ln>
                  <a:noFill/>
                </a:ln>
                <a:solidFill>
                  <a:srgbClr val="FF0000"/>
                </a:solidFill>
                <a:effectLst/>
                <a:uLnTx/>
                <a:uFillTx/>
                <a:latin typeface="#9Slide05 Fourth" panose="00000500000000000000" pitchFamily="2" charset="0"/>
                <a:ea typeface="Helvetica Neue"/>
                <a:cs typeface="Helvetica Neue"/>
              </a:rPr>
              <a:t>Phòng</a:t>
            </a:r>
            <a:r>
              <a:rPr kumimoji="0" lang="en-US" altLang="en-US" sz="4000" b="1" i="0" u="none" strike="noStrike" kern="1200" cap="none" spc="0" normalizeH="0" baseline="0" noProof="0">
                <a:ln>
                  <a:noFill/>
                </a:ln>
                <a:solidFill>
                  <a:srgbClr val="FF0000"/>
                </a:solidFill>
                <a:effectLst/>
                <a:uLnTx/>
                <a:uFillTx/>
                <a:latin typeface="#9Slide05 Fourth" panose="00000500000000000000" pitchFamily="2" charset="0"/>
                <a:ea typeface="Helvetica Neue"/>
                <a:cs typeface="Helvetica Neue"/>
              </a:rPr>
              <a:t> </a:t>
            </a:r>
            <a:r>
              <a:rPr kumimoji="0" lang="en-US" altLang="en-US" sz="4000" b="1" i="0" u="none" strike="noStrike" kern="1200" cap="none" spc="0" normalizeH="0" baseline="0" noProof="0" smtClean="0">
                <a:ln>
                  <a:noFill/>
                </a:ln>
                <a:solidFill>
                  <a:srgbClr val="FF0000"/>
                </a:solidFill>
                <a:effectLst/>
                <a:uLnTx/>
                <a:uFillTx/>
                <a:latin typeface="#9Slide05 Fourth" panose="00000500000000000000" pitchFamily="2" charset="0"/>
                <a:ea typeface="Helvetica Neue"/>
                <a:cs typeface="Helvetica Neue"/>
              </a:rPr>
              <a:t>ngừa</a:t>
            </a:r>
            <a:r>
              <a:rPr kumimoji="0" lang="en-US" altLang="en-US" sz="4000" b="1" i="0" u="none" strike="noStrike" kern="1200" cap="none" spc="0" normalizeH="0" noProof="0" smtClean="0">
                <a:ln>
                  <a:noFill/>
                </a:ln>
                <a:solidFill>
                  <a:srgbClr val="FF0000"/>
                </a:solidFill>
                <a:effectLst/>
                <a:uLnTx/>
                <a:uFillTx/>
                <a:latin typeface="#9Slide05 Fourth" panose="00000500000000000000" pitchFamily="2" charset="0"/>
                <a:ea typeface="Helvetica Neue"/>
                <a:cs typeface="Helvetica Neue"/>
              </a:rPr>
              <a:t> tai nạn vũ khí, cháy, nổ và các chất độc hại</a:t>
            </a:r>
            <a:endParaRPr kumimoji="0" lang="en-SG" altLang="en-US" sz="4000" b="1" i="0" u="none" strike="noStrike" kern="1200" cap="none" spc="0" normalizeH="0" baseline="0" noProof="0" dirty="0">
              <a:ln>
                <a:noFill/>
              </a:ln>
              <a:solidFill>
                <a:srgbClr val="0000FF"/>
              </a:solidFill>
              <a:effectLst/>
              <a:uLnTx/>
              <a:uFillTx/>
              <a:latin typeface="#9Slide05 Fourth" panose="00000500000000000000" pitchFamily="2" charset="0"/>
              <a:ea typeface="微软雅黑" panose="020B0503020204020204" pitchFamily="34" charset="-122"/>
              <a:cs typeface="+mn-cs"/>
            </a:endParaRPr>
          </a:p>
        </p:txBody>
      </p:sp>
      <p:pic>
        <p:nvPicPr>
          <p:cNvPr id="8" name="Picture 7"/>
          <p:cNvPicPr>
            <a:picLocks noChangeAspect="1"/>
          </p:cNvPicPr>
          <p:nvPr/>
        </p:nvPicPr>
        <p:blipFill>
          <a:blip r:embed="rId4"/>
          <a:stretch>
            <a:fillRect/>
          </a:stretch>
        </p:blipFill>
        <p:spPr>
          <a:xfrm>
            <a:off x="6595461" y="2802404"/>
            <a:ext cx="5038519" cy="3882155"/>
          </a:xfrm>
          <a:prstGeom prst="rect">
            <a:avLst/>
          </a:prstGeom>
        </p:spPr>
      </p:pic>
      <p:sp>
        <p:nvSpPr>
          <p:cNvPr id="9" name="文本框 6"/>
          <p:cNvSpPr txBox="1"/>
          <p:nvPr/>
        </p:nvSpPr>
        <p:spPr>
          <a:xfrm>
            <a:off x="7245240" y="4743481"/>
            <a:ext cx="394866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smtClean="0">
                <a:ln>
                  <a:noFill/>
                </a:ln>
                <a:solidFill>
                  <a:prstClr val="black"/>
                </a:solidFill>
                <a:effectLst>
                  <a:glow rad="101600">
                    <a:srgbClr val="E6B91E">
                      <a:satMod val="175000"/>
                      <a:alpha val="40000"/>
                    </a:srgbClr>
                  </a:glow>
                </a:effectLst>
                <a:uLnTx/>
                <a:uFillTx/>
                <a:latin typeface="SVN-Vanilla Daisy Pro" panose="00000500000000000000" pitchFamily="2" charset="0"/>
                <a:ea typeface="微软雅黑" panose="020B0503020204020204" charset="-122"/>
                <a:cs typeface="Times New Roman" pitchFamily="18" charset="0"/>
              </a:rPr>
              <a:t>II. KHÁM</a:t>
            </a:r>
            <a:r>
              <a:rPr kumimoji="0" lang="en-US" altLang="zh-CN" sz="3200" b="1" i="0" u="none" strike="noStrike" kern="1200" cap="none" spc="0" normalizeH="0" noProof="0" smtClean="0">
                <a:ln>
                  <a:noFill/>
                </a:ln>
                <a:solidFill>
                  <a:prstClr val="black"/>
                </a:solidFill>
                <a:effectLst>
                  <a:glow rad="101600">
                    <a:srgbClr val="E6B91E">
                      <a:satMod val="175000"/>
                      <a:alpha val="40000"/>
                    </a:srgbClr>
                  </a:glow>
                </a:effectLst>
                <a:uLnTx/>
                <a:uFillTx/>
                <a:latin typeface="SVN-Vanilla Daisy Pro" panose="00000500000000000000" pitchFamily="2" charset="0"/>
                <a:ea typeface="微软雅黑" panose="020B0503020204020204" charset="-122"/>
                <a:cs typeface="Times New Roman" pitchFamily="18" charset="0"/>
              </a:rPr>
              <a:t> PHÁ</a:t>
            </a:r>
            <a:endParaRPr kumimoji="0" lang="zh-CN" altLang="en-US" sz="3200" b="1" i="0" u="none" strike="noStrike" kern="1200" cap="none" spc="0" normalizeH="0" baseline="0" noProof="0" dirty="0">
              <a:ln>
                <a:noFill/>
              </a:ln>
              <a:solidFill>
                <a:prstClr val="black"/>
              </a:solidFill>
              <a:effectLst>
                <a:glow rad="101600">
                  <a:srgbClr val="E6B91E">
                    <a:satMod val="175000"/>
                    <a:alpha val="40000"/>
                  </a:srgbClr>
                </a:glow>
              </a:effectLst>
              <a:uLnTx/>
              <a:uFillTx/>
              <a:latin typeface="SVN-Vanilla Daisy Pro" panose="00000500000000000000" pitchFamily="2" charset="0"/>
              <a:ea typeface="微软雅黑" panose="020B0503020204020204" charset="-122"/>
              <a:cs typeface="Times New Roman" pitchFamily="18" charset="0"/>
            </a:endParaRPr>
          </a:p>
        </p:txBody>
      </p:sp>
    </p:spTree>
    <p:extLst>
      <p:ext uri="{BB962C8B-B14F-4D97-AF65-F5344CB8AC3E}">
        <p14:creationId xmlns:p14="http://schemas.microsoft.com/office/powerpoint/2010/main" val="22003002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Shape 984"/>
        <p:cNvGrpSpPr/>
        <p:nvPr/>
      </p:nvGrpSpPr>
      <p:grpSpPr>
        <a:xfrm>
          <a:off x="0" y="0"/>
          <a:ext cx="0" cy="0"/>
          <a:chOff x="0" y="0"/>
          <a:chExt cx="0" cy="0"/>
        </a:xfrm>
      </p:grpSpPr>
      <p:sp>
        <p:nvSpPr>
          <p:cNvPr id="985" name="Google Shape;985;p38"/>
          <p:cNvSpPr/>
          <p:nvPr/>
        </p:nvSpPr>
        <p:spPr>
          <a:xfrm>
            <a:off x="547877" y="2765294"/>
            <a:ext cx="10981379" cy="2812000"/>
          </a:xfrm>
          <a:prstGeom prst="roundRect">
            <a:avLst>
              <a:gd name="adj" fmla="val 50000"/>
            </a:avLst>
          </a:prstGeom>
          <a:solidFill>
            <a:schemeClr val="accent5"/>
          </a:solidFill>
          <a:ln w="76200" cap="flat" cmpd="sng">
            <a:solidFill>
              <a:schemeClr val="lt1"/>
            </a:solidFill>
            <a:prstDash val="solid"/>
            <a:round/>
            <a:headEnd type="none" w="sm" len="sm"/>
            <a:tailEnd type="none" w="sm" len="sm"/>
          </a:ln>
          <a:effectLst>
            <a:outerShdw blurRad="57150" dist="19050" dir="3240000" algn="bl" rotWithShape="0">
              <a:srgbClr val="000000">
                <a:alpha val="17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988" name="Google Shape;988;p38"/>
          <p:cNvGrpSpPr/>
          <p:nvPr/>
        </p:nvGrpSpPr>
        <p:grpSpPr>
          <a:xfrm>
            <a:off x="3081774" y="2248614"/>
            <a:ext cx="6028471" cy="385561"/>
            <a:chOff x="2721830" y="1314985"/>
            <a:chExt cx="4521353" cy="289171"/>
          </a:xfrm>
        </p:grpSpPr>
        <p:sp>
          <p:nvSpPr>
            <p:cNvPr id="989" name="Google Shape;989;p38"/>
            <p:cNvSpPr/>
            <p:nvPr/>
          </p:nvSpPr>
          <p:spPr>
            <a:xfrm>
              <a:off x="2721830" y="1314985"/>
              <a:ext cx="289078" cy="289171"/>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90" name="Google Shape;990;p38"/>
            <p:cNvSpPr/>
            <p:nvPr/>
          </p:nvSpPr>
          <p:spPr>
            <a:xfrm>
              <a:off x="6954105" y="1314985"/>
              <a:ext cx="289078" cy="289171"/>
            </a:xfrm>
            <a:custGeom>
              <a:avLst/>
              <a:gdLst/>
              <a:ahLst/>
              <a:cxnLst/>
              <a:rect l="l" t="t" r="r" b="b"/>
              <a:pathLst>
                <a:path w="3441" h="3442" extrusionOk="0">
                  <a:moveTo>
                    <a:pt x="1720" y="1"/>
                  </a:moveTo>
                  <a:lnTo>
                    <a:pt x="1304" y="1305"/>
                  </a:lnTo>
                  <a:lnTo>
                    <a:pt x="0" y="1721"/>
                  </a:lnTo>
                  <a:lnTo>
                    <a:pt x="1304" y="2137"/>
                  </a:lnTo>
                  <a:lnTo>
                    <a:pt x="1720" y="3441"/>
                  </a:lnTo>
                  <a:lnTo>
                    <a:pt x="2138" y="2137"/>
                  </a:lnTo>
                  <a:lnTo>
                    <a:pt x="3440" y="1721"/>
                  </a:lnTo>
                  <a:lnTo>
                    <a:pt x="2138" y="1305"/>
                  </a:lnTo>
                  <a:lnTo>
                    <a:pt x="1720"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66" name="Title 1">
            <a:extLst>
              <a:ext uri="{FF2B5EF4-FFF2-40B4-BE49-F238E27FC236}">
                <a16:creationId xmlns:a16="http://schemas.microsoft.com/office/drawing/2014/main" xmlns="" id="{9E248B6E-2F6B-4709-DFFA-3B2DB362CF11}"/>
              </a:ext>
            </a:extLst>
          </p:cNvPr>
          <p:cNvSpPr>
            <a:spLocks noGrp="1"/>
          </p:cNvSpPr>
          <p:nvPr>
            <p:ph type="title"/>
          </p:nvPr>
        </p:nvSpPr>
        <p:spPr>
          <a:xfrm>
            <a:off x="780311" y="3505755"/>
            <a:ext cx="10812237" cy="1206405"/>
          </a:xfrm>
        </p:spPr>
        <p:txBody>
          <a:bodyPr/>
          <a:lstStyle/>
          <a:p>
            <a:r>
              <a:rPr lang="en-US" sz="4000" b="1" smtClean="0"/>
              <a:t>CÁC LOẠI, NGUY CƠ VÀ HẬU QUẢ </a:t>
            </a:r>
            <a:br>
              <a:rPr lang="en-US" sz="4000" b="1" smtClean="0"/>
            </a:br>
            <a:r>
              <a:rPr lang="en-US" sz="4000" b="1" smtClean="0"/>
              <a:t>CỦA TAI NẠN VŨ KHÍ, CHÁY, NỔ </a:t>
            </a:r>
            <a:br>
              <a:rPr lang="en-US" sz="4000" b="1" smtClean="0"/>
            </a:br>
            <a:r>
              <a:rPr lang="en-US" sz="4000" b="1" smtClean="0"/>
              <a:t>VÀ CÁC CHẤT ĐỘC HẠI.</a:t>
            </a:r>
            <a:endParaRPr lang="en-US" sz="4000" b="1" dirty="0">
              <a:solidFill>
                <a:schemeClr val="bg1"/>
              </a:solidFill>
              <a:latin typeface="+mj-lt"/>
              <a:cs typeface="Arial" panose="020B0604020202020204" pitchFamily="34" charset="0"/>
            </a:endParaRPr>
          </a:p>
        </p:txBody>
      </p:sp>
      <p:pic>
        <p:nvPicPr>
          <p:cNvPr id="67" name="PA_库_图片 27"/>
          <p:cNvPicPr>
            <a:picLocks noChangeAspect="1"/>
          </p:cNvPicPr>
          <p:nvPr>
            <p:custDataLst>
              <p:tags r:id="rId1"/>
            </p:custDataLst>
          </p:nvPr>
        </p:nvPicPr>
        <p:blipFill rotWithShape="1">
          <a:blip r:embed="rId4" cstate="print">
            <a:extLst>
              <a:ext uri="{28A0092B-C50C-407E-A947-70E740481C1C}">
                <a14:useLocalDpi xmlns:a14="http://schemas.microsoft.com/office/drawing/2010/main" val="0"/>
              </a:ext>
            </a:extLst>
          </a:blip>
          <a:srcRect/>
          <a:stretch>
            <a:fillRect/>
          </a:stretch>
        </p:blipFill>
        <p:spPr>
          <a:xfrm rot="5174318">
            <a:off x="1622722" y="-1075963"/>
            <a:ext cx="2319307" cy="5687700"/>
          </a:xfrm>
          <a:prstGeom prst="rect">
            <a:avLst/>
          </a:prstGeom>
        </p:spPr>
      </p:pic>
    </p:spTree>
    <p:extLst>
      <p:ext uri="{BB962C8B-B14F-4D97-AF65-F5344CB8AC3E}">
        <p14:creationId xmlns:p14="http://schemas.microsoft.com/office/powerpoint/2010/main" val="276630016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1">
            <a:extLst>
              <a:ext uri="{FF2B5EF4-FFF2-40B4-BE49-F238E27FC236}">
                <a16:creationId xmlns:a16="http://schemas.microsoft.com/office/drawing/2014/main" xmlns="" id="{02E22F7E-30FC-D99A-5CD2-857F5935CEED}"/>
              </a:ext>
            </a:extLst>
          </p:cNvPr>
          <p:cNvSpPr/>
          <p:nvPr/>
        </p:nvSpPr>
        <p:spPr>
          <a:xfrm>
            <a:off x="2092390" y="3648172"/>
            <a:ext cx="8252600" cy="744568"/>
          </a:xfrm>
          <a:prstGeom prst="roundRect">
            <a:avLst/>
          </a:prstGeom>
          <a:solidFill>
            <a:schemeClr val="accent5">
              <a:lumMod val="20000"/>
              <a:lumOff val="80000"/>
            </a:schemeClr>
          </a:solidFill>
          <a:ln w="12700" cap="flat" cmpd="sng" algn="ctr">
            <a:solidFill>
              <a:srgbClr val="4472C4">
                <a:shade val="50000"/>
              </a:srgbClr>
            </a:solidFill>
            <a:prstDash val="solid"/>
            <a:miter lim="800000"/>
          </a:ln>
          <a:effectLst>
            <a:glow rad="139700">
              <a:srgbClr val="ED7D31">
                <a:satMod val="175000"/>
                <a:alpha val="40000"/>
              </a:srgbClr>
            </a:glow>
          </a:effectLst>
        </p:spPr>
        <p:txBody>
          <a:bodyPr rtlCol="0" anchor="ctr"/>
          <a:lstStyle/>
          <a:p>
            <a:pPr lvl="0" algn="ctr">
              <a:defRPr/>
            </a:pPr>
            <a:r>
              <a:rPr lang="en-US" sz="3200"/>
              <a:t>HS đọc thông tin 1, 2, 3 SHS tr.52,53.</a:t>
            </a:r>
            <a:endParaRPr kumimoji="0" lang="en-US" sz="1800" b="0" i="0" u="none" strike="noStrike" kern="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grpSp>
        <p:nvGrpSpPr>
          <p:cNvPr id="7" name="Group 6"/>
          <p:cNvGrpSpPr/>
          <p:nvPr/>
        </p:nvGrpSpPr>
        <p:grpSpPr>
          <a:xfrm>
            <a:off x="-61474" y="270862"/>
            <a:ext cx="5687700" cy="2656678"/>
            <a:chOff x="4695647" y="4229755"/>
            <a:chExt cx="3364300" cy="2301869"/>
          </a:xfrm>
        </p:grpSpPr>
        <p:pic>
          <p:nvPicPr>
            <p:cNvPr id="8" name="PA_库_图片 27"/>
            <p:cNvPicPr>
              <a:picLocks noChangeAspect="1"/>
            </p:cNvPicPr>
            <p:nvPr>
              <p:custDataLst>
                <p:tags r:id="rId1"/>
              </p:custDataLst>
            </p:nvPr>
          </p:nvPicPr>
          <p:blipFill rotWithShape="1">
            <a:blip r:embed="rId3" cstate="print">
              <a:extLst>
                <a:ext uri="{28A0092B-C50C-407E-A947-70E740481C1C}">
                  <a14:useLocalDpi xmlns:a14="http://schemas.microsoft.com/office/drawing/2010/main" val="0"/>
                </a:ext>
              </a:extLst>
            </a:blip>
            <a:srcRect/>
            <a:stretch>
              <a:fillRect/>
            </a:stretch>
          </p:blipFill>
          <p:spPr>
            <a:xfrm rot="5174318">
              <a:off x="5373019" y="3844697"/>
              <a:ext cx="2009555" cy="3364300"/>
            </a:xfrm>
            <a:prstGeom prst="rect">
              <a:avLst/>
            </a:prstGeom>
          </p:spPr>
        </p:pic>
        <p:sp>
          <p:nvSpPr>
            <p:cNvPr id="9" name="Rectangle 8"/>
            <p:cNvSpPr/>
            <p:nvPr/>
          </p:nvSpPr>
          <p:spPr>
            <a:xfrm>
              <a:off x="6047400" y="4229755"/>
              <a:ext cx="109269" cy="29333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chemeClr val="accent4">
                    <a:lumMod val="75000"/>
                  </a:schemeClr>
                </a:solidFill>
                <a:effectLst/>
                <a:uLnTx/>
                <a:uFillTx/>
                <a:latin typeface="SVN-Vanilla Daisy Pro" panose="00000500000000000000" pitchFamily="2" charset="0"/>
                <a:ea typeface="+mn-ea"/>
              </a:endParaRPr>
            </a:p>
          </p:txBody>
        </p:sp>
      </p:grpSp>
    </p:spTree>
    <p:extLst>
      <p:ext uri="{BB962C8B-B14F-4D97-AF65-F5344CB8AC3E}">
        <p14:creationId xmlns:p14="http://schemas.microsoft.com/office/powerpoint/2010/main" val="30149455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p:cNvSpPr>
            <a:spLocks noChangeArrowheads="1"/>
          </p:cNvSpPr>
          <p:nvPr/>
        </p:nvSpPr>
        <p:spPr bwMode="auto">
          <a:xfrm>
            <a:off x="8810" y="-27418"/>
            <a:ext cx="5046223" cy="683418"/>
          </a:xfrm>
          <a:prstGeom prst="rect">
            <a:avLst/>
          </a:prstGeom>
          <a:ln>
            <a:noFill/>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4"/>
          </a:lnRef>
          <a:fillRef idx="2">
            <a:schemeClr val="accent4"/>
          </a:fillRef>
          <a:effectRef idx="1">
            <a:schemeClr val="accent4"/>
          </a:effectRef>
          <a:fontRef idx="minor">
            <a:schemeClr val="dk1"/>
          </a:fontRef>
        </p:style>
        <p:txBody>
          <a:bodyPr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800" b="0" i="0" u="none" strike="noStrike" kern="0" cap="none" spc="0" normalizeH="0" baseline="0" noProof="0" dirty="0">
                <a:ln>
                  <a:noFill/>
                </a:ln>
                <a:solidFill>
                  <a:srgbClr val="0000FF"/>
                </a:solidFill>
                <a:effectLst/>
                <a:uLnTx/>
                <a:uFillTx/>
                <a:latin typeface="Times New Roman" panose="02020603050405020304" pitchFamily="18"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Kĩ</a:t>
            </a:r>
            <a:r>
              <a:rPr kumimoji="0" lang="en-US" altLang="en-US" sz="36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thuật</a:t>
            </a:r>
            <a:r>
              <a:rPr kumimoji="0" lang="en-US" altLang="en-US" sz="36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Các</a:t>
            </a:r>
            <a:r>
              <a:rPr kumimoji="0" lang="en-US" altLang="en-US" sz="36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mảnh</a:t>
            </a:r>
            <a:r>
              <a:rPr kumimoji="0" lang="en-US" altLang="en-US" sz="36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ghép</a:t>
            </a:r>
            <a:r>
              <a:rPr kumimoji="0" lang="en-US" altLang="en-US" sz="3600" b="0"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a:t>
            </a:r>
          </a:p>
        </p:txBody>
      </p:sp>
      <p:sp>
        <p:nvSpPr>
          <p:cNvPr id="32" name="Oval 31"/>
          <p:cNvSpPr/>
          <p:nvPr/>
        </p:nvSpPr>
        <p:spPr bwMode="auto">
          <a:xfrm>
            <a:off x="83367" y="889263"/>
            <a:ext cx="2017713" cy="649287"/>
          </a:xfrm>
          <a:prstGeom prst="ellipse">
            <a:avLst/>
          </a:prstGeom>
          <a:solidFill>
            <a:srgbClr val="ADB8CA">
              <a:lumMod val="20000"/>
              <a:lumOff val="80000"/>
            </a:srgbClr>
          </a:solidFill>
          <a:ln w="12700" cap="sq" cmpd="sng" algn="ctr">
            <a:solidFill>
              <a:srgbClr val="DDDDDD"/>
            </a:solidFill>
            <a:prstDash val="solid"/>
            <a:round/>
            <a:headEnd type="none" w="sm" len="sm"/>
            <a:tailEnd type="none" w="sm" len="sm"/>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sz="1800" b="1" i="0" u="none" strike="noStrike" kern="0" cap="none" spc="0" normalizeH="0" baseline="0" noProof="0" dirty="0" err="1">
                <a:ln>
                  <a:noFill/>
                </a:ln>
                <a:solidFill>
                  <a:srgbClr val="0000FF"/>
                </a:solidFill>
                <a:effectLst/>
                <a:uLnTx/>
                <a:uFillTx/>
                <a:latin typeface="Times New Roman" panose="02020603050405020304" pitchFamily="18" charset="0"/>
                <a:ea typeface="+mn-ea"/>
                <a:cs typeface="Arial" panose="020B0604020202020204" pitchFamily="34" charset="0"/>
              </a:rPr>
              <a:t>Giai</a:t>
            </a:r>
            <a:r>
              <a:rPr kumimoji="1" lang="en-US" sz="1800" b="1" i="0" u="none" strike="noStrike" kern="0" cap="none" spc="0" normalizeH="0" baseline="0" noProof="0" dirty="0">
                <a:ln>
                  <a:noFill/>
                </a:ln>
                <a:solidFill>
                  <a:srgbClr val="0000FF"/>
                </a:solidFill>
                <a:effectLst/>
                <a:uLnTx/>
                <a:uFillTx/>
                <a:latin typeface="Times New Roman" panose="02020603050405020304" pitchFamily="18" charset="0"/>
                <a:ea typeface="+mn-ea"/>
                <a:cs typeface="Arial" panose="020B0604020202020204" pitchFamily="34" charset="0"/>
              </a:rPr>
              <a:t> </a:t>
            </a:r>
            <a:r>
              <a:rPr kumimoji="1" lang="en-US" sz="1800" b="1" i="0" u="none" strike="noStrike" kern="0" cap="none" spc="0" normalizeH="0" baseline="0" noProof="0" dirty="0" err="1">
                <a:ln>
                  <a:noFill/>
                </a:ln>
                <a:solidFill>
                  <a:srgbClr val="0000FF"/>
                </a:solidFill>
                <a:effectLst/>
                <a:uLnTx/>
                <a:uFillTx/>
                <a:latin typeface="Times New Roman" panose="02020603050405020304" pitchFamily="18" charset="0"/>
                <a:ea typeface="+mn-ea"/>
                <a:cs typeface="Arial" panose="020B0604020202020204" pitchFamily="34" charset="0"/>
              </a:rPr>
              <a:t>đoạn</a:t>
            </a:r>
            <a:r>
              <a:rPr kumimoji="1" lang="en-US" sz="1800" b="1" i="0" u="none" strike="noStrike" kern="0" cap="none" spc="0" normalizeH="0" baseline="0" noProof="0" dirty="0">
                <a:ln>
                  <a:noFill/>
                </a:ln>
                <a:solidFill>
                  <a:srgbClr val="0000FF"/>
                </a:solidFill>
                <a:effectLst/>
                <a:uLnTx/>
                <a:uFillTx/>
                <a:latin typeface="Times New Roman" panose="02020603050405020304" pitchFamily="18" charset="0"/>
                <a:ea typeface="+mn-ea"/>
                <a:cs typeface="Arial" panose="020B0604020202020204" pitchFamily="34" charset="0"/>
              </a:rPr>
              <a:t> 1</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sz="11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Arial" panose="020B0604020202020204" pitchFamily="34" charset="0"/>
              </a:rPr>
              <a:t>Nhóm</a:t>
            </a:r>
            <a:r>
              <a:rPr kumimoji="1" lang="en-US" sz="11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Arial" panose="020B0604020202020204" pitchFamily="34" charset="0"/>
              </a:rPr>
              <a:t> </a:t>
            </a:r>
            <a:r>
              <a:rPr kumimoji="1" lang="en-US" sz="11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Arial" panose="020B0604020202020204" pitchFamily="34" charset="0"/>
              </a:rPr>
              <a:t>chuyên</a:t>
            </a:r>
            <a:r>
              <a:rPr kumimoji="1" lang="en-US" sz="11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Arial" panose="020B0604020202020204" pitchFamily="34" charset="0"/>
              </a:rPr>
              <a:t> </a:t>
            </a:r>
            <a:r>
              <a:rPr kumimoji="1" lang="en-US" sz="11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Arial" panose="020B0604020202020204" pitchFamily="34" charset="0"/>
              </a:rPr>
              <a:t>sâu</a:t>
            </a:r>
            <a:r>
              <a:rPr kumimoji="1" lang="en-US" sz="11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Arial" panose="020B0604020202020204" pitchFamily="34" charset="0"/>
              </a:rPr>
              <a:t> </a:t>
            </a:r>
            <a:endParaRPr kumimoji="1" lang="vi-VN" sz="11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Arial" panose="020B0604020202020204" pitchFamily="34" charset="0"/>
            </a:endParaRPr>
          </a:p>
        </p:txBody>
      </p:sp>
      <p:sp>
        <p:nvSpPr>
          <p:cNvPr id="34" name="Rectangle 33"/>
          <p:cNvSpPr/>
          <p:nvPr/>
        </p:nvSpPr>
        <p:spPr>
          <a:xfrm>
            <a:off x="2326097" y="1301476"/>
            <a:ext cx="8941631" cy="5262979"/>
          </a:xfrm>
          <a:prstGeom prst="rect">
            <a:avLst/>
          </a:prstGeom>
          <a:ln w="57150">
            <a:solidFill>
              <a:schemeClr val="tx1"/>
            </a:solidFill>
          </a:ln>
        </p:spPr>
        <p:txBody>
          <a:bodyPr wrap="square">
            <a:spAutoFit/>
          </a:bodyPr>
          <a:lstStyle/>
          <a:p>
            <a:pPr lvl="0" algn="just" defTabSz="457200">
              <a:defRPr/>
            </a:pPr>
            <a:r>
              <a:rPr kumimoji="0" lang="vi-VN" sz="2800" b="0" i="0" u="none" strike="noStrike" kern="1200" cap="none" spc="0" normalizeH="0" baseline="0" noProof="0" dirty="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Nhóm </a:t>
            </a:r>
            <a:r>
              <a:rPr kumimoji="0" lang="en-US" sz="2800" b="0" i="0" u="none" strike="noStrike" kern="1200" cap="none" spc="0" normalizeH="0" baseline="0" noProof="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I </a:t>
            </a:r>
            <a:r>
              <a:rPr kumimoji="0" lang="vi-VN" sz="2800" b="0" i="0" u="none" strike="noStrike" kern="1200" cap="none" spc="0" normalizeH="0" baseline="0" noProof="0" smtClean="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a:t>
            </a:r>
            <a:r>
              <a:rPr lang="en-US" sz="2800" noProof="0">
                <a:solidFill>
                  <a:prstClr val="black"/>
                </a:solidFill>
                <a:latin typeface="#9Slide05 Atlantika" pitchFamily="2" charset="0"/>
                <a:cs typeface="Times New Roman" panose="02020603050405020304" pitchFamily="18" charset="0"/>
              </a:rPr>
              <a:t> </a:t>
            </a:r>
            <a:r>
              <a:rPr lang="en-US" sz="2800" noProof="0" smtClean="0">
                <a:solidFill>
                  <a:prstClr val="black"/>
                </a:solidFill>
                <a:latin typeface="#9Slide05 Atlantika" pitchFamily="2" charset="0"/>
                <a:cs typeface="Times New Roman" panose="02020603050405020304" pitchFamily="18" charset="0"/>
              </a:rPr>
              <a:t> </a:t>
            </a:r>
            <a:r>
              <a:rPr lang="en-US" sz="2800" i="1" smtClean="0">
                <a:solidFill>
                  <a:schemeClr val="accent4">
                    <a:lumMod val="75000"/>
                  </a:schemeClr>
                </a:solidFill>
              </a:rPr>
              <a:t>Câu a) </a:t>
            </a:r>
            <a:r>
              <a:rPr lang="en-US" sz="2800" i="1" smtClean="0"/>
              <a:t>Các </a:t>
            </a:r>
            <a:r>
              <a:rPr lang="en-US" sz="2800" i="1"/>
              <a:t>thông tin, trường hợp trên đề cập đến những loại tai nạn nào? Theo em, còn có những loại tai nạn vũ khí, cháy, nổ và các chất độc hại nào khác</a:t>
            </a:r>
            <a:r>
              <a:rPr lang="en-US" sz="2800" i="1" smtClean="0"/>
              <a:t>?</a:t>
            </a:r>
          </a:p>
          <a:p>
            <a:pPr lvl="0" algn="just" defTabSz="457200">
              <a:defRPr/>
            </a:pPr>
            <a:r>
              <a:rPr kumimoji="0" lang="vi-VN" sz="2800" b="0" i="0" u="none" strike="noStrike" kern="1200" cap="none" spc="0" normalizeH="0" baseline="0" noProof="0" smtClean="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Nhóm </a:t>
            </a:r>
            <a:r>
              <a:rPr kumimoji="0" lang="en-US" sz="2800" b="0" i="0" u="none" strike="noStrike" kern="1200" cap="none" spc="0" normalizeH="0" baseline="0" noProof="0" dirty="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2 </a:t>
            </a:r>
            <a:r>
              <a:rPr kumimoji="0" lang="vi-VN" sz="2800" b="0" i="0" u="none" strike="noStrike" kern="1200" cap="none" spc="0" normalizeH="0" baseline="0" noProof="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a:t>
            </a:r>
            <a:r>
              <a:rPr kumimoji="0" lang="en-US" sz="2800" b="0" i="0" u="none" strike="noStrike" kern="1200" cap="none" spc="0" normalizeH="0" baseline="0" noProof="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 </a:t>
            </a:r>
            <a:r>
              <a:rPr lang="en-US" sz="2800" i="1" noProof="0" smtClean="0">
                <a:solidFill>
                  <a:schemeClr val="accent4">
                    <a:lumMod val="75000"/>
                  </a:schemeClr>
                </a:solidFill>
              </a:rPr>
              <a:t>Câu b)</a:t>
            </a:r>
            <a:r>
              <a:rPr lang="en-US" sz="2800" i="1" noProof="0" smtClean="0"/>
              <a:t> H</a:t>
            </a:r>
            <a:r>
              <a:rPr lang="en-US" sz="2800" i="1" smtClean="0"/>
              <a:t>ành </a:t>
            </a:r>
            <a:r>
              <a:rPr lang="en-US" sz="2800" i="1"/>
              <a:t>vi của một số nhân vật trong các bức tranh trên có nguy cơ dẫn đến những tai nạn gì? Hãy kể thêm một số nguy cơ khác mà em biết</a:t>
            </a:r>
            <a:r>
              <a:rPr lang="en-US" sz="2800" i="1" smtClean="0"/>
              <a:t>.</a:t>
            </a:r>
          </a:p>
          <a:p>
            <a:pPr algn="just"/>
            <a:r>
              <a:rPr kumimoji="0" lang="vi-VN" sz="2800" b="0" i="0" u="none" strike="noStrike" kern="1200" cap="none" spc="0" normalizeH="0" baseline="0" noProof="0" smtClean="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Nhóm </a:t>
            </a:r>
            <a:r>
              <a:rPr kumimoji="0" lang="en-US" sz="2800" b="0" i="0" u="none" strike="noStrike" kern="1200" cap="none" spc="0" normalizeH="0" baseline="0" noProof="0" dirty="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3 </a:t>
            </a:r>
            <a:r>
              <a:rPr kumimoji="0" lang="vi-VN" sz="2800" b="0" i="0" u="none" strike="noStrike" kern="1200" cap="none" spc="0" normalizeH="0" baseline="0" noProof="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a:t>
            </a:r>
            <a:r>
              <a:rPr kumimoji="0" lang="en-US" sz="2800" b="0" i="0" u="none" strike="noStrike" kern="1200" cap="none" spc="0" normalizeH="0" baseline="0" noProof="0">
                <a:ln>
                  <a:noFill/>
                </a:ln>
                <a:solidFill>
                  <a:srgbClr val="000000"/>
                </a:solidFill>
                <a:effectLst/>
                <a:uLnTx/>
                <a:uFillTx/>
                <a:latin typeface="#9Slide05 Brannboll Ny" panose="02000000000000000000" pitchFamily="2" charset="0"/>
                <a:ea typeface="Calibri" panose="020F0502020204030204" pitchFamily="34" charset="0"/>
                <a:cs typeface="Arial" panose="020B0604020202020204" pitchFamily="34" charset="0"/>
              </a:rPr>
              <a:t> </a:t>
            </a:r>
            <a:r>
              <a:rPr lang="en-US" sz="2800" i="1" noProof="0" smtClean="0">
                <a:solidFill>
                  <a:schemeClr val="accent4">
                    <a:lumMod val="75000"/>
                  </a:schemeClr>
                </a:solidFill>
              </a:rPr>
              <a:t>Câu c) </a:t>
            </a:r>
            <a:r>
              <a:rPr lang="en-US" sz="2800" i="1" noProof="0" smtClean="0"/>
              <a:t>Đ</a:t>
            </a:r>
            <a:r>
              <a:rPr lang="en-US" sz="2800" i="1" smtClean="0"/>
              <a:t>ọc </a:t>
            </a:r>
            <a:r>
              <a:rPr lang="en-US" sz="2800" i="1"/>
              <a:t>thông tin và trả lời câu hỏi c: Trong các thông tin, trường hợp trên, tai nạn vũ khí, cháy, nổ và các chất độc hại đã gây ra những hậu quả gì? Hãy kể thêm một số hậu quả khác do tai nạn vũ khí, cháy, nổ và các chất độc hại gây ra?</a:t>
            </a:r>
            <a:endParaRPr lang="en-US" sz="2800"/>
          </a:p>
        </p:txBody>
      </p:sp>
      <p:pic>
        <p:nvPicPr>
          <p:cNvPr id="45" name="Chỗ dành sẵn cho Nội dung 4" descr="Ảnh có chứa trong nhà&#10;&#10;Mô tả được tạo tự động">
            <a:extLst>
              <a:ext uri="{FF2B5EF4-FFF2-40B4-BE49-F238E27FC236}">
                <a16:creationId xmlns:a16="http://schemas.microsoft.com/office/drawing/2014/main" xmlns="" id="{5C765E9B-D54F-4F2F-A2FC-1DE3E27B88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629" y="1569674"/>
            <a:ext cx="2050683" cy="1501517"/>
          </a:xfrm>
          <a:prstGeom prst="rect">
            <a:avLst/>
          </a:prstGeom>
        </p:spPr>
      </p:pic>
      <p:sp>
        <p:nvSpPr>
          <p:cNvPr id="46" name="Oval 3"/>
          <p:cNvSpPr>
            <a:spLocks noChangeArrowheads="1"/>
          </p:cNvSpPr>
          <p:nvPr/>
        </p:nvSpPr>
        <p:spPr bwMode="auto">
          <a:xfrm>
            <a:off x="11373668" y="1538550"/>
            <a:ext cx="685800" cy="762000"/>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Arial" panose="020B0604020202020204" pitchFamily="34" charset="0"/>
              </a:rPr>
              <a:t>1</a:t>
            </a:r>
          </a:p>
        </p:txBody>
      </p:sp>
      <p:sp>
        <p:nvSpPr>
          <p:cNvPr id="51" name="Oval 9"/>
          <p:cNvSpPr>
            <a:spLocks noChangeArrowheads="1"/>
          </p:cNvSpPr>
          <p:nvPr/>
        </p:nvSpPr>
        <p:spPr bwMode="auto">
          <a:xfrm>
            <a:off x="11370048" y="3202075"/>
            <a:ext cx="685800" cy="713244"/>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Arial" panose="020B0604020202020204" pitchFamily="34" charset="0"/>
              </a:rPr>
              <a:t>2</a:t>
            </a:r>
          </a:p>
        </p:txBody>
      </p:sp>
      <p:sp>
        <p:nvSpPr>
          <p:cNvPr id="52" name="Oval 5"/>
          <p:cNvSpPr>
            <a:spLocks noChangeArrowheads="1"/>
          </p:cNvSpPr>
          <p:nvPr/>
        </p:nvSpPr>
        <p:spPr bwMode="auto">
          <a:xfrm>
            <a:off x="11354481" y="4790101"/>
            <a:ext cx="685800" cy="762000"/>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3</a:t>
            </a:r>
          </a:p>
        </p:txBody>
      </p:sp>
    </p:spTree>
    <p:extLst>
      <p:ext uri="{BB962C8B-B14F-4D97-AF65-F5344CB8AC3E}">
        <p14:creationId xmlns:p14="http://schemas.microsoft.com/office/powerpoint/2010/main" val="1627750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barn(inVertical)">
                                      <p:cBhvr>
                                        <p:cTn id="12" dur="500"/>
                                        <p:tgtEl>
                                          <p:spTgt spid="45"/>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fade">
                                      <p:cBhvr>
                                        <p:cTn id="15" dur="1000"/>
                                        <p:tgtEl>
                                          <p:spTgt spid="34"/>
                                        </p:tgtEl>
                                      </p:cBhvr>
                                    </p:animEffect>
                                    <p:anim calcmode="lin" valueType="num">
                                      <p:cBhvr>
                                        <p:cTn id="16" dur="1000" fill="hold"/>
                                        <p:tgtEl>
                                          <p:spTgt spid="34"/>
                                        </p:tgtEl>
                                        <p:attrNameLst>
                                          <p:attrName>ppt_x</p:attrName>
                                        </p:attrNameLst>
                                      </p:cBhvr>
                                      <p:tavLst>
                                        <p:tav tm="0">
                                          <p:val>
                                            <p:strVal val="#ppt_x"/>
                                          </p:val>
                                        </p:tav>
                                        <p:tav tm="100000">
                                          <p:val>
                                            <p:strVal val="#ppt_x"/>
                                          </p:val>
                                        </p:tav>
                                      </p:tavLst>
                                    </p:anim>
                                    <p:anim calcmode="lin" valueType="num">
                                      <p:cBhvr>
                                        <p:cTn id="17" dur="1000" fill="hold"/>
                                        <p:tgtEl>
                                          <p:spTgt spid="3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46"/>
                                        </p:tgtEl>
                                        <p:attrNameLst>
                                          <p:attrName>style.visibility</p:attrName>
                                        </p:attrNameLst>
                                      </p:cBhvr>
                                      <p:to>
                                        <p:strVal val="visible"/>
                                      </p:to>
                                    </p:set>
                                    <p:animEffect transition="in" filter="fade">
                                      <p:cBhvr>
                                        <p:cTn id="20" dur="1000"/>
                                        <p:tgtEl>
                                          <p:spTgt spid="46"/>
                                        </p:tgtEl>
                                      </p:cBhvr>
                                    </p:animEffect>
                                    <p:anim calcmode="lin" valueType="num">
                                      <p:cBhvr>
                                        <p:cTn id="21" dur="1000" fill="hold"/>
                                        <p:tgtEl>
                                          <p:spTgt spid="46"/>
                                        </p:tgtEl>
                                        <p:attrNameLst>
                                          <p:attrName>ppt_x</p:attrName>
                                        </p:attrNameLst>
                                      </p:cBhvr>
                                      <p:tavLst>
                                        <p:tav tm="0">
                                          <p:val>
                                            <p:strVal val="#ppt_x"/>
                                          </p:val>
                                        </p:tav>
                                        <p:tav tm="100000">
                                          <p:val>
                                            <p:strVal val="#ppt_x"/>
                                          </p:val>
                                        </p:tav>
                                      </p:tavLst>
                                    </p:anim>
                                    <p:anim calcmode="lin" valueType="num">
                                      <p:cBhvr>
                                        <p:cTn id="22" dur="1000" fill="hold"/>
                                        <p:tgtEl>
                                          <p:spTgt spid="46"/>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51"/>
                                        </p:tgtEl>
                                        <p:attrNameLst>
                                          <p:attrName>style.visibility</p:attrName>
                                        </p:attrNameLst>
                                      </p:cBhvr>
                                      <p:to>
                                        <p:strVal val="visible"/>
                                      </p:to>
                                    </p:set>
                                    <p:animEffect transition="in" filter="fade">
                                      <p:cBhvr>
                                        <p:cTn id="25" dur="1000"/>
                                        <p:tgtEl>
                                          <p:spTgt spid="51"/>
                                        </p:tgtEl>
                                      </p:cBhvr>
                                    </p:animEffect>
                                    <p:anim calcmode="lin" valueType="num">
                                      <p:cBhvr>
                                        <p:cTn id="26" dur="1000" fill="hold"/>
                                        <p:tgtEl>
                                          <p:spTgt spid="51"/>
                                        </p:tgtEl>
                                        <p:attrNameLst>
                                          <p:attrName>ppt_x</p:attrName>
                                        </p:attrNameLst>
                                      </p:cBhvr>
                                      <p:tavLst>
                                        <p:tav tm="0">
                                          <p:val>
                                            <p:strVal val="#ppt_x"/>
                                          </p:val>
                                        </p:tav>
                                        <p:tav tm="100000">
                                          <p:val>
                                            <p:strVal val="#ppt_x"/>
                                          </p:val>
                                        </p:tav>
                                      </p:tavLst>
                                    </p:anim>
                                    <p:anim calcmode="lin" valueType="num">
                                      <p:cBhvr>
                                        <p:cTn id="27" dur="1000" fill="hold"/>
                                        <p:tgtEl>
                                          <p:spTgt spid="51"/>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52"/>
                                        </p:tgtEl>
                                        <p:attrNameLst>
                                          <p:attrName>style.visibility</p:attrName>
                                        </p:attrNameLst>
                                      </p:cBhvr>
                                      <p:to>
                                        <p:strVal val="visible"/>
                                      </p:to>
                                    </p:set>
                                    <p:animEffect transition="in" filter="fade">
                                      <p:cBhvr>
                                        <p:cTn id="30" dur="1000"/>
                                        <p:tgtEl>
                                          <p:spTgt spid="52"/>
                                        </p:tgtEl>
                                      </p:cBhvr>
                                    </p:animEffect>
                                    <p:anim calcmode="lin" valueType="num">
                                      <p:cBhvr>
                                        <p:cTn id="31" dur="1000" fill="hold"/>
                                        <p:tgtEl>
                                          <p:spTgt spid="52"/>
                                        </p:tgtEl>
                                        <p:attrNameLst>
                                          <p:attrName>ppt_x</p:attrName>
                                        </p:attrNameLst>
                                      </p:cBhvr>
                                      <p:tavLst>
                                        <p:tav tm="0">
                                          <p:val>
                                            <p:strVal val="#ppt_x"/>
                                          </p:val>
                                        </p:tav>
                                        <p:tav tm="100000">
                                          <p:val>
                                            <p:strVal val="#ppt_x"/>
                                          </p:val>
                                        </p:tav>
                                      </p:tavLst>
                                    </p:anim>
                                    <p:anim calcmode="lin" valueType="num">
                                      <p:cBhvr>
                                        <p:cTn id="32"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4" grpId="0" animBg="1"/>
      <p:bldP spid="46" grpId="0" animBg="1"/>
      <p:bldP spid="51" grpId="0" animBg="1"/>
      <p:bldP spid="5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Hình ảnh 4">
            <a:extLst>
              <a:ext uri="{FF2B5EF4-FFF2-40B4-BE49-F238E27FC236}">
                <a16:creationId xmlns:a16="http://schemas.microsoft.com/office/drawing/2014/main" xmlns="" id="{6BB1020D-DD39-47FE-B1F9-DA3D6E7EF1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782" y="4224689"/>
            <a:ext cx="3336971" cy="1551894"/>
          </a:xfrm>
          <a:prstGeom prst="rect">
            <a:avLst/>
          </a:prstGeom>
        </p:spPr>
      </p:pic>
      <p:sp>
        <p:nvSpPr>
          <p:cNvPr id="4" name="Oval 2"/>
          <p:cNvSpPr>
            <a:spLocks noChangeArrowheads="1"/>
          </p:cNvSpPr>
          <p:nvPr/>
        </p:nvSpPr>
        <p:spPr bwMode="auto">
          <a:xfrm>
            <a:off x="4923324" y="3308324"/>
            <a:ext cx="685800" cy="762000"/>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1</a:t>
            </a:r>
          </a:p>
        </p:txBody>
      </p:sp>
      <p:sp>
        <p:nvSpPr>
          <p:cNvPr id="5" name="Oval 3"/>
          <p:cNvSpPr>
            <a:spLocks noChangeArrowheads="1"/>
          </p:cNvSpPr>
          <p:nvPr/>
        </p:nvSpPr>
        <p:spPr bwMode="auto">
          <a:xfrm>
            <a:off x="4047024" y="3326170"/>
            <a:ext cx="685800" cy="762000"/>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Arial" panose="020B0604020202020204" pitchFamily="34" charset="0"/>
              </a:rPr>
              <a:t>1</a:t>
            </a:r>
          </a:p>
        </p:txBody>
      </p:sp>
      <p:sp>
        <p:nvSpPr>
          <p:cNvPr id="6" name="Oval 4"/>
          <p:cNvSpPr>
            <a:spLocks noChangeArrowheads="1"/>
          </p:cNvSpPr>
          <p:nvPr/>
        </p:nvSpPr>
        <p:spPr bwMode="auto">
          <a:xfrm>
            <a:off x="5799624" y="3340888"/>
            <a:ext cx="685800" cy="762000"/>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1</a:t>
            </a:r>
          </a:p>
        </p:txBody>
      </p:sp>
      <p:sp>
        <p:nvSpPr>
          <p:cNvPr id="7" name="Oval 5"/>
          <p:cNvSpPr>
            <a:spLocks noChangeArrowheads="1"/>
          </p:cNvSpPr>
          <p:nvPr/>
        </p:nvSpPr>
        <p:spPr bwMode="auto">
          <a:xfrm>
            <a:off x="9775266" y="3286955"/>
            <a:ext cx="685800" cy="762000"/>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3</a:t>
            </a:r>
          </a:p>
        </p:txBody>
      </p:sp>
      <p:sp>
        <p:nvSpPr>
          <p:cNvPr id="8" name="Oval 6"/>
          <p:cNvSpPr>
            <a:spLocks noChangeArrowheads="1"/>
          </p:cNvSpPr>
          <p:nvPr/>
        </p:nvSpPr>
        <p:spPr bwMode="auto">
          <a:xfrm>
            <a:off x="11504841" y="3306225"/>
            <a:ext cx="685800" cy="762000"/>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3</a:t>
            </a:r>
          </a:p>
        </p:txBody>
      </p:sp>
      <p:sp>
        <p:nvSpPr>
          <p:cNvPr id="9" name="Oval 7"/>
          <p:cNvSpPr>
            <a:spLocks noChangeArrowheads="1"/>
          </p:cNvSpPr>
          <p:nvPr/>
        </p:nvSpPr>
        <p:spPr bwMode="auto">
          <a:xfrm>
            <a:off x="10659338" y="3306225"/>
            <a:ext cx="685800" cy="762000"/>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3</a:t>
            </a:r>
          </a:p>
        </p:txBody>
      </p:sp>
      <p:sp>
        <p:nvSpPr>
          <p:cNvPr id="10" name="Oval 8"/>
          <p:cNvSpPr>
            <a:spLocks noChangeArrowheads="1"/>
          </p:cNvSpPr>
          <p:nvPr/>
        </p:nvSpPr>
        <p:spPr bwMode="auto">
          <a:xfrm>
            <a:off x="8792438" y="3392482"/>
            <a:ext cx="685800" cy="762000"/>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2</a:t>
            </a:r>
          </a:p>
        </p:txBody>
      </p:sp>
      <p:sp>
        <p:nvSpPr>
          <p:cNvPr id="11" name="Oval 9"/>
          <p:cNvSpPr>
            <a:spLocks noChangeArrowheads="1"/>
          </p:cNvSpPr>
          <p:nvPr/>
        </p:nvSpPr>
        <p:spPr bwMode="auto">
          <a:xfrm>
            <a:off x="7061052" y="3340888"/>
            <a:ext cx="685800" cy="762000"/>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Arial" panose="020B0604020202020204" pitchFamily="34" charset="0"/>
              </a:rPr>
              <a:t>2</a:t>
            </a:r>
          </a:p>
        </p:txBody>
      </p:sp>
      <p:sp>
        <p:nvSpPr>
          <p:cNvPr id="12" name="Oval 10"/>
          <p:cNvSpPr>
            <a:spLocks noChangeArrowheads="1"/>
          </p:cNvSpPr>
          <p:nvPr/>
        </p:nvSpPr>
        <p:spPr bwMode="auto">
          <a:xfrm>
            <a:off x="7928753" y="3302788"/>
            <a:ext cx="685800" cy="762000"/>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2</a:t>
            </a:r>
          </a:p>
        </p:txBody>
      </p:sp>
      <p:sp>
        <p:nvSpPr>
          <p:cNvPr id="13" name="Oval 11"/>
          <p:cNvSpPr>
            <a:spLocks noChangeArrowheads="1"/>
          </p:cNvSpPr>
          <p:nvPr/>
        </p:nvSpPr>
        <p:spPr bwMode="auto">
          <a:xfrm>
            <a:off x="10006075" y="4864738"/>
            <a:ext cx="685800" cy="762000"/>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1</a:t>
            </a:r>
          </a:p>
        </p:txBody>
      </p:sp>
      <p:sp>
        <p:nvSpPr>
          <p:cNvPr id="14" name="Oval 12"/>
          <p:cNvSpPr>
            <a:spLocks noChangeArrowheads="1"/>
          </p:cNvSpPr>
          <p:nvPr/>
        </p:nvSpPr>
        <p:spPr bwMode="auto">
          <a:xfrm>
            <a:off x="7262875" y="4940938"/>
            <a:ext cx="685800" cy="762000"/>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1</a:t>
            </a:r>
          </a:p>
        </p:txBody>
      </p:sp>
      <p:sp>
        <p:nvSpPr>
          <p:cNvPr id="15" name="Oval 13"/>
          <p:cNvSpPr>
            <a:spLocks noChangeArrowheads="1"/>
          </p:cNvSpPr>
          <p:nvPr/>
        </p:nvSpPr>
        <p:spPr bwMode="auto">
          <a:xfrm>
            <a:off x="4201575" y="4903415"/>
            <a:ext cx="685800" cy="762000"/>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1</a:t>
            </a:r>
          </a:p>
        </p:txBody>
      </p:sp>
      <p:sp>
        <p:nvSpPr>
          <p:cNvPr id="16" name="Oval 14"/>
          <p:cNvSpPr>
            <a:spLocks noChangeArrowheads="1"/>
          </p:cNvSpPr>
          <p:nvPr/>
        </p:nvSpPr>
        <p:spPr bwMode="auto">
          <a:xfrm>
            <a:off x="10768075" y="4864738"/>
            <a:ext cx="685800" cy="762000"/>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2</a:t>
            </a:r>
          </a:p>
        </p:txBody>
      </p:sp>
      <p:sp>
        <p:nvSpPr>
          <p:cNvPr id="17" name="Oval 15"/>
          <p:cNvSpPr>
            <a:spLocks noChangeArrowheads="1"/>
          </p:cNvSpPr>
          <p:nvPr/>
        </p:nvSpPr>
        <p:spPr bwMode="auto">
          <a:xfrm>
            <a:off x="8024875" y="4940938"/>
            <a:ext cx="685800" cy="762000"/>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2</a:t>
            </a:r>
          </a:p>
        </p:txBody>
      </p:sp>
      <p:sp>
        <p:nvSpPr>
          <p:cNvPr id="18" name="Oval 16"/>
          <p:cNvSpPr>
            <a:spLocks noChangeArrowheads="1"/>
          </p:cNvSpPr>
          <p:nvPr/>
        </p:nvSpPr>
        <p:spPr bwMode="auto">
          <a:xfrm>
            <a:off x="5116466" y="4940938"/>
            <a:ext cx="685800" cy="762000"/>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2</a:t>
            </a:r>
          </a:p>
        </p:txBody>
      </p:sp>
      <p:sp>
        <p:nvSpPr>
          <p:cNvPr id="19" name="Oval 17"/>
          <p:cNvSpPr>
            <a:spLocks noChangeArrowheads="1"/>
          </p:cNvSpPr>
          <p:nvPr/>
        </p:nvSpPr>
        <p:spPr bwMode="auto">
          <a:xfrm>
            <a:off x="11481002" y="4765882"/>
            <a:ext cx="685800" cy="762000"/>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3</a:t>
            </a:r>
          </a:p>
        </p:txBody>
      </p:sp>
      <p:sp>
        <p:nvSpPr>
          <p:cNvPr id="20" name="Oval 18"/>
          <p:cNvSpPr>
            <a:spLocks noChangeArrowheads="1"/>
          </p:cNvSpPr>
          <p:nvPr/>
        </p:nvSpPr>
        <p:spPr bwMode="auto">
          <a:xfrm>
            <a:off x="8786875" y="4940938"/>
            <a:ext cx="685800" cy="762000"/>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3</a:t>
            </a:r>
          </a:p>
        </p:txBody>
      </p:sp>
      <p:sp>
        <p:nvSpPr>
          <p:cNvPr id="21" name="Oval 19"/>
          <p:cNvSpPr>
            <a:spLocks noChangeArrowheads="1"/>
          </p:cNvSpPr>
          <p:nvPr/>
        </p:nvSpPr>
        <p:spPr bwMode="auto">
          <a:xfrm>
            <a:off x="5878466" y="4940938"/>
            <a:ext cx="685800" cy="762000"/>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3</a:t>
            </a:r>
          </a:p>
        </p:txBody>
      </p:sp>
      <p:sp>
        <p:nvSpPr>
          <p:cNvPr id="22" name="Line 20"/>
          <p:cNvSpPr>
            <a:spLocks noChangeShapeType="1"/>
          </p:cNvSpPr>
          <p:nvPr/>
        </p:nvSpPr>
        <p:spPr bwMode="auto">
          <a:xfrm flipH="1">
            <a:off x="4633255" y="4131500"/>
            <a:ext cx="18977" cy="903970"/>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Arial" panose="020B0604020202020204" pitchFamily="34" charset="0"/>
            </a:endParaRPr>
          </a:p>
        </p:txBody>
      </p:sp>
      <p:sp>
        <p:nvSpPr>
          <p:cNvPr id="23" name="Line 21"/>
          <p:cNvSpPr>
            <a:spLocks noChangeShapeType="1"/>
          </p:cNvSpPr>
          <p:nvPr/>
        </p:nvSpPr>
        <p:spPr bwMode="auto">
          <a:xfrm>
            <a:off x="5251237" y="4046133"/>
            <a:ext cx="2154944" cy="1020045"/>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Arial" panose="020B0604020202020204" pitchFamily="34" charset="0"/>
            </a:endParaRPr>
          </a:p>
        </p:txBody>
      </p:sp>
      <p:sp>
        <p:nvSpPr>
          <p:cNvPr id="24" name="Line 22"/>
          <p:cNvSpPr>
            <a:spLocks noChangeShapeType="1"/>
          </p:cNvSpPr>
          <p:nvPr/>
        </p:nvSpPr>
        <p:spPr bwMode="auto">
          <a:xfrm flipH="1">
            <a:off x="6574698" y="4009486"/>
            <a:ext cx="3350531" cy="1230547"/>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Arial" panose="020B0604020202020204" pitchFamily="34" charset="0"/>
            </a:endParaRPr>
          </a:p>
        </p:txBody>
      </p:sp>
      <p:sp>
        <p:nvSpPr>
          <p:cNvPr id="25" name="Line 23"/>
          <p:cNvSpPr>
            <a:spLocks noChangeShapeType="1"/>
          </p:cNvSpPr>
          <p:nvPr/>
        </p:nvSpPr>
        <p:spPr bwMode="auto">
          <a:xfrm flipH="1">
            <a:off x="5436881" y="3975652"/>
            <a:ext cx="1644093" cy="1059818"/>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Arial" panose="020B0604020202020204" pitchFamily="34" charset="0"/>
            </a:endParaRPr>
          </a:p>
        </p:txBody>
      </p:sp>
      <p:sp>
        <p:nvSpPr>
          <p:cNvPr id="26" name="Line 24"/>
          <p:cNvSpPr>
            <a:spLocks noChangeShapeType="1"/>
          </p:cNvSpPr>
          <p:nvPr/>
        </p:nvSpPr>
        <p:spPr bwMode="auto">
          <a:xfrm>
            <a:off x="9321961" y="4077186"/>
            <a:ext cx="1680277" cy="872263"/>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Arial" panose="020B0604020202020204" pitchFamily="34" charset="0"/>
            </a:endParaRPr>
          </a:p>
        </p:txBody>
      </p:sp>
      <p:sp>
        <p:nvSpPr>
          <p:cNvPr id="27" name="Line 25"/>
          <p:cNvSpPr>
            <a:spLocks noChangeShapeType="1"/>
          </p:cNvSpPr>
          <p:nvPr/>
        </p:nvSpPr>
        <p:spPr bwMode="auto">
          <a:xfrm>
            <a:off x="6230793" y="4090678"/>
            <a:ext cx="3860127" cy="994545"/>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Arial" panose="020B0604020202020204" pitchFamily="34" charset="0"/>
            </a:endParaRPr>
          </a:p>
        </p:txBody>
      </p:sp>
      <p:sp>
        <p:nvSpPr>
          <p:cNvPr id="28" name="Line 26"/>
          <p:cNvSpPr>
            <a:spLocks noChangeShapeType="1"/>
          </p:cNvSpPr>
          <p:nvPr/>
        </p:nvSpPr>
        <p:spPr bwMode="auto">
          <a:xfrm flipH="1">
            <a:off x="8260893" y="4088169"/>
            <a:ext cx="53798" cy="912467"/>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Arial" panose="020B0604020202020204" pitchFamily="34" charset="0"/>
            </a:endParaRPr>
          </a:p>
        </p:txBody>
      </p:sp>
      <p:sp>
        <p:nvSpPr>
          <p:cNvPr id="29" name="Line 28"/>
          <p:cNvSpPr>
            <a:spLocks noChangeShapeType="1"/>
          </p:cNvSpPr>
          <p:nvPr/>
        </p:nvSpPr>
        <p:spPr bwMode="auto">
          <a:xfrm>
            <a:off x="11811345" y="4102889"/>
            <a:ext cx="59951" cy="838050"/>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Arial" panose="020B0604020202020204" pitchFamily="34" charset="0"/>
            </a:endParaRPr>
          </a:p>
        </p:txBody>
      </p:sp>
      <p:sp>
        <p:nvSpPr>
          <p:cNvPr id="30" name="Rectangle 29"/>
          <p:cNvSpPr>
            <a:spLocks noChangeArrowheads="1"/>
          </p:cNvSpPr>
          <p:nvPr/>
        </p:nvSpPr>
        <p:spPr bwMode="auto">
          <a:xfrm>
            <a:off x="8810" y="-27418"/>
            <a:ext cx="5046223" cy="683418"/>
          </a:xfrm>
          <a:prstGeom prst="rect">
            <a:avLst/>
          </a:prstGeom>
          <a:ln>
            <a:noFill/>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4"/>
          </a:lnRef>
          <a:fillRef idx="2">
            <a:schemeClr val="accent4"/>
          </a:fillRef>
          <a:effectRef idx="1">
            <a:schemeClr val="accent4"/>
          </a:effectRef>
          <a:fontRef idx="minor">
            <a:schemeClr val="dk1"/>
          </a:fontRef>
        </p:style>
        <p:txBody>
          <a:bodyPr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800" b="0" i="0" u="none" strike="noStrike" kern="0" cap="none" spc="0" normalizeH="0" baseline="0" noProof="0" dirty="0">
                <a:ln>
                  <a:noFill/>
                </a:ln>
                <a:solidFill>
                  <a:srgbClr val="0000FF"/>
                </a:solidFill>
                <a:effectLst/>
                <a:uLnTx/>
                <a:uFillTx/>
                <a:latin typeface="Times New Roman" panose="02020603050405020304" pitchFamily="18"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Kĩ</a:t>
            </a:r>
            <a:r>
              <a:rPr kumimoji="0" lang="en-US" altLang="en-US" sz="36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thuật</a:t>
            </a:r>
            <a:r>
              <a:rPr kumimoji="0" lang="en-US" altLang="en-US" sz="36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Các</a:t>
            </a:r>
            <a:r>
              <a:rPr kumimoji="0" lang="en-US" altLang="en-US" sz="36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mảnh</a:t>
            </a:r>
            <a:r>
              <a:rPr kumimoji="0" lang="en-US" altLang="en-US" sz="36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ghép</a:t>
            </a:r>
            <a:r>
              <a:rPr kumimoji="0" lang="en-US" altLang="en-US" sz="3600" b="0"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a:t>
            </a:r>
          </a:p>
        </p:txBody>
      </p:sp>
      <p:sp>
        <p:nvSpPr>
          <p:cNvPr id="32" name="Oval 31"/>
          <p:cNvSpPr/>
          <p:nvPr/>
        </p:nvSpPr>
        <p:spPr bwMode="auto">
          <a:xfrm>
            <a:off x="83367" y="889263"/>
            <a:ext cx="2017713" cy="649287"/>
          </a:xfrm>
          <a:prstGeom prst="ellipse">
            <a:avLst/>
          </a:prstGeom>
          <a:solidFill>
            <a:srgbClr val="ADB8CA">
              <a:lumMod val="20000"/>
              <a:lumOff val="80000"/>
            </a:srgbClr>
          </a:solidFill>
          <a:ln w="12700" cap="sq" cmpd="sng" algn="ctr">
            <a:solidFill>
              <a:srgbClr val="DDDDDD"/>
            </a:solidFill>
            <a:prstDash val="solid"/>
            <a:round/>
            <a:headEnd type="none" w="sm" len="sm"/>
            <a:tailEnd type="none" w="sm" len="sm"/>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sz="1800" b="1" i="0" u="none" strike="noStrike" kern="0" cap="none" spc="0" normalizeH="0" baseline="0" noProof="0" dirty="0" err="1">
                <a:ln>
                  <a:noFill/>
                </a:ln>
                <a:solidFill>
                  <a:srgbClr val="0000FF"/>
                </a:solidFill>
                <a:effectLst/>
                <a:uLnTx/>
                <a:uFillTx/>
                <a:latin typeface="Times New Roman" panose="02020603050405020304" pitchFamily="18" charset="0"/>
                <a:ea typeface="+mn-ea"/>
                <a:cs typeface="Arial" panose="020B0604020202020204" pitchFamily="34" charset="0"/>
              </a:rPr>
              <a:t>Giai</a:t>
            </a:r>
            <a:r>
              <a:rPr kumimoji="1" lang="en-US" sz="1800" b="1" i="0" u="none" strike="noStrike" kern="0" cap="none" spc="0" normalizeH="0" baseline="0" noProof="0" dirty="0">
                <a:ln>
                  <a:noFill/>
                </a:ln>
                <a:solidFill>
                  <a:srgbClr val="0000FF"/>
                </a:solidFill>
                <a:effectLst/>
                <a:uLnTx/>
                <a:uFillTx/>
                <a:latin typeface="Times New Roman" panose="02020603050405020304" pitchFamily="18" charset="0"/>
                <a:ea typeface="+mn-ea"/>
                <a:cs typeface="Arial" panose="020B0604020202020204" pitchFamily="34" charset="0"/>
              </a:rPr>
              <a:t> </a:t>
            </a:r>
            <a:r>
              <a:rPr kumimoji="1" lang="en-US" sz="1800" b="1" i="0" u="none" strike="noStrike" kern="0" cap="none" spc="0" normalizeH="0" baseline="0" noProof="0" dirty="0" err="1">
                <a:ln>
                  <a:noFill/>
                </a:ln>
                <a:solidFill>
                  <a:srgbClr val="0000FF"/>
                </a:solidFill>
                <a:effectLst/>
                <a:uLnTx/>
                <a:uFillTx/>
                <a:latin typeface="Times New Roman" panose="02020603050405020304" pitchFamily="18" charset="0"/>
                <a:ea typeface="+mn-ea"/>
                <a:cs typeface="Arial" panose="020B0604020202020204" pitchFamily="34" charset="0"/>
              </a:rPr>
              <a:t>đoạn</a:t>
            </a:r>
            <a:r>
              <a:rPr kumimoji="1" lang="en-US" sz="1800" b="1" i="0" u="none" strike="noStrike" kern="0" cap="none" spc="0" normalizeH="0" baseline="0" noProof="0" dirty="0">
                <a:ln>
                  <a:noFill/>
                </a:ln>
                <a:solidFill>
                  <a:srgbClr val="0000FF"/>
                </a:solidFill>
                <a:effectLst/>
                <a:uLnTx/>
                <a:uFillTx/>
                <a:latin typeface="Times New Roman" panose="02020603050405020304" pitchFamily="18" charset="0"/>
                <a:ea typeface="+mn-ea"/>
                <a:cs typeface="Arial" panose="020B0604020202020204" pitchFamily="34" charset="0"/>
              </a:rPr>
              <a:t> 1</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sz="11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Arial" panose="020B0604020202020204" pitchFamily="34" charset="0"/>
              </a:rPr>
              <a:t>Nhóm</a:t>
            </a:r>
            <a:r>
              <a:rPr kumimoji="1" lang="en-US" sz="11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Arial" panose="020B0604020202020204" pitchFamily="34" charset="0"/>
              </a:rPr>
              <a:t> </a:t>
            </a:r>
            <a:r>
              <a:rPr kumimoji="1" lang="en-US" sz="11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Arial" panose="020B0604020202020204" pitchFamily="34" charset="0"/>
              </a:rPr>
              <a:t>chuyên</a:t>
            </a:r>
            <a:r>
              <a:rPr kumimoji="1" lang="en-US" sz="11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Arial" panose="020B0604020202020204" pitchFamily="34" charset="0"/>
              </a:rPr>
              <a:t> </a:t>
            </a:r>
            <a:r>
              <a:rPr kumimoji="1" lang="en-US" sz="11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Arial" panose="020B0604020202020204" pitchFamily="34" charset="0"/>
              </a:rPr>
              <a:t>sâu</a:t>
            </a:r>
            <a:r>
              <a:rPr kumimoji="1" lang="en-US" sz="11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Arial" panose="020B0604020202020204" pitchFamily="34" charset="0"/>
              </a:rPr>
              <a:t> </a:t>
            </a:r>
            <a:endParaRPr kumimoji="1" lang="vi-VN" sz="11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Arial" panose="020B0604020202020204" pitchFamily="34" charset="0"/>
            </a:endParaRPr>
          </a:p>
        </p:txBody>
      </p:sp>
      <p:sp>
        <p:nvSpPr>
          <p:cNvPr id="34" name="Rectangle 33"/>
          <p:cNvSpPr/>
          <p:nvPr/>
        </p:nvSpPr>
        <p:spPr>
          <a:xfrm>
            <a:off x="2260783" y="693475"/>
            <a:ext cx="3881741" cy="2123658"/>
          </a:xfrm>
          <a:prstGeom prst="rect">
            <a:avLst/>
          </a:prstGeom>
          <a:ln w="57150">
            <a:solidFill>
              <a:schemeClr val="tx1"/>
            </a:solidFill>
          </a:ln>
        </p:spPr>
        <p:txBody>
          <a:bodyPr wrap="square">
            <a:spAutoFit/>
          </a:bodyPr>
          <a:lstStyle/>
          <a:p>
            <a:pPr lvl="0" defTabSz="457200">
              <a:defRPr/>
            </a:pPr>
            <a:r>
              <a:rPr kumimoji="0" lang="vi-VN" sz="3200" b="0" i="0" u="none" strike="noStrike" kern="1200" cap="none" spc="0" normalizeH="0" baseline="0" noProof="0" dirty="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Nhóm </a:t>
            </a:r>
            <a:r>
              <a:rPr kumimoji="0" lang="en-US" sz="3200" b="0" i="0" u="none" strike="noStrike" kern="1200" cap="none" spc="0" normalizeH="0" baseline="0" noProof="0" dirty="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I </a:t>
            </a:r>
            <a:r>
              <a:rPr kumimoji="0" lang="vi-VN" sz="3200" b="0" i="0" u="none" strike="noStrike" kern="1200" cap="none" spc="0" normalizeH="0" baseline="0" noProof="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 </a:t>
            </a:r>
            <a:r>
              <a:rPr lang="en-US" sz="4400" noProof="0" smtClean="0">
                <a:solidFill>
                  <a:prstClr val="black"/>
                </a:solidFill>
                <a:latin typeface="#9Slide05 Atlantika" pitchFamily="2" charset="0"/>
                <a:cs typeface="Times New Roman" panose="02020603050405020304" pitchFamily="18" charset="0"/>
              </a:rPr>
              <a:t>Câu a</a:t>
            </a:r>
          </a:p>
          <a:p>
            <a:pPr lvl="0" defTabSz="457200">
              <a:defRPr/>
            </a:pPr>
            <a:r>
              <a:rPr kumimoji="0" lang="vi-VN" sz="3200" b="0" i="0" u="none" strike="noStrike" kern="1200" cap="none" spc="0" normalizeH="0" baseline="0" noProof="0" smtClean="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Nhóm </a:t>
            </a:r>
            <a:r>
              <a:rPr kumimoji="0" lang="en-US" sz="3200" b="0" i="0" u="none" strike="noStrike" kern="1200" cap="none" spc="0" normalizeH="0" baseline="0" noProof="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2 </a:t>
            </a:r>
            <a:r>
              <a:rPr kumimoji="0" lang="vi-VN" sz="3200" b="0" i="0" u="none" strike="noStrike" kern="1200" cap="none" spc="0" normalizeH="0" baseline="0" noProof="0" smtClean="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a:t>
            </a:r>
            <a:r>
              <a:rPr kumimoji="0" lang="en-US" sz="3200" b="0" i="0" u="none" strike="noStrike" kern="1200" cap="none" spc="0" normalizeH="0" baseline="0" noProof="0" smtClean="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 </a:t>
            </a:r>
            <a:r>
              <a:rPr lang="en-US" sz="4400">
                <a:solidFill>
                  <a:prstClr val="black"/>
                </a:solidFill>
                <a:latin typeface="#9Slide05 Atlantika" pitchFamily="2" charset="0"/>
                <a:cs typeface="Times New Roman" panose="02020603050405020304" pitchFamily="18" charset="0"/>
              </a:rPr>
              <a:t>Câu </a:t>
            </a:r>
            <a:r>
              <a:rPr lang="en-US" sz="4400" smtClean="0">
                <a:solidFill>
                  <a:prstClr val="black"/>
                </a:solidFill>
                <a:latin typeface="#9Slide05 Atlantika" pitchFamily="2" charset="0"/>
                <a:cs typeface="Times New Roman" panose="02020603050405020304" pitchFamily="18" charset="0"/>
              </a:rPr>
              <a:t>b</a:t>
            </a:r>
            <a:endParaRPr lang="en-US" sz="4400" dirty="0">
              <a:solidFill>
                <a:prstClr val="black"/>
              </a:solidFill>
              <a:latin typeface="#9Slide05 Atlantika" pitchFamily="2" charset="0"/>
              <a:cs typeface="Times New Roman" panose="02020603050405020304" pitchFamily="18" charset="0"/>
            </a:endParaRPr>
          </a:p>
          <a:p>
            <a:pPr lvl="0" defTabSz="457200">
              <a:defRPr/>
            </a:pPr>
            <a:r>
              <a:rPr kumimoji="0" lang="vi-VN" sz="3200" b="0" i="0" u="none" strike="noStrike" kern="1200" cap="none" spc="0" normalizeH="0" baseline="0" noProof="0" dirty="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Nhóm </a:t>
            </a:r>
            <a:r>
              <a:rPr kumimoji="0" lang="en-US" sz="3200" b="0" i="0" u="none" strike="noStrike" kern="1200" cap="none" spc="0" normalizeH="0" baseline="0" noProof="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3 </a:t>
            </a:r>
            <a:r>
              <a:rPr kumimoji="0" lang="vi-VN" sz="3200" b="0" i="0" u="none" strike="noStrike" kern="1200" cap="none" spc="0" normalizeH="0" baseline="0" noProof="0" smtClean="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a:t>
            </a:r>
            <a:r>
              <a:rPr lang="en-US" sz="3200">
                <a:solidFill>
                  <a:prstClr val="black"/>
                </a:solidFill>
                <a:latin typeface="#9Slide05 Atlantika" pitchFamily="2" charset="0"/>
                <a:cs typeface="Times New Roman" panose="02020603050405020304" pitchFamily="18" charset="0"/>
              </a:rPr>
              <a:t> </a:t>
            </a:r>
            <a:r>
              <a:rPr lang="en-US" sz="4400">
                <a:solidFill>
                  <a:prstClr val="black"/>
                </a:solidFill>
                <a:latin typeface="#9Slide05 Atlantika" pitchFamily="2" charset="0"/>
                <a:cs typeface="Times New Roman" panose="02020603050405020304" pitchFamily="18" charset="0"/>
              </a:rPr>
              <a:t>Câu </a:t>
            </a:r>
            <a:r>
              <a:rPr lang="en-US" sz="4400" smtClean="0">
                <a:solidFill>
                  <a:prstClr val="black"/>
                </a:solidFill>
                <a:latin typeface="#9Slide05 Atlantika" pitchFamily="2" charset="0"/>
                <a:cs typeface="Times New Roman" panose="02020603050405020304" pitchFamily="18" charset="0"/>
              </a:rPr>
              <a:t>c</a:t>
            </a:r>
            <a:endParaRPr kumimoji="0" lang="en-US" sz="3200" b="0" i="0" u="none" strike="noStrike" kern="1200" cap="none" spc="0" normalizeH="0" baseline="0" noProof="0" dirty="0">
              <a:ln>
                <a:noFill/>
              </a:ln>
              <a:solidFill>
                <a:srgbClr val="000000"/>
              </a:solidFill>
              <a:effectLst/>
              <a:uLnTx/>
              <a:uFillTx/>
              <a:latin typeface="Arial"/>
              <a:cs typeface="Arial" panose="020B0604020202020204" pitchFamily="34" charset="0"/>
            </a:endParaRPr>
          </a:p>
        </p:txBody>
      </p:sp>
      <p:sp>
        <p:nvSpPr>
          <p:cNvPr id="35" name="Line 22"/>
          <p:cNvSpPr>
            <a:spLocks noChangeShapeType="1"/>
          </p:cNvSpPr>
          <p:nvPr/>
        </p:nvSpPr>
        <p:spPr bwMode="auto">
          <a:xfrm flipH="1">
            <a:off x="9103664" y="4074844"/>
            <a:ext cx="1698102" cy="868023"/>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Arial" panose="020B0604020202020204" pitchFamily="34" charset="0"/>
            </a:endParaRPr>
          </a:p>
        </p:txBody>
      </p:sp>
      <p:grpSp>
        <p:nvGrpSpPr>
          <p:cNvPr id="38" name="Group 37"/>
          <p:cNvGrpSpPr/>
          <p:nvPr/>
        </p:nvGrpSpPr>
        <p:grpSpPr>
          <a:xfrm>
            <a:off x="140958" y="3448580"/>
            <a:ext cx="2326454" cy="858362"/>
            <a:chOff x="134490" y="3315695"/>
            <a:chExt cx="2326454" cy="1020282"/>
          </a:xfrm>
        </p:grpSpPr>
        <p:sp>
          <p:nvSpPr>
            <p:cNvPr id="37" name="Oval 36"/>
            <p:cNvSpPr/>
            <p:nvPr/>
          </p:nvSpPr>
          <p:spPr>
            <a:xfrm>
              <a:off x="134490" y="3315695"/>
              <a:ext cx="2326454" cy="102028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6" name="Rectangle 35"/>
            <p:cNvSpPr/>
            <p:nvPr/>
          </p:nvSpPr>
          <p:spPr>
            <a:xfrm>
              <a:off x="343246" y="3500686"/>
              <a:ext cx="1978612" cy="646331"/>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sz="1800" b="1" i="0" u="none" strike="noStrike" kern="0" cap="none" spc="0" normalizeH="0" baseline="0" noProof="0" dirty="0" err="1">
                  <a:ln>
                    <a:noFill/>
                  </a:ln>
                  <a:solidFill>
                    <a:srgbClr val="0000FF"/>
                  </a:solidFill>
                  <a:effectLst/>
                  <a:uLnTx/>
                  <a:uFillTx/>
                  <a:latin typeface="Times New Roman" panose="02020603050405020304" pitchFamily="18" charset="0"/>
                  <a:ea typeface="+mn-ea"/>
                  <a:cs typeface="Arial" panose="020B0604020202020204" pitchFamily="34" charset="0"/>
                </a:rPr>
                <a:t>Giai</a:t>
              </a:r>
              <a:r>
                <a:rPr kumimoji="1" lang="en-US" sz="1800" b="1" i="0" u="none" strike="noStrike" kern="0" cap="none" spc="0" normalizeH="0" baseline="0" noProof="0" dirty="0">
                  <a:ln>
                    <a:noFill/>
                  </a:ln>
                  <a:solidFill>
                    <a:srgbClr val="0000FF"/>
                  </a:solidFill>
                  <a:effectLst/>
                  <a:uLnTx/>
                  <a:uFillTx/>
                  <a:latin typeface="Times New Roman" panose="02020603050405020304" pitchFamily="18" charset="0"/>
                  <a:ea typeface="+mn-ea"/>
                  <a:cs typeface="Arial" panose="020B0604020202020204" pitchFamily="34" charset="0"/>
                </a:rPr>
                <a:t> </a:t>
              </a:r>
              <a:r>
                <a:rPr kumimoji="1" lang="en-US" sz="1800" b="1" i="0" u="none" strike="noStrike" kern="0" cap="none" spc="0" normalizeH="0" baseline="0" noProof="0" dirty="0" err="1">
                  <a:ln>
                    <a:noFill/>
                  </a:ln>
                  <a:solidFill>
                    <a:srgbClr val="0000FF"/>
                  </a:solidFill>
                  <a:effectLst/>
                  <a:uLnTx/>
                  <a:uFillTx/>
                  <a:latin typeface="Times New Roman" panose="02020603050405020304" pitchFamily="18" charset="0"/>
                  <a:ea typeface="+mn-ea"/>
                  <a:cs typeface="Arial" panose="020B0604020202020204" pitchFamily="34" charset="0"/>
                </a:rPr>
                <a:t>đoạn</a:t>
              </a:r>
              <a:r>
                <a:rPr kumimoji="1" lang="en-US" sz="1800" b="1" i="0" u="none" strike="noStrike" kern="0" cap="none" spc="0" normalizeH="0" baseline="0" noProof="0" dirty="0">
                  <a:ln>
                    <a:noFill/>
                  </a:ln>
                  <a:solidFill>
                    <a:srgbClr val="0000FF"/>
                  </a:solidFill>
                  <a:effectLst/>
                  <a:uLnTx/>
                  <a:uFillTx/>
                  <a:latin typeface="Times New Roman" panose="02020603050405020304" pitchFamily="18" charset="0"/>
                  <a:ea typeface="+mn-ea"/>
                  <a:cs typeface="Arial" panose="020B0604020202020204" pitchFamily="34" charset="0"/>
                </a:rPr>
                <a:t> 2</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sz="18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Arial" panose="020B0604020202020204" pitchFamily="34" charset="0"/>
                </a:rPr>
                <a:t>Nhóm</a:t>
              </a:r>
              <a:r>
                <a:rPr kumimoji="1" lang="en-US" sz="18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Arial" panose="020B0604020202020204" pitchFamily="34" charset="0"/>
                </a:rPr>
                <a:t> </a:t>
              </a:r>
              <a:r>
                <a:rPr kumimoji="1" lang="en-US" sz="18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Arial" panose="020B0604020202020204" pitchFamily="34" charset="0"/>
                </a:rPr>
                <a:t>mảnh</a:t>
              </a:r>
              <a:r>
                <a:rPr kumimoji="1" lang="en-US" sz="18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Arial" panose="020B0604020202020204" pitchFamily="34" charset="0"/>
                </a:rPr>
                <a:t> </a:t>
              </a:r>
              <a:r>
                <a:rPr kumimoji="1" lang="en-US" sz="18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Arial" panose="020B0604020202020204" pitchFamily="34" charset="0"/>
                </a:rPr>
                <a:t>ghép</a:t>
              </a:r>
              <a:endParaRPr kumimoji="1" lang="vi-VN" sz="18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Arial" panose="020B0604020202020204" pitchFamily="34" charset="0"/>
              </a:endParaRPr>
            </a:p>
          </p:txBody>
        </p:sp>
      </p:grpSp>
      <p:sp>
        <p:nvSpPr>
          <p:cNvPr id="40" name="Rectangle 39"/>
          <p:cNvSpPr/>
          <p:nvPr/>
        </p:nvSpPr>
        <p:spPr>
          <a:xfrm>
            <a:off x="151782" y="5553557"/>
            <a:ext cx="11827744" cy="1366528"/>
          </a:xfrm>
          <a:prstGeom prst="rect">
            <a:avLst/>
          </a:prstGeom>
        </p:spPr>
        <p:txBody>
          <a:bodyPr wrap="square">
            <a:spAutoFit/>
          </a:bodyPr>
          <a:lstStyle/>
          <a:p>
            <a:pPr marL="0" marR="0" lvl="0" indent="0" algn="just" defTabSz="914400" rtl="0" eaLnBrk="1" fontAlgn="auto" latinLnBrk="0" hangingPunct="1">
              <a:lnSpc>
                <a:spcPct val="115000"/>
              </a:lnSpc>
              <a:spcBef>
                <a:spcPts val="0"/>
              </a:spcBef>
              <a:spcAft>
                <a:spcPts val="0"/>
              </a:spcAft>
              <a:buClr>
                <a:srgbClr val="1D02DA"/>
              </a:buClr>
              <a:buSzPts val="1000"/>
              <a:buFontTx/>
              <a:buNone/>
              <a:tabLst>
                <a:tab pos="227965" algn="l"/>
              </a:tabLst>
              <a:defRPr/>
            </a:pP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1. Chia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sẻ</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kiến</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thức</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vòng</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chuyên</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sâu</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a:t>
            </a:r>
          </a:p>
          <a:p>
            <a:pPr lvl="0" algn="just">
              <a:lnSpc>
                <a:spcPct val="115000"/>
              </a:lnSpc>
              <a:buClr>
                <a:srgbClr val="1D02DA"/>
              </a:buClr>
              <a:buSzPts val="1000"/>
              <a:tabLst>
                <a:tab pos="227965" algn="l"/>
              </a:tabLst>
              <a:defRPr/>
            </a:pP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2.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Từ</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trao</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đổi</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trên</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em</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hãy</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dirty="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cho</a:t>
            </a:r>
            <a:r>
              <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kumimoji="0" lang="en-US" sz="2400" b="0" i="0" u="none" strike="noStrike" kern="1200" cap="none" spc="0" normalizeH="0" baseline="0" noProof="0" err="1">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biết</a:t>
            </a:r>
            <a:r>
              <a:rPr kumimoji="0" lang="en-US" sz="2400" b="0" i="0" u="none" strike="noStrike" kern="1200" cap="none" spc="0" normalizeH="0" noProof="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rPr>
              <a:t> </a:t>
            </a:r>
            <a:r>
              <a:rPr lang="en-US" sz="2400" i="1"/>
              <a:t>Các nguy cơ dẫn đến tai nạn vũ khí, cháy, nổ và các chất độc </a:t>
            </a:r>
            <a:r>
              <a:rPr lang="en-US" sz="2400" i="1" smtClean="0"/>
              <a:t>hại.</a:t>
            </a:r>
            <a:endParaRPr kumimoji="0" lang="en-US" sz="2400" b="0" i="0" u="none" strike="noStrike" kern="1200" cap="none" spc="0" normalizeH="0" baseline="0" noProof="0" dirty="0">
              <a:ln>
                <a:noFill/>
              </a:ln>
              <a:solidFill>
                <a:srgbClr val="1D02DA"/>
              </a:solidFill>
              <a:effectLst/>
              <a:uLnTx/>
              <a:uFillTx/>
              <a:latin typeface="#9Slide05 Brannboll Ny" panose="02000000000000000000" pitchFamily="2" charset="0"/>
              <a:ea typeface="Arial" panose="020B0604020202020204" pitchFamily="34" charset="0"/>
              <a:cs typeface="Times" panose="02020603050405020304" pitchFamily="18" charset="0"/>
            </a:endParaRPr>
          </a:p>
        </p:txBody>
      </p:sp>
      <p:pic>
        <p:nvPicPr>
          <p:cNvPr id="42"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26307" y="2648040"/>
            <a:ext cx="728607" cy="797460"/>
          </a:xfrm>
          <a:prstGeom prst="rect">
            <a:avLst/>
          </a:prstGeom>
        </p:spPr>
      </p:pic>
      <p:pic>
        <p:nvPicPr>
          <p:cNvPr id="4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4486" y="2688265"/>
            <a:ext cx="897692" cy="797460"/>
          </a:xfrm>
          <a:prstGeom prst="rect">
            <a:avLst/>
          </a:prstGeom>
        </p:spPr>
      </p:pic>
      <p:pic>
        <p:nvPicPr>
          <p:cNvPr id="44" name="图片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80112" y="4131500"/>
            <a:ext cx="1036645" cy="956389"/>
          </a:xfrm>
          <a:prstGeom prst="rect">
            <a:avLst/>
          </a:prstGeom>
        </p:spPr>
      </p:pic>
      <p:sp>
        <p:nvSpPr>
          <p:cNvPr id="47" name="Oval 3"/>
          <p:cNvSpPr>
            <a:spLocks noChangeArrowheads="1"/>
          </p:cNvSpPr>
          <p:nvPr/>
        </p:nvSpPr>
        <p:spPr bwMode="auto">
          <a:xfrm>
            <a:off x="5203413" y="575358"/>
            <a:ext cx="685800" cy="762000"/>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Arial" panose="020B0604020202020204" pitchFamily="34" charset="0"/>
              </a:rPr>
              <a:t>1</a:t>
            </a:r>
          </a:p>
        </p:txBody>
      </p:sp>
      <p:sp>
        <p:nvSpPr>
          <p:cNvPr id="48" name="Oval 9"/>
          <p:cNvSpPr>
            <a:spLocks noChangeArrowheads="1"/>
          </p:cNvSpPr>
          <p:nvPr/>
        </p:nvSpPr>
        <p:spPr bwMode="auto">
          <a:xfrm>
            <a:off x="5203413" y="1399870"/>
            <a:ext cx="685800" cy="713244"/>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Arial" panose="020B0604020202020204" pitchFamily="34" charset="0"/>
              </a:rPr>
              <a:t>2</a:t>
            </a:r>
          </a:p>
        </p:txBody>
      </p:sp>
      <p:sp>
        <p:nvSpPr>
          <p:cNvPr id="49" name="Oval 5"/>
          <p:cNvSpPr>
            <a:spLocks noChangeArrowheads="1"/>
          </p:cNvSpPr>
          <p:nvPr/>
        </p:nvSpPr>
        <p:spPr bwMode="auto">
          <a:xfrm>
            <a:off x="5200909" y="2191066"/>
            <a:ext cx="685800" cy="762000"/>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Arial" panose="020B0604020202020204" pitchFamily="34" charset="0"/>
              </a:rPr>
              <a:t>3</a:t>
            </a:r>
          </a:p>
        </p:txBody>
      </p:sp>
      <p:pic>
        <p:nvPicPr>
          <p:cNvPr id="45" name="Chỗ dành sẵn cho Nội dung 4" descr="Ảnh có chứa trong nhà&#10;&#10;Mô tả được tạo tự động">
            <a:extLst>
              <a:ext uri="{FF2B5EF4-FFF2-40B4-BE49-F238E27FC236}">
                <a16:creationId xmlns:a16="http://schemas.microsoft.com/office/drawing/2014/main" xmlns="" id="{5C765E9B-D54F-4F2F-A2FC-1DE3E27B88F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2629" y="1569674"/>
            <a:ext cx="2050683" cy="1501517"/>
          </a:xfrm>
          <a:prstGeom prst="rect">
            <a:avLst/>
          </a:prstGeom>
        </p:spPr>
      </p:pic>
    </p:spTree>
    <p:extLst>
      <p:ext uri="{BB962C8B-B14F-4D97-AF65-F5344CB8AC3E}">
        <p14:creationId xmlns:p14="http://schemas.microsoft.com/office/powerpoint/2010/main" val="3508144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barn(inVertical)">
                                      <p:cBhvr>
                                        <p:cTn id="12" dur="500"/>
                                        <p:tgtEl>
                                          <p:spTgt spid="45"/>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fade">
                                      <p:cBhvr>
                                        <p:cTn id="15" dur="1000"/>
                                        <p:tgtEl>
                                          <p:spTgt spid="34"/>
                                        </p:tgtEl>
                                      </p:cBhvr>
                                    </p:animEffect>
                                    <p:anim calcmode="lin" valueType="num">
                                      <p:cBhvr>
                                        <p:cTn id="16" dur="1000" fill="hold"/>
                                        <p:tgtEl>
                                          <p:spTgt spid="34"/>
                                        </p:tgtEl>
                                        <p:attrNameLst>
                                          <p:attrName>ppt_x</p:attrName>
                                        </p:attrNameLst>
                                      </p:cBhvr>
                                      <p:tavLst>
                                        <p:tav tm="0">
                                          <p:val>
                                            <p:strVal val="#ppt_x"/>
                                          </p:val>
                                        </p:tav>
                                        <p:tav tm="100000">
                                          <p:val>
                                            <p:strVal val="#ppt_x"/>
                                          </p:val>
                                        </p:tav>
                                      </p:tavLst>
                                    </p:anim>
                                    <p:anim calcmode="lin" valueType="num">
                                      <p:cBhvr>
                                        <p:cTn id="17" dur="1000" fill="hold"/>
                                        <p:tgtEl>
                                          <p:spTgt spid="3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47"/>
                                        </p:tgtEl>
                                        <p:attrNameLst>
                                          <p:attrName>style.visibility</p:attrName>
                                        </p:attrNameLst>
                                      </p:cBhvr>
                                      <p:to>
                                        <p:strVal val="visible"/>
                                      </p:to>
                                    </p:set>
                                    <p:animEffect transition="in" filter="fade">
                                      <p:cBhvr>
                                        <p:cTn id="20" dur="1000"/>
                                        <p:tgtEl>
                                          <p:spTgt spid="47"/>
                                        </p:tgtEl>
                                      </p:cBhvr>
                                    </p:animEffect>
                                    <p:anim calcmode="lin" valueType="num">
                                      <p:cBhvr>
                                        <p:cTn id="21" dur="1000" fill="hold"/>
                                        <p:tgtEl>
                                          <p:spTgt spid="47"/>
                                        </p:tgtEl>
                                        <p:attrNameLst>
                                          <p:attrName>ppt_x</p:attrName>
                                        </p:attrNameLst>
                                      </p:cBhvr>
                                      <p:tavLst>
                                        <p:tav tm="0">
                                          <p:val>
                                            <p:strVal val="#ppt_x"/>
                                          </p:val>
                                        </p:tav>
                                        <p:tav tm="100000">
                                          <p:val>
                                            <p:strVal val="#ppt_x"/>
                                          </p:val>
                                        </p:tav>
                                      </p:tavLst>
                                    </p:anim>
                                    <p:anim calcmode="lin" valueType="num">
                                      <p:cBhvr>
                                        <p:cTn id="22" dur="1000" fill="hold"/>
                                        <p:tgtEl>
                                          <p:spTgt spid="47"/>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48"/>
                                        </p:tgtEl>
                                        <p:attrNameLst>
                                          <p:attrName>style.visibility</p:attrName>
                                        </p:attrNameLst>
                                      </p:cBhvr>
                                      <p:to>
                                        <p:strVal val="visible"/>
                                      </p:to>
                                    </p:set>
                                    <p:animEffect transition="in" filter="fade">
                                      <p:cBhvr>
                                        <p:cTn id="25" dur="1000"/>
                                        <p:tgtEl>
                                          <p:spTgt spid="48"/>
                                        </p:tgtEl>
                                      </p:cBhvr>
                                    </p:animEffect>
                                    <p:anim calcmode="lin" valueType="num">
                                      <p:cBhvr>
                                        <p:cTn id="26" dur="1000" fill="hold"/>
                                        <p:tgtEl>
                                          <p:spTgt spid="48"/>
                                        </p:tgtEl>
                                        <p:attrNameLst>
                                          <p:attrName>ppt_x</p:attrName>
                                        </p:attrNameLst>
                                      </p:cBhvr>
                                      <p:tavLst>
                                        <p:tav tm="0">
                                          <p:val>
                                            <p:strVal val="#ppt_x"/>
                                          </p:val>
                                        </p:tav>
                                        <p:tav tm="100000">
                                          <p:val>
                                            <p:strVal val="#ppt_x"/>
                                          </p:val>
                                        </p:tav>
                                      </p:tavLst>
                                    </p:anim>
                                    <p:anim calcmode="lin" valueType="num">
                                      <p:cBhvr>
                                        <p:cTn id="27" dur="1000" fill="hold"/>
                                        <p:tgtEl>
                                          <p:spTgt spid="48"/>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49"/>
                                        </p:tgtEl>
                                        <p:attrNameLst>
                                          <p:attrName>style.visibility</p:attrName>
                                        </p:attrNameLst>
                                      </p:cBhvr>
                                      <p:to>
                                        <p:strVal val="visible"/>
                                      </p:to>
                                    </p:set>
                                    <p:animEffect transition="in" filter="fade">
                                      <p:cBhvr>
                                        <p:cTn id="30" dur="1000"/>
                                        <p:tgtEl>
                                          <p:spTgt spid="49"/>
                                        </p:tgtEl>
                                      </p:cBhvr>
                                    </p:animEffect>
                                    <p:anim calcmode="lin" valueType="num">
                                      <p:cBhvr>
                                        <p:cTn id="31" dur="1000" fill="hold"/>
                                        <p:tgtEl>
                                          <p:spTgt spid="49"/>
                                        </p:tgtEl>
                                        <p:attrNameLst>
                                          <p:attrName>ppt_x</p:attrName>
                                        </p:attrNameLst>
                                      </p:cBhvr>
                                      <p:tavLst>
                                        <p:tav tm="0">
                                          <p:val>
                                            <p:strVal val="#ppt_x"/>
                                          </p:val>
                                        </p:tav>
                                        <p:tav tm="100000">
                                          <p:val>
                                            <p:strVal val="#ppt_x"/>
                                          </p:val>
                                        </p:tav>
                                      </p:tavLst>
                                    </p:anim>
                                    <p:anim calcmode="lin" valueType="num">
                                      <p:cBhvr>
                                        <p:cTn id="32"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38"/>
                                        </p:tgtEl>
                                        <p:attrNameLst>
                                          <p:attrName>style.visibility</p:attrName>
                                        </p:attrNameLst>
                                      </p:cBhvr>
                                      <p:to>
                                        <p:strVal val="visible"/>
                                      </p:to>
                                    </p:set>
                                    <p:animEffect transition="in" filter="circle(in)">
                                      <p:cBhvr>
                                        <p:cTn id="37" dur="2000"/>
                                        <p:tgtEl>
                                          <p:spTgt spid="38"/>
                                        </p:tgtEl>
                                      </p:cBhvr>
                                    </p:animEffect>
                                  </p:childTnLst>
                                </p:cTn>
                              </p:par>
                              <p:par>
                                <p:cTn id="38" presetID="16" presetClass="entr" presetSubtype="21" fill="hold" nodeType="withEffect">
                                  <p:stCondLst>
                                    <p:cond delay="0"/>
                                  </p:stCondLst>
                                  <p:childTnLst>
                                    <p:set>
                                      <p:cBhvr>
                                        <p:cTn id="39" dur="1" fill="hold">
                                          <p:stCondLst>
                                            <p:cond delay="0"/>
                                          </p:stCondLst>
                                        </p:cTn>
                                        <p:tgtEl>
                                          <p:spTgt spid="50"/>
                                        </p:tgtEl>
                                        <p:attrNameLst>
                                          <p:attrName>style.visibility</p:attrName>
                                        </p:attrNameLst>
                                      </p:cBhvr>
                                      <p:to>
                                        <p:strVal val="visible"/>
                                      </p:to>
                                    </p:set>
                                    <p:animEffect transition="in" filter="barn(inVertical)">
                                      <p:cBhvr>
                                        <p:cTn id="40" dur="500"/>
                                        <p:tgtEl>
                                          <p:spTgt spid="50"/>
                                        </p:tgtEl>
                                      </p:cBhvr>
                                    </p:animEffect>
                                  </p:childTnLst>
                                </p:cTn>
                              </p:par>
                              <p:par>
                                <p:cTn id="41" presetID="6" presetClass="entr" presetSubtype="16" fill="hold" grpId="0" nodeType="with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circle(in)">
                                      <p:cBhvr>
                                        <p:cTn id="43" dur="2000"/>
                                        <p:tgtEl>
                                          <p:spTgt spid="5"/>
                                        </p:tgtEl>
                                      </p:cBhvr>
                                    </p:animEffect>
                                  </p:childTnLst>
                                </p:cTn>
                              </p:par>
                              <p:par>
                                <p:cTn id="44" presetID="6" presetClass="entr" presetSubtype="16" fill="hold" grpId="0" nodeType="with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circle(in)">
                                      <p:cBhvr>
                                        <p:cTn id="46" dur="2000"/>
                                        <p:tgtEl>
                                          <p:spTgt spid="4"/>
                                        </p:tgtEl>
                                      </p:cBhvr>
                                    </p:animEffect>
                                  </p:childTnLst>
                                </p:cTn>
                              </p:par>
                              <p:par>
                                <p:cTn id="47" presetID="6" presetClass="entr" presetSubtype="16" fill="hold" grpId="0" nodeType="with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circle(in)">
                                      <p:cBhvr>
                                        <p:cTn id="49" dur="2000"/>
                                        <p:tgtEl>
                                          <p:spTgt spid="6"/>
                                        </p:tgtEl>
                                      </p:cBhvr>
                                    </p:animEffect>
                                  </p:childTnLst>
                                </p:cTn>
                              </p:par>
                              <p:par>
                                <p:cTn id="50" presetID="6" presetClass="entr" presetSubtype="16" fill="hold" grpId="0" nodeType="with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circle(in)">
                                      <p:cBhvr>
                                        <p:cTn id="52" dur="2000"/>
                                        <p:tgtEl>
                                          <p:spTgt spid="11"/>
                                        </p:tgtEl>
                                      </p:cBhvr>
                                    </p:animEffect>
                                  </p:childTnLst>
                                </p:cTn>
                              </p:par>
                              <p:par>
                                <p:cTn id="53" presetID="6" presetClass="entr" presetSubtype="16" fill="hold" grpId="0" nodeType="with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circle(in)">
                                      <p:cBhvr>
                                        <p:cTn id="55" dur="2000"/>
                                        <p:tgtEl>
                                          <p:spTgt spid="12"/>
                                        </p:tgtEl>
                                      </p:cBhvr>
                                    </p:animEffect>
                                  </p:childTnLst>
                                </p:cTn>
                              </p:par>
                              <p:par>
                                <p:cTn id="56" presetID="6" presetClass="entr" presetSubtype="16" fill="hold" grpId="0" nodeType="with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circle(in)">
                                      <p:cBhvr>
                                        <p:cTn id="58" dur="2000"/>
                                        <p:tgtEl>
                                          <p:spTgt spid="10"/>
                                        </p:tgtEl>
                                      </p:cBhvr>
                                    </p:animEffect>
                                  </p:childTnLst>
                                </p:cTn>
                              </p:par>
                              <p:par>
                                <p:cTn id="59" presetID="6" presetClass="entr" presetSubtype="16" fill="hold" grpId="0" nodeType="withEffect">
                                  <p:stCondLst>
                                    <p:cond delay="0"/>
                                  </p:stCondLst>
                                  <p:childTnLst>
                                    <p:set>
                                      <p:cBhvr>
                                        <p:cTn id="60" dur="1" fill="hold">
                                          <p:stCondLst>
                                            <p:cond delay="0"/>
                                          </p:stCondLst>
                                        </p:cTn>
                                        <p:tgtEl>
                                          <p:spTgt spid="7"/>
                                        </p:tgtEl>
                                        <p:attrNameLst>
                                          <p:attrName>style.visibility</p:attrName>
                                        </p:attrNameLst>
                                      </p:cBhvr>
                                      <p:to>
                                        <p:strVal val="visible"/>
                                      </p:to>
                                    </p:set>
                                    <p:animEffect transition="in" filter="circle(in)">
                                      <p:cBhvr>
                                        <p:cTn id="61" dur="2000"/>
                                        <p:tgtEl>
                                          <p:spTgt spid="7"/>
                                        </p:tgtEl>
                                      </p:cBhvr>
                                    </p:animEffect>
                                  </p:childTnLst>
                                </p:cTn>
                              </p:par>
                              <p:par>
                                <p:cTn id="62" presetID="6" presetClass="entr" presetSubtype="16" fill="hold" grpId="0" nodeType="withEffect">
                                  <p:stCondLst>
                                    <p:cond delay="0"/>
                                  </p:stCondLst>
                                  <p:childTnLst>
                                    <p:set>
                                      <p:cBhvr>
                                        <p:cTn id="63" dur="1" fill="hold">
                                          <p:stCondLst>
                                            <p:cond delay="0"/>
                                          </p:stCondLst>
                                        </p:cTn>
                                        <p:tgtEl>
                                          <p:spTgt spid="9"/>
                                        </p:tgtEl>
                                        <p:attrNameLst>
                                          <p:attrName>style.visibility</p:attrName>
                                        </p:attrNameLst>
                                      </p:cBhvr>
                                      <p:to>
                                        <p:strVal val="visible"/>
                                      </p:to>
                                    </p:set>
                                    <p:animEffect transition="in" filter="circle(in)">
                                      <p:cBhvr>
                                        <p:cTn id="64" dur="2000"/>
                                        <p:tgtEl>
                                          <p:spTgt spid="9"/>
                                        </p:tgtEl>
                                      </p:cBhvr>
                                    </p:animEffect>
                                  </p:childTnLst>
                                </p:cTn>
                              </p:par>
                              <p:par>
                                <p:cTn id="65" presetID="6" presetClass="entr" presetSubtype="16" fill="hold" grpId="0" nodeType="withEffect">
                                  <p:stCondLst>
                                    <p:cond delay="0"/>
                                  </p:stCondLst>
                                  <p:childTnLst>
                                    <p:set>
                                      <p:cBhvr>
                                        <p:cTn id="66" dur="1" fill="hold">
                                          <p:stCondLst>
                                            <p:cond delay="0"/>
                                          </p:stCondLst>
                                        </p:cTn>
                                        <p:tgtEl>
                                          <p:spTgt spid="8"/>
                                        </p:tgtEl>
                                        <p:attrNameLst>
                                          <p:attrName>style.visibility</p:attrName>
                                        </p:attrNameLst>
                                      </p:cBhvr>
                                      <p:to>
                                        <p:strVal val="visible"/>
                                      </p:to>
                                    </p:set>
                                    <p:animEffect transition="in" filter="circle(in)">
                                      <p:cBhvr>
                                        <p:cTn id="67" dur="2000"/>
                                        <p:tgtEl>
                                          <p:spTgt spid="8"/>
                                        </p:tgtEl>
                                      </p:cBhvr>
                                    </p:animEffect>
                                  </p:childTnLst>
                                </p:cTn>
                              </p:par>
                              <p:par>
                                <p:cTn id="68" presetID="6" presetClass="entr" presetSubtype="16" fill="hold" grpId="0" nodeType="withEffect">
                                  <p:stCondLst>
                                    <p:cond delay="0"/>
                                  </p:stCondLst>
                                  <p:childTnLst>
                                    <p:set>
                                      <p:cBhvr>
                                        <p:cTn id="69" dur="1" fill="hold">
                                          <p:stCondLst>
                                            <p:cond delay="0"/>
                                          </p:stCondLst>
                                        </p:cTn>
                                        <p:tgtEl>
                                          <p:spTgt spid="22"/>
                                        </p:tgtEl>
                                        <p:attrNameLst>
                                          <p:attrName>style.visibility</p:attrName>
                                        </p:attrNameLst>
                                      </p:cBhvr>
                                      <p:to>
                                        <p:strVal val="visible"/>
                                      </p:to>
                                    </p:set>
                                    <p:animEffect transition="in" filter="circle(in)">
                                      <p:cBhvr>
                                        <p:cTn id="70" dur="2000"/>
                                        <p:tgtEl>
                                          <p:spTgt spid="22"/>
                                        </p:tgtEl>
                                      </p:cBhvr>
                                    </p:animEffect>
                                  </p:childTnLst>
                                </p:cTn>
                              </p:par>
                              <p:par>
                                <p:cTn id="71" presetID="6" presetClass="entr" presetSubtype="16" fill="hold" grpId="0" nodeType="withEffect">
                                  <p:stCondLst>
                                    <p:cond delay="0"/>
                                  </p:stCondLst>
                                  <p:childTnLst>
                                    <p:set>
                                      <p:cBhvr>
                                        <p:cTn id="72" dur="1" fill="hold">
                                          <p:stCondLst>
                                            <p:cond delay="0"/>
                                          </p:stCondLst>
                                        </p:cTn>
                                        <p:tgtEl>
                                          <p:spTgt spid="23"/>
                                        </p:tgtEl>
                                        <p:attrNameLst>
                                          <p:attrName>style.visibility</p:attrName>
                                        </p:attrNameLst>
                                      </p:cBhvr>
                                      <p:to>
                                        <p:strVal val="visible"/>
                                      </p:to>
                                    </p:set>
                                    <p:animEffect transition="in" filter="circle(in)">
                                      <p:cBhvr>
                                        <p:cTn id="73" dur="2000"/>
                                        <p:tgtEl>
                                          <p:spTgt spid="23"/>
                                        </p:tgtEl>
                                      </p:cBhvr>
                                    </p:animEffect>
                                  </p:childTnLst>
                                </p:cTn>
                              </p:par>
                              <p:par>
                                <p:cTn id="74" presetID="6" presetClass="entr" presetSubtype="16" fill="hold" grpId="0" nodeType="withEffect">
                                  <p:stCondLst>
                                    <p:cond delay="0"/>
                                  </p:stCondLst>
                                  <p:childTnLst>
                                    <p:set>
                                      <p:cBhvr>
                                        <p:cTn id="75" dur="1" fill="hold">
                                          <p:stCondLst>
                                            <p:cond delay="0"/>
                                          </p:stCondLst>
                                        </p:cTn>
                                        <p:tgtEl>
                                          <p:spTgt spid="27"/>
                                        </p:tgtEl>
                                        <p:attrNameLst>
                                          <p:attrName>style.visibility</p:attrName>
                                        </p:attrNameLst>
                                      </p:cBhvr>
                                      <p:to>
                                        <p:strVal val="visible"/>
                                      </p:to>
                                    </p:set>
                                    <p:animEffect transition="in" filter="circle(in)">
                                      <p:cBhvr>
                                        <p:cTn id="76" dur="2000"/>
                                        <p:tgtEl>
                                          <p:spTgt spid="27"/>
                                        </p:tgtEl>
                                      </p:cBhvr>
                                    </p:animEffect>
                                  </p:childTnLst>
                                </p:cTn>
                              </p:par>
                              <p:par>
                                <p:cTn id="77" presetID="6" presetClass="entr" presetSubtype="16" fill="hold" grpId="0" nodeType="withEffect">
                                  <p:stCondLst>
                                    <p:cond delay="0"/>
                                  </p:stCondLst>
                                  <p:childTnLst>
                                    <p:set>
                                      <p:cBhvr>
                                        <p:cTn id="78" dur="1" fill="hold">
                                          <p:stCondLst>
                                            <p:cond delay="0"/>
                                          </p:stCondLst>
                                        </p:cTn>
                                        <p:tgtEl>
                                          <p:spTgt spid="28"/>
                                        </p:tgtEl>
                                        <p:attrNameLst>
                                          <p:attrName>style.visibility</p:attrName>
                                        </p:attrNameLst>
                                      </p:cBhvr>
                                      <p:to>
                                        <p:strVal val="visible"/>
                                      </p:to>
                                    </p:set>
                                    <p:animEffect transition="in" filter="circle(in)">
                                      <p:cBhvr>
                                        <p:cTn id="79" dur="2000"/>
                                        <p:tgtEl>
                                          <p:spTgt spid="28"/>
                                        </p:tgtEl>
                                      </p:cBhvr>
                                    </p:animEffect>
                                  </p:childTnLst>
                                </p:cTn>
                              </p:par>
                              <p:par>
                                <p:cTn id="80" presetID="6" presetClass="entr" presetSubtype="16" fill="hold" grpId="0" nodeType="withEffect">
                                  <p:stCondLst>
                                    <p:cond delay="0"/>
                                  </p:stCondLst>
                                  <p:childTnLst>
                                    <p:set>
                                      <p:cBhvr>
                                        <p:cTn id="81" dur="1" fill="hold">
                                          <p:stCondLst>
                                            <p:cond delay="0"/>
                                          </p:stCondLst>
                                        </p:cTn>
                                        <p:tgtEl>
                                          <p:spTgt spid="24"/>
                                        </p:tgtEl>
                                        <p:attrNameLst>
                                          <p:attrName>style.visibility</p:attrName>
                                        </p:attrNameLst>
                                      </p:cBhvr>
                                      <p:to>
                                        <p:strVal val="visible"/>
                                      </p:to>
                                    </p:set>
                                    <p:animEffect transition="in" filter="circle(in)">
                                      <p:cBhvr>
                                        <p:cTn id="82" dur="2000"/>
                                        <p:tgtEl>
                                          <p:spTgt spid="24"/>
                                        </p:tgtEl>
                                      </p:cBhvr>
                                    </p:animEffect>
                                  </p:childTnLst>
                                </p:cTn>
                              </p:par>
                              <p:par>
                                <p:cTn id="83" presetID="6" presetClass="entr" presetSubtype="16" fill="hold" grpId="0" nodeType="withEffect">
                                  <p:stCondLst>
                                    <p:cond delay="0"/>
                                  </p:stCondLst>
                                  <p:childTnLst>
                                    <p:set>
                                      <p:cBhvr>
                                        <p:cTn id="84" dur="1" fill="hold">
                                          <p:stCondLst>
                                            <p:cond delay="0"/>
                                          </p:stCondLst>
                                        </p:cTn>
                                        <p:tgtEl>
                                          <p:spTgt spid="25"/>
                                        </p:tgtEl>
                                        <p:attrNameLst>
                                          <p:attrName>style.visibility</p:attrName>
                                        </p:attrNameLst>
                                      </p:cBhvr>
                                      <p:to>
                                        <p:strVal val="visible"/>
                                      </p:to>
                                    </p:set>
                                    <p:animEffect transition="in" filter="circle(in)">
                                      <p:cBhvr>
                                        <p:cTn id="85" dur="2000"/>
                                        <p:tgtEl>
                                          <p:spTgt spid="25"/>
                                        </p:tgtEl>
                                      </p:cBhvr>
                                    </p:animEffect>
                                  </p:childTnLst>
                                </p:cTn>
                              </p:par>
                              <p:par>
                                <p:cTn id="86" presetID="6" presetClass="entr" presetSubtype="16" fill="hold" grpId="0" nodeType="withEffect">
                                  <p:stCondLst>
                                    <p:cond delay="0"/>
                                  </p:stCondLst>
                                  <p:childTnLst>
                                    <p:set>
                                      <p:cBhvr>
                                        <p:cTn id="87" dur="1" fill="hold">
                                          <p:stCondLst>
                                            <p:cond delay="0"/>
                                          </p:stCondLst>
                                        </p:cTn>
                                        <p:tgtEl>
                                          <p:spTgt spid="35"/>
                                        </p:tgtEl>
                                        <p:attrNameLst>
                                          <p:attrName>style.visibility</p:attrName>
                                        </p:attrNameLst>
                                      </p:cBhvr>
                                      <p:to>
                                        <p:strVal val="visible"/>
                                      </p:to>
                                    </p:set>
                                    <p:animEffect transition="in" filter="circle(in)">
                                      <p:cBhvr>
                                        <p:cTn id="88" dur="2000"/>
                                        <p:tgtEl>
                                          <p:spTgt spid="35"/>
                                        </p:tgtEl>
                                      </p:cBhvr>
                                    </p:animEffect>
                                  </p:childTnLst>
                                </p:cTn>
                              </p:par>
                              <p:par>
                                <p:cTn id="89" presetID="6" presetClass="entr" presetSubtype="16" fill="hold" grpId="0" nodeType="withEffect">
                                  <p:stCondLst>
                                    <p:cond delay="0"/>
                                  </p:stCondLst>
                                  <p:childTnLst>
                                    <p:set>
                                      <p:cBhvr>
                                        <p:cTn id="90" dur="1" fill="hold">
                                          <p:stCondLst>
                                            <p:cond delay="0"/>
                                          </p:stCondLst>
                                        </p:cTn>
                                        <p:tgtEl>
                                          <p:spTgt spid="26"/>
                                        </p:tgtEl>
                                        <p:attrNameLst>
                                          <p:attrName>style.visibility</p:attrName>
                                        </p:attrNameLst>
                                      </p:cBhvr>
                                      <p:to>
                                        <p:strVal val="visible"/>
                                      </p:to>
                                    </p:set>
                                    <p:animEffect transition="in" filter="circle(in)">
                                      <p:cBhvr>
                                        <p:cTn id="91" dur="2000"/>
                                        <p:tgtEl>
                                          <p:spTgt spid="26"/>
                                        </p:tgtEl>
                                      </p:cBhvr>
                                    </p:animEffect>
                                  </p:childTnLst>
                                </p:cTn>
                              </p:par>
                              <p:par>
                                <p:cTn id="92" presetID="6" presetClass="entr" presetSubtype="16" fill="hold" grpId="0" nodeType="withEffect">
                                  <p:stCondLst>
                                    <p:cond delay="0"/>
                                  </p:stCondLst>
                                  <p:childTnLst>
                                    <p:set>
                                      <p:cBhvr>
                                        <p:cTn id="93" dur="1" fill="hold">
                                          <p:stCondLst>
                                            <p:cond delay="0"/>
                                          </p:stCondLst>
                                        </p:cTn>
                                        <p:tgtEl>
                                          <p:spTgt spid="29"/>
                                        </p:tgtEl>
                                        <p:attrNameLst>
                                          <p:attrName>style.visibility</p:attrName>
                                        </p:attrNameLst>
                                      </p:cBhvr>
                                      <p:to>
                                        <p:strVal val="visible"/>
                                      </p:to>
                                    </p:set>
                                    <p:animEffect transition="in" filter="circle(in)">
                                      <p:cBhvr>
                                        <p:cTn id="94" dur="2000"/>
                                        <p:tgtEl>
                                          <p:spTgt spid="29"/>
                                        </p:tgtEl>
                                      </p:cBhvr>
                                    </p:animEffect>
                                  </p:childTnLst>
                                </p:cTn>
                              </p:par>
                              <p:par>
                                <p:cTn id="95" presetID="6" presetClass="entr" presetSubtype="16" fill="hold" grpId="0" nodeType="withEffect">
                                  <p:stCondLst>
                                    <p:cond delay="0"/>
                                  </p:stCondLst>
                                  <p:childTnLst>
                                    <p:set>
                                      <p:cBhvr>
                                        <p:cTn id="96" dur="1" fill="hold">
                                          <p:stCondLst>
                                            <p:cond delay="0"/>
                                          </p:stCondLst>
                                        </p:cTn>
                                        <p:tgtEl>
                                          <p:spTgt spid="15"/>
                                        </p:tgtEl>
                                        <p:attrNameLst>
                                          <p:attrName>style.visibility</p:attrName>
                                        </p:attrNameLst>
                                      </p:cBhvr>
                                      <p:to>
                                        <p:strVal val="visible"/>
                                      </p:to>
                                    </p:set>
                                    <p:animEffect transition="in" filter="circle(in)">
                                      <p:cBhvr>
                                        <p:cTn id="97" dur="2000"/>
                                        <p:tgtEl>
                                          <p:spTgt spid="15"/>
                                        </p:tgtEl>
                                      </p:cBhvr>
                                    </p:animEffect>
                                  </p:childTnLst>
                                </p:cTn>
                              </p:par>
                              <p:par>
                                <p:cTn id="98" presetID="6" presetClass="entr" presetSubtype="16" fill="hold" grpId="0" nodeType="withEffect">
                                  <p:stCondLst>
                                    <p:cond delay="0"/>
                                  </p:stCondLst>
                                  <p:childTnLst>
                                    <p:set>
                                      <p:cBhvr>
                                        <p:cTn id="99" dur="1" fill="hold">
                                          <p:stCondLst>
                                            <p:cond delay="0"/>
                                          </p:stCondLst>
                                        </p:cTn>
                                        <p:tgtEl>
                                          <p:spTgt spid="18"/>
                                        </p:tgtEl>
                                        <p:attrNameLst>
                                          <p:attrName>style.visibility</p:attrName>
                                        </p:attrNameLst>
                                      </p:cBhvr>
                                      <p:to>
                                        <p:strVal val="visible"/>
                                      </p:to>
                                    </p:set>
                                    <p:animEffect transition="in" filter="circle(in)">
                                      <p:cBhvr>
                                        <p:cTn id="100" dur="2000"/>
                                        <p:tgtEl>
                                          <p:spTgt spid="18"/>
                                        </p:tgtEl>
                                      </p:cBhvr>
                                    </p:animEffect>
                                  </p:childTnLst>
                                </p:cTn>
                              </p:par>
                              <p:par>
                                <p:cTn id="101" presetID="6" presetClass="entr" presetSubtype="16" fill="hold" grpId="0" nodeType="withEffect">
                                  <p:stCondLst>
                                    <p:cond delay="0"/>
                                  </p:stCondLst>
                                  <p:childTnLst>
                                    <p:set>
                                      <p:cBhvr>
                                        <p:cTn id="102" dur="1" fill="hold">
                                          <p:stCondLst>
                                            <p:cond delay="0"/>
                                          </p:stCondLst>
                                        </p:cTn>
                                        <p:tgtEl>
                                          <p:spTgt spid="21"/>
                                        </p:tgtEl>
                                        <p:attrNameLst>
                                          <p:attrName>style.visibility</p:attrName>
                                        </p:attrNameLst>
                                      </p:cBhvr>
                                      <p:to>
                                        <p:strVal val="visible"/>
                                      </p:to>
                                    </p:set>
                                    <p:animEffect transition="in" filter="circle(in)">
                                      <p:cBhvr>
                                        <p:cTn id="103" dur="2000"/>
                                        <p:tgtEl>
                                          <p:spTgt spid="21"/>
                                        </p:tgtEl>
                                      </p:cBhvr>
                                    </p:animEffect>
                                  </p:childTnLst>
                                </p:cTn>
                              </p:par>
                              <p:par>
                                <p:cTn id="104" presetID="6" presetClass="entr" presetSubtype="16" fill="hold" grpId="0" nodeType="withEffect">
                                  <p:stCondLst>
                                    <p:cond delay="0"/>
                                  </p:stCondLst>
                                  <p:childTnLst>
                                    <p:set>
                                      <p:cBhvr>
                                        <p:cTn id="105" dur="1" fill="hold">
                                          <p:stCondLst>
                                            <p:cond delay="0"/>
                                          </p:stCondLst>
                                        </p:cTn>
                                        <p:tgtEl>
                                          <p:spTgt spid="14"/>
                                        </p:tgtEl>
                                        <p:attrNameLst>
                                          <p:attrName>style.visibility</p:attrName>
                                        </p:attrNameLst>
                                      </p:cBhvr>
                                      <p:to>
                                        <p:strVal val="visible"/>
                                      </p:to>
                                    </p:set>
                                    <p:animEffect transition="in" filter="circle(in)">
                                      <p:cBhvr>
                                        <p:cTn id="106" dur="2000"/>
                                        <p:tgtEl>
                                          <p:spTgt spid="14"/>
                                        </p:tgtEl>
                                      </p:cBhvr>
                                    </p:animEffect>
                                  </p:childTnLst>
                                </p:cTn>
                              </p:par>
                              <p:par>
                                <p:cTn id="107" presetID="6" presetClass="entr" presetSubtype="16" fill="hold" grpId="0" nodeType="withEffect">
                                  <p:stCondLst>
                                    <p:cond delay="0"/>
                                  </p:stCondLst>
                                  <p:childTnLst>
                                    <p:set>
                                      <p:cBhvr>
                                        <p:cTn id="108" dur="1" fill="hold">
                                          <p:stCondLst>
                                            <p:cond delay="0"/>
                                          </p:stCondLst>
                                        </p:cTn>
                                        <p:tgtEl>
                                          <p:spTgt spid="17"/>
                                        </p:tgtEl>
                                        <p:attrNameLst>
                                          <p:attrName>style.visibility</p:attrName>
                                        </p:attrNameLst>
                                      </p:cBhvr>
                                      <p:to>
                                        <p:strVal val="visible"/>
                                      </p:to>
                                    </p:set>
                                    <p:animEffect transition="in" filter="circle(in)">
                                      <p:cBhvr>
                                        <p:cTn id="109" dur="2000"/>
                                        <p:tgtEl>
                                          <p:spTgt spid="17"/>
                                        </p:tgtEl>
                                      </p:cBhvr>
                                    </p:animEffect>
                                  </p:childTnLst>
                                </p:cTn>
                              </p:par>
                              <p:par>
                                <p:cTn id="110" presetID="6" presetClass="entr" presetSubtype="16" fill="hold" grpId="0" nodeType="withEffect">
                                  <p:stCondLst>
                                    <p:cond delay="0"/>
                                  </p:stCondLst>
                                  <p:childTnLst>
                                    <p:set>
                                      <p:cBhvr>
                                        <p:cTn id="111" dur="1" fill="hold">
                                          <p:stCondLst>
                                            <p:cond delay="0"/>
                                          </p:stCondLst>
                                        </p:cTn>
                                        <p:tgtEl>
                                          <p:spTgt spid="20"/>
                                        </p:tgtEl>
                                        <p:attrNameLst>
                                          <p:attrName>style.visibility</p:attrName>
                                        </p:attrNameLst>
                                      </p:cBhvr>
                                      <p:to>
                                        <p:strVal val="visible"/>
                                      </p:to>
                                    </p:set>
                                    <p:animEffect transition="in" filter="circle(in)">
                                      <p:cBhvr>
                                        <p:cTn id="112" dur="2000"/>
                                        <p:tgtEl>
                                          <p:spTgt spid="20"/>
                                        </p:tgtEl>
                                      </p:cBhvr>
                                    </p:animEffect>
                                  </p:childTnLst>
                                </p:cTn>
                              </p:par>
                              <p:par>
                                <p:cTn id="113" presetID="6" presetClass="entr" presetSubtype="16" fill="hold" grpId="0" nodeType="withEffect">
                                  <p:stCondLst>
                                    <p:cond delay="0"/>
                                  </p:stCondLst>
                                  <p:childTnLst>
                                    <p:set>
                                      <p:cBhvr>
                                        <p:cTn id="114" dur="1" fill="hold">
                                          <p:stCondLst>
                                            <p:cond delay="0"/>
                                          </p:stCondLst>
                                        </p:cTn>
                                        <p:tgtEl>
                                          <p:spTgt spid="13"/>
                                        </p:tgtEl>
                                        <p:attrNameLst>
                                          <p:attrName>style.visibility</p:attrName>
                                        </p:attrNameLst>
                                      </p:cBhvr>
                                      <p:to>
                                        <p:strVal val="visible"/>
                                      </p:to>
                                    </p:set>
                                    <p:animEffect transition="in" filter="circle(in)">
                                      <p:cBhvr>
                                        <p:cTn id="115" dur="2000"/>
                                        <p:tgtEl>
                                          <p:spTgt spid="13"/>
                                        </p:tgtEl>
                                      </p:cBhvr>
                                    </p:animEffect>
                                  </p:childTnLst>
                                </p:cTn>
                              </p:par>
                              <p:par>
                                <p:cTn id="116" presetID="6" presetClass="entr" presetSubtype="16" fill="hold" grpId="0" nodeType="withEffect">
                                  <p:stCondLst>
                                    <p:cond delay="0"/>
                                  </p:stCondLst>
                                  <p:childTnLst>
                                    <p:set>
                                      <p:cBhvr>
                                        <p:cTn id="117" dur="1" fill="hold">
                                          <p:stCondLst>
                                            <p:cond delay="0"/>
                                          </p:stCondLst>
                                        </p:cTn>
                                        <p:tgtEl>
                                          <p:spTgt spid="16"/>
                                        </p:tgtEl>
                                        <p:attrNameLst>
                                          <p:attrName>style.visibility</p:attrName>
                                        </p:attrNameLst>
                                      </p:cBhvr>
                                      <p:to>
                                        <p:strVal val="visible"/>
                                      </p:to>
                                    </p:set>
                                    <p:animEffect transition="in" filter="circle(in)">
                                      <p:cBhvr>
                                        <p:cTn id="118" dur="2000"/>
                                        <p:tgtEl>
                                          <p:spTgt spid="16"/>
                                        </p:tgtEl>
                                      </p:cBhvr>
                                    </p:animEffect>
                                  </p:childTnLst>
                                </p:cTn>
                              </p:par>
                              <p:par>
                                <p:cTn id="119" presetID="6" presetClass="entr" presetSubtype="16" fill="hold" grpId="0" nodeType="withEffect">
                                  <p:stCondLst>
                                    <p:cond delay="0"/>
                                  </p:stCondLst>
                                  <p:childTnLst>
                                    <p:set>
                                      <p:cBhvr>
                                        <p:cTn id="120" dur="1" fill="hold">
                                          <p:stCondLst>
                                            <p:cond delay="0"/>
                                          </p:stCondLst>
                                        </p:cTn>
                                        <p:tgtEl>
                                          <p:spTgt spid="19"/>
                                        </p:tgtEl>
                                        <p:attrNameLst>
                                          <p:attrName>style.visibility</p:attrName>
                                        </p:attrNameLst>
                                      </p:cBhvr>
                                      <p:to>
                                        <p:strVal val="visible"/>
                                      </p:to>
                                    </p:set>
                                    <p:animEffect transition="in" filter="circle(in)">
                                      <p:cBhvr>
                                        <p:cTn id="121" dur="2000"/>
                                        <p:tgtEl>
                                          <p:spTgt spid="19"/>
                                        </p:tgtEl>
                                      </p:cBhvr>
                                    </p:animEffect>
                                  </p:childTnLst>
                                </p:cTn>
                              </p:par>
                              <p:par>
                                <p:cTn id="122" presetID="6" presetClass="entr" presetSubtype="16" fill="hold" nodeType="withEffect">
                                  <p:stCondLst>
                                    <p:cond delay="0"/>
                                  </p:stCondLst>
                                  <p:childTnLst>
                                    <p:set>
                                      <p:cBhvr>
                                        <p:cTn id="123" dur="1" fill="hold">
                                          <p:stCondLst>
                                            <p:cond delay="0"/>
                                          </p:stCondLst>
                                        </p:cTn>
                                        <p:tgtEl>
                                          <p:spTgt spid="42"/>
                                        </p:tgtEl>
                                        <p:attrNameLst>
                                          <p:attrName>style.visibility</p:attrName>
                                        </p:attrNameLst>
                                      </p:cBhvr>
                                      <p:to>
                                        <p:strVal val="visible"/>
                                      </p:to>
                                    </p:set>
                                    <p:animEffect transition="in" filter="circle(in)">
                                      <p:cBhvr>
                                        <p:cTn id="124" dur="2000"/>
                                        <p:tgtEl>
                                          <p:spTgt spid="42"/>
                                        </p:tgtEl>
                                      </p:cBhvr>
                                    </p:animEffect>
                                  </p:childTnLst>
                                </p:cTn>
                              </p:par>
                              <p:par>
                                <p:cTn id="125" presetID="6" presetClass="entr" presetSubtype="16" fill="hold" nodeType="withEffect">
                                  <p:stCondLst>
                                    <p:cond delay="0"/>
                                  </p:stCondLst>
                                  <p:childTnLst>
                                    <p:set>
                                      <p:cBhvr>
                                        <p:cTn id="126" dur="1" fill="hold">
                                          <p:stCondLst>
                                            <p:cond delay="0"/>
                                          </p:stCondLst>
                                        </p:cTn>
                                        <p:tgtEl>
                                          <p:spTgt spid="44"/>
                                        </p:tgtEl>
                                        <p:attrNameLst>
                                          <p:attrName>style.visibility</p:attrName>
                                        </p:attrNameLst>
                                      </p:cBhvr>
                                      <p:to>
                                        <p:strVal val="visible"/>
                                      </p:to>
                                    </p:set>
                                    <p:animEffect transition="in" filter="circle(in)">
                                      <p:cBhvr>
                                        <p:cTn id="127" dur="2000"/>
                                        <p:tgtEl>
                                          <p:spTgt spid="44"/>
                                        </p:tgtEl>
                                      </p:cBhvr>
                                    </p:animEffect>
                                  </p:childTnLst>
                                </p:cTn>
                              </p:par>
                              <p:par>
                                <p:cTn id="128" presetID="6" presetClass="entr" presetSubtype="16" fill="hold" nodeType="withEffect">
                                  <p:stCondLst>
                                    <p:cond delay="0"/>
                                  </p:stCondLst>
                                  <p:childTnLst>
                                    <p:set>
                                      <p:cBhvr>
                                        <p:cTn id="129" dur="1" fill="hold">
                                          <p:stCondLst>
                                            <p:cond delay="0"/>
                                          </p:stCondLst>
                                        </p:cTn>
                                        <p:tgtEl>
                                          <p:spTgt spid="43"/>
                                        </p:tgtEl>
                                        <p:attrNameLst>
                                          <p:attrName>style.visibility</p:attrName>
                                        </p:attrNameLst>
                                      </p:cBhvr>
                                      <p:to>
                                        <p:strVal val="visible"/>
                                      </p:to>
                                    </p:set>
                                    <p:animEffect transition="in" filter="circle(in)">
                                      <p:cBhvr>
                                        <p:cTn id="130" dur="2000"/>
                                        <p:tgtEl>
                                          <p:spTgt spid="43"/>
                                        </p:tgtEl>
                                      </p:cBhvr>
                                    </p:animEffect>
                                  </p:childTnLst>
                                </p:cTn>
                              </p:par>
                              <p:par>
                                <p:cTn id="131" presetID="6" presetClass="entr" presetSubtype="16" fill="hold" grpId="0" nodeType="withEffect">
                                  <p:stCondLst>
                                    <p:cond delay="0"/>
                                  </p:stCondLst>
                                  <p:childTnLst>
                                    <p:set>
                                      <p:cBhvr>
                                        <p:cTn id="132" dur="1" fill="hold">
                                          <p:stCondLst>
                                            <p:cond delay="0"/>
                                          </p:stCondLst>
                                        </p:cTn>
                                        <p:tgtEl>
                                          <p:spTgt spid="40"/>
                                        </p:tgtEl>
                                        <p:attrNameLst>
                                          <p:attrName>style.visibility</p:attrName>
                                        </p:attrNameLst>
                                      </p:cBhvr>
                                      <p:to>
                                        <p:strVal val="visible"/>
                                      </p:to>
                                    </p:set>
                                    <p:animEffect transition="in" filter="circle(in)">
                                      <p:cBhvr>
                                        <p:cTn id="133" dur="2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2" grpId="0" animBg="1"/>
      <p:bldP spid="34" grpId="0" animBg="1"/>
      <p:bldP spid="35" grpId="0" animBg="1"/>
      <p:bldP spid="40" grpId="0"/>
      <p:bldP spid="47" grpId="0" animBg="1"/>
      <p:bldP spid="48" grpId="0" animBg="1"/>
      <p:bldP spid="4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 name="PRESENTER_SHAPEINFO" val="&lt;ThreeDShapeInfo&gt;&lt;uuid val=&quot;{6B905916-EC21-4ACF-BC58-BB8799F19323}&quot;/&gt;&lt;isInvalidForFieldText val=&quot;1&quot;/&gt;&lt;Image&gt;&lt;filename val=&quot;C:\Users\TONGXU~1\AppData\Local\Temp\PR\data\asimages\{6B905916-EC21-4ACF-BC58-BB8799F19323}_2_S.png&quot;/&gt;&lt;left val=&quot;79&quot;/&gt;&lt;top val=&quot;17&quot;/&gt;&lt;width val=&quot;634&quot;/&gt;&lt;height val=&quot;109&quot;/&gt;&lt;hasText val=&quot;0&quot;/&gt;&lt;/Image&gt;&lt;Image&gt;&lt;filename val=&quot;C:\Users\TONGXU~1\AppData\Local\Temp\PR\data\asimages\{6B905916-EC21-4ACF-BC58-BB8799F19323}_2_T.png&quot;/&gt;&lt;left val=&quot;82&quot;/&gt;&lt;top val=&quot;15&quot;/&gt;&lt;width val=&quot;604&quot;/&gt;&lt;height val=&quot;102&quot;/&gt;&lt;hasText val=&quot;1&quot;/&gt;&lt;/Image&gt;&lt;/ThreeDShapeInfo&gt;"/>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 name="PRESENTER_SHAPEINFO" val="&lt;ThreeDShapeInfo&gt;&lt;uuid val=&quot;{6B905916-EC21-4ACF-BC58-BB8799F19323}&quot;/&gt;&lt;isInvalidForFieldText val=&quot;1&quot;/&gt;&lt;Image&gt;&lt;filename val=&quot;C:\Users\TONGXU~1\AppData\Local\Temp\PR\data\asimages\{6B905916-EC21-4ACF-BC58-BB8799F19323}_2_S.png&quot;/&gt;&lt;left val=&quot;79&quot;/&gt;&lt;top val=&quot;17&quot;/&gt;&lt;width val=&quot;634&quot;/&gt;&lt;height val=&quot;109&quot;/&gt;&lt;hasText val=&quot;0&quot;/&gt;&lt;/Image&gt;&lt;Image&gt;&lt;filename val=&quot;C:\Users\TONGXU~1\AppData\Local\Temp\PR\data\asimages\{6B905916-EC21-4ACF-BC58-BB8799F19323}_2_T.png&quot;/&gt;&lt;left val=&quot;82&quot;/&gt;&lt;top val=&quot;15&quot;/&gt;&lt;width val=&quot;604&quot;/&gt;&lt;height val=&quot;102&quot;/&gt;&lt;hasText val=&quot;1&quot;/&gt;&lt;/Image&gt;&lt;/ThreeDShape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 name="PRESENTER_SHAPEINFO" val="&lt;ThreeDShapeInfo&gt;&lt;uuid val=&quot;{6B905916-EC21-4ACF-BC58-BB8799F19323}&quot;/&gt;&lt;isInvalidForFieldText val=&quot;1&quot;/&gt;&lt;Image&gt;&lt;filename val=&quot;C:\Users\TONGXU~1\AppData\Local\Temp\PR\data\asimages\{6B905916-EC21-4ACF-BC58-BB8799F19323}_2_S.png&quot;/&gt;&lt;left val=&quot;79&quot;/&gt;&lt;top val=&quot;17&quot;/&gt;&lt;width val=&quot;634&quot;/&gt;&lt;height val=&quot;109&quot;/&gt;&lt;hasText val=&quot;0&quot;/&gt;&lt;/Image&gt;&lt;Image&gt;&lt;filename val=&quot;C:\Users\TONGXU~1\AppData\Local\Temp\PR\data\asimages\{6B905916-EC21-4ACF-BC58-BB8799F19323}_2_T.png&quot;/&gt;&lt;left val=&quot;82&quot;/&gt;&lt;top val=&quot;15&quot;/&gt;&lt;width val=&quot;604&quot;/&gt;&lt;height val=&quot;102&quot;/&gt;&lt;hasText val=&quot;1&quot;/&gt;&lt;/Image&gt;&lt;/ThreeDShapeInfo&gt;"/>
</p:tagLst>
</file>

<file path=ppt/tags/tag7.xml><?xml version="1.0" encoding="utf-8"?>
<p:tagLst xmlns:a="http://schemas.openxmlformats.org/drawingml/2006/main" xmlns:r="http://schemas.openxmlformats.org/officeDocument/2006/relationships" xmlns:p="http://schemas.openxmlformats.org/presentationml/2006/main">
  <p:tag name="PA" val="v4.0.0"/>
</p:tagLst>
</file>

<file path=ppt/tags/tag8.xml><?xml version="1.0" encoding="utf-8"?>
<p:tagLst xmlns:a="http://schemas.openxmlformats.org/drawingml/2006/main" xmlns:r="http://schemas.openxmlformats.org/officeDocument/2006/relationships" xmlns:p="http://schemas.openxmlformats.org/presentationml/2006/main">
  <p:tag name="PA" val="v4.0.0"/>
</p:tagLst>
</file>

<file path=ppt/tags/tag9.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1_Thiết kế: Thạch Trương Thảo (0987 039 863)">
  <a:themeElements>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hiết kế: Thạch Trương Thảo (0987 039 86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 typeface="Wingdings" pitchFamily="2" charset="2"/>
          <a:buNone/>
          <a:tabLst/>
          <a:defRPr kumimoji="0" lang="en-US" sz="3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 typeface="Wingdings" pitchFamily="2" charset="2"/>
          <a:buNone/>
          <a:tabLst/>
          <a:defRPr kumimoji="0" lang="en-US" sz="3200" b="0" i="0" u="none" strike="noStrike" cap="none" normalizeH="0" baseline="0" smtClean="0">
            <a:ln>
              <a:noFill/>
            </a:ln>
            <a:solidFill>
              <a:schemeClr val="tx1"/>
            </a:solidFill>
            <a:effectLst/>
            <a:latin typeface="Arial" charset="0"/>
          </a:defRPr>
        </a:defPPr>
      </a:lstStyle>
    </a:lnDef>
  </a:objectDefaults>
  <a:extraClrSchemeLst>
    <a:extraClrScheme>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hiết kế: Thạch Trương Thảo (0987 039 86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hiết kế: Thạch Trương Thảo (0987 039 86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hiết kế: Thạch Trương Thảo (0987 039 86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hiết kế: Thạch Trương Thảo (0987 039 86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hiết kế: Thạch Trương Thảo (0987 039 86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hiết kế: Thạch Trương Thảo (0987 039 86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hiết kế: Thạch Trương Thảo (0987 039 86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hiết kế: Thạch Trương Thảo (0987 039 86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hiết kế: Thạch Trương Thảo (0987 039 86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hiết kế: Thạch Trương Thảo (0987 039 86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hiết kế: Thạch Trương Thảo (0987 039 86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Mental Health Awareness Training Workshop by Slidesgo">
  <a:themeElements>
    <a:clrScheme name="Simple Light">
      <a:dk1>
        <a:srgbClr val="000000"/>
      </a:dk1>
      <a:lt1>
        <a:srgbClr val="FFFFFF"/>
      </a:lt1>
      <a:dk2>
        <a:srgbClr val="FEE9D2"/>
      </a:dk2>
      <a:lt2>
        <a:srgbClr val="FEA324"/>
      </a:lt2>
      <a:accent1>
        <a:srgbClr val="B2B577"/>
      </a:accent1>
      <a:accent2>
        <a:srgbClr val="ADD2E0"/>
      </a:accent2>
      <a:accent3>
        <a:srgbClr val="C6C3FA"/>
      </a:accent3>
      <a:accent4>
        <a:srgbClr val="FFB5BA"/>
      </a:accent4>
      <a:accent5>
        <a:srgbClr val="FF8A7A"/>
      </a:accent5>
      <a:accent6>
        <a:srgbClr val="E36729"/>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3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2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9.xml><?xml version="1.0" encoding="utf-8"?>
<a:theme xmlns:a="http://schemas.openxmlformats.org/drawingml/2006/main" name="3_Thiết kế: Thạch Trương Thảo (0987 039 863)">
  <a:themeElements>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hiết kế: Thạch Trương Thảo (0987 039 86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 typeface="Wingdings" pitchFamily="2" charset="2"/>
          <a:buNone/>
          <a:tabLst/>
          <a:defRPr kumimoji="0" lang="en-US" sz="3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 typeface="Wingdings" pitchFamily="2" charset="2"/>
          <a:buNone/>
          <a:tabLst/>
          <a:defRPr kumimoji="0" lang="en-US" sz="3200" b="0" i="0" u="none" strike="noStrike" cap="none" normalizeH="0" baseline="0" smtClean="0">
            <a:ln>
              <a:noFill/>
            </a:ln>
            <a:solidFill>
              <a:schemeClr val="tx1"/>
            </a:solidFill>
            <a:effectLst/>
            <a:latin typeface="Arial" charset="0"/>
          </a:defRPr>
        </a:defPPr>
      </a:lstStyle>
    </a:lnDef>
  </a:objectDefaults>
  <a:extraClrSchemeLst>
    <a:extraClrScheme>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hiết kế: Thạch Trương Thảo (0987 039 86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hiết kế: Thạch Trương Thảo (0987 039 86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hiết kế: Thạch Trương Thảo (0987 039 86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hiết kế: Thạch Trương Thảo (0987 039 86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hiết kế: Thạch Trương Thảo (0987 039 86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hiết kế: Thạch Trương Thảo (0987 039 86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hiết kế: Thạch Trương Thảo (0987 039 86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hiết kế: Thạch Trương Thảo (0987 039 86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hiết kế: Thạch Trương Thảo (0987 039 86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hiết kế: Thạch Trương Thảo (0987 039 86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hiết kế: Thạch Trương Thảo (0987 039 86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7147</TotalTime>
  <Words>2180</Words>
  <Application>Microsoft Office PowerPoint</Application>
  <PresentationFormat>Custom</PresentationFormat>
  <Paragraphs>160</Paragraphs>
  <Slides>30</Slides>
  <Notes>5</Notes>
  <HiddenSlides>0</HiddenSlides>
  <MMClips>0</MMClips>
  <ScaleCrop>false</ScaleCrop>
  <HeadingPairs>
    <vt:vector size="4" baseType="variant">
      <vt:variant>
        <vt:lpstr>Theme</vt:lpstr>
      </vt:variant>
      <vt:variant>
        <vt:i4>9</vt:i4>
      </vt:variant>
      <vt:variant>
        <vt:lpstr>Slide Titles</vt:lpstr>
      </vt:variant>
      <vt:variant>
        <vt:i4>30</vt:i4>
      </vt:variant>
    </vt:vector>
  </HeadingPairs>
  <TitlesOfParts>
    <vt:vector size="39" baseType="lpstr">
      <vt:lpstr>Office Theme</vt:lpstr>
      <vt:lpstr>1_Office Theme</vt:lpstr>
      <vt:lpstr>1_Thiết kế: Thạch Trương Thảo (0987 039 863)</vt:lpstr>
      <vt:lpstr>2_Office Theme</vt:lpstr>
      <vt:lpstr>Mental Health Awareness Training Workshop by Slidesgo</vt:lpstr>
      <vt:lpstr>3_Office Theme</vt:lpstr>
      <vt:lpstr>30_Office Theme</vt:lpstr>
      <vt:lpstr>27_Office Theme</vt:lpstr>
      <vt:lpstr>3_Thiết kế: Thạch Trương Thảo (0987 039 863)</vt:lpstr>
      <vt:lpstr>PowerPoint Presentation</vt:lpstr>
      <vt:lpstr>PowerPoint Presentation</vt:lpstr>
      <vt:lpstr>PowerPoint Presentation</vt:lpstr>
      <vt:lpstr>Vụ cháy khu nhà kho hóa chất ở  thành phố Thiên Tân (Trung Quốc) </vt:lpstr>
      <vt:lpstr>PowerPoint Presentation</vt:lpstr>
      <vt:lpstr>CÁC LOẠI, NGUY CƠ VÀ HẬU QUẢ  CỦA TAI NẠN VŨ KHÍ, CHÁY, NỔ  VÀ CÁC CHẤT ĐỘC HẠI.</vt:lpstr>
      <vt:lpstr>PowerPoint Presentation</vt:lpstr>
      <vt:lpstr>PowerPoint Presentation</vt:lpstr>
      <vt:lpstr>PowerPoint Presentation</vt:lpstr>
      <vt:lpstr>PowerPoint Presentation</vt:lpstr>
      <vt:lpstr>PowerPoint Presentation</vt:lpstr>
      <vt:lpstr>PowerPoint Presentation</vt:lpstr>
      <vt:lpstr>MỘT SỐ QUY ĐỊNH CƠ BẢN  CỦA PHÁP LUẬT VỀ PHÒNG NGỪA  TAI NẠN VỤ KHÍ, CHÁY, NỔ  VÀ CÁC CHẤT ĐỘC HẠI</vt:lpstr>
      <vt:lpstr>PowerPoint Presentation</vt:lpstr>
      <vt:lpstr>PowerPoint Presentation</vt:lpstr>
      <vt:lpstr>PowerPoint Presentation</vt:lpstr>
      <vt:lpstr>PowerPoint Presentation</vt:lpstr>
      <vt:lpstr>PowerPoint Presentation</vt:lpstr>
      <vt:lpstr>TRÁCH NHIỆM CỦA CÔNG DÂN TRONG VIỆC  PHÒNG NGỪA TAI NẠN VŨ KHÍ, CHÁY, NỔ VÀ CÁC CHẤT ĐỘC HẠI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Dang Le Phan Danh</cp:lastModifiedBy>
  <cp:revision>196</cp:revision>
  <dcterms:created xsi:type="dcterms:W3CDTF">2021-07-15T15:36:06Z</dcterms:created>
  <dcterms:modified xsi:type="dcterms:W3CDTF">2024-03-19T01:02:05Z</dcterms:modified>
</cp:coreProperties>
</file>